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20.fntdata" ContentType="application/x-fontdata"/>
  <Override PartName="/ppt/fonts/font21.fntdata" ContentType="application/x-fontdata"/>
  <Override PartName="/ppt/fonts/font22.fntdata" ContentType="application/x-fontdata"/>
  <Override PartName="/ppt/fonts/font23.fntdata" ContentType="application/x-fontdata"/>
  <Override PartName="/ppt/fonts/font24.fntdata" ContentType="application/x-fontdata"/>
  <Override PartName="/ppt/fonts/font25.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102.svg" ContentType="image/svg+xml"/>
  <Override PartName="/ppt/media/image107.svg" ContentType="image/svg+xml"/>
  <Override PartName="/ppt/media/image109.svg" ContentType="image/svg+xml"/>
  <Override PartName="/ppt/media/image113.svg" ContentType="image/svg+xml"/>
  <Override PartName="/ppt/media/image115.svg" ContentType="image/svg+xml"/>
  <Override PartName="/ppt/media/image50.svg" ContentType="image/svg+xml"/>
  <Override PartName="/ppt/media/image52.svg" ContentType="image/svg+xml"/>
  <Override PartName="/ppt/media/image57.svg" ContentType="image/svg+xml"/>
  <Override PartName="/ppt/media/image63.svg" ContentType="image/svg+xml"/>
  <Override PartName="/ppt/media/image67.svg" ContentType="image/svg+xml"/>
  <Override PartName="/ppt/media/image69.svg" ContentType="image/svg+xml"/>
  <Override PartName="/ppt/media/image71.svg" ContentType="image/svg+xml"/>
  <Override PartName="/ppt/media/image80.svg" ContentType="image/svg+xml"/>
  <Override PartName="/ppt/media/image86.svg" ContentType="image/svg+xml"/>
  <Override PartName="/ppt/media/image9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ags/tag1849.xml" ContentType="application/vnd.openxmlformats-officedocument.presentationml.tags+xml"/>
  <Override PartName="/ppt/tags/tag185.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tags/tag1855.xml" ContentType="application/vnd.openxmlformats-officedocument.presentationml.tags+xml"/>
  <Override PartName="/ppt/tags/tag1856.xml" ContentType="application/vnd.openxmlformats-officedocument.presentationml.tags+xml"/>
  <Override PartName="/ppt/tags/tag1857.xml" ContentType="application/vnd.openxmlformats-officedocument.presentationml.tags+xml"/>
  <Override PartName="/ppt/tags/tag1858.xml" ContentType="application/vnd.openxmlformats-officedocument.presentationml.tags+xml"/>
  <Override PartName="/ppt/tags/tag1859.xml" ContentType="application/vnd.openxmlformats-officedocument.presentationml.tags+xml"/>
  <Override PartName="/ppt/tags/tag186.xml" ContentType="application/vnd.openxmlformats-officedocument.presentationml.tags+xml"/>
  <Override PartName="/ppt/tags/tag1860.xml" ContentType="application/vnd.openxmlformats-officedocument.presentationml.tags+xml"/>
  <Override PartName="/ppt/tags/tag1861.xml" ContentType="application/vnd.openxmlformats-officedocument.presentationml.tags+xml"/>
  <Override PartName="/ppt/tags/tag1862.xml" ContentType="application/vnd.openxmlformats-officedocument.presentationml.tags+xml"/>
  <Override PartName="/ppt/tags/tag1863.xml" ContentType="application/vnd.openxmlformats-officedocument.presentationml.tags+xml"/>
  <Override PartName="/ppt/tags/tag1864.xml" ContentType="application/vnd.openxmlformats-officedocument.presentationml.tags+xml"/>
  <Override PartName="/ppt/tags/tag1865.xml" ContentType="application/vnd.openxmlformats-officedocument.presentationml.tags+xml"/>
  <Override PartName="/ppt/tags/tag1866.xml" ContentType="application/vnd.openxmlformats-officedocument.presentationml.tags+xml"/>
  <Override PartName="/ppt/tags/tag1867.xml" ContentType="application/vnd.openxmlformats-officedocument.presentationml.tags+xml"/>
  <Override PartName="/ppt/tags/tag1868.xml" ContentType="application/vnd.openxmlformats-officedocument.presentationml.tags+xml"/>
  <Override PartName="/ppt/tags/tag1869.xml" ContentType="application/vnd.openxmlformats-officedocument.presentationml.tags+xml"/>
  <Override PartName="/ppt/tags/tag187.xml" ContentType="application/vnd.openxmlformats-officedocument.presentationml.tags+xml"/>
  <Override PartName="/ppt/tags/tag1870.xml" ContentType="application/vnd.openxmlformats-officedocument.presentationml.tags+xml"/>
  <Override PartName="/ppt/tags/tag1871.xml" ContentType="application/vnd.openxmlformats-officedocument.presentationml.tags+xml"/>
  <Override PartName="/ppt/tags/tag1872.xml" ContentType="application/vnd.openxmlformats-officedocument.presentationml.tags+xml"/>
  <Override PartName="/ppt/tags/tag1873.xml" ContentType="application/vnd.openxmlformats-officedocument.presentationml.tags+xml"/>
  <Override PartName="/ppt/tags/tag1874.xml" ContentType="application/vnd.openxmlformats-officedocument.presentationml.tags+xml"/>
  <Override PartName="/ppt/tags/tag1875.xml" ContentType="application/vnd.openxmlformats-officedocument.presentationml.tags+xml"/>
  <Override PartName="/ppt/tags/tag1876.xml" ContentType="application/vnd.openxmlformats-officedocument.presentationml.tags+xml"/>
  <Override PartName="/ppt/tags/tag1877.xml" ContentType="application/vnd.openxmlformats-officedocument.presentationml.tags+xml"/>
  <Override PartName="/ppt/tags/tag1878.xml" ContentType="application/vnd.openxmlformats-officedocument.presentationml.tags+xml"/>
  <Override PartName="/ppt/tags/tag1879.xml" ContentType="application/vnd.openxmlformats-officedocument.presentationml.tags+xml"/>
  <Override PartName="/ppt/tags/tag188.xml" ContentType="application/vnd.openxmlformats-officedocument.presentationml.tags+xml"/>
  <Override PartName="/ppt/tags/tag1880.xml" ContentType="application/vnd.openxmlformats-officedocument.presentationml.tags+xml"/>
  <Override PartName="/ppt/tags/tag1881.xml" ContentType="application/vnd.openxmlformats-officedocument.presentationml.tags+xml"/>
  <Override PartName="/ppt/tags/tag1882.xml" ContentType="application/vnd.openxmlformats-officedocument.presentationml.tags+xml"/>
  <Override PartName="/ppt/tags/tag1883.xml" ContentType="application/vnd.openxmlformats-officedocument.presentationml.tags+xml"/>
  <Override PartName="/ppt/tags/tag1884.xml" ContentType="application/vnd.openxmlformats-officedocument.presentationml.tags+xml"/>
  <Override PartName="/ppt/tags/tag1885.xml" ContentType="application/vnd.openxmlformats-officedocument.presentationml.tags+xml"/>
  <Override PartName="/ppt/tags/tag1886.xml" ContentType="application/vnd.openxmlformats-officedocument.presentationml.tags+xml"/>
  <Override PartName="/ppt/tags/tag1887.xml" ContentType="application/vnd.openxmlformats-officedocument.presentationml.tags+xml"/>
  <Override PartName="/ppt/tags/tag1888.xml" ContentType="application/vnd.openxmlformats-officedocument.presentationml.tags+xml"/>
  <Override PartName="/ppt/tags/tag1889.xml" ContentType="application/vnd.openxmlformats-officedocument.presentationml.tags+xml"/>
  <Override PartName="/ppt/tags/tag189.xml" ContentType="application/vnd.openxmlformats-officedocument.presentationml.tags+xml"/>
  <Override PartName="/ppt/tags/tag1890.xml" ContentType="application/vnd.openxmlformats-officedocument.presentationml.tags+xml"/>
  <Override PartName="/ppt/tags/tag1891.xml" ContentType="application/vnd.openxmlformats-officedocument.presentationml.tags+xml"/>
  <Override PartName="/ppt/tags/tag1892.xml" ContentType="application/vnd.openxmlformats-officedocument.presentationml.tags+xml"/>
  <Override PartName="/ppt/tags/tag1893.xml" ContentType="application/vnd.openxmlformats-officedocument.presentationml.tags+xml"/>
  <Override PartName="/ppt/tags/tag1894.xml" ContentType="application/vnd.openxmlformats-officedocument.presentationml.tags+xml"/>
  <Override PartName="/ppt/tags/tag1895.xml" ContentType="application/vnd.openxmlformats-officedocument.presentationml.tags+xml"/>
  <Override PartName="/ppt/tags/tag1896.xml" ContentType="application/vnd.openxmlformats-officedocument.presentationml.tags+xml"/>
  <Override PartName="/ppt/tags/tag1897.xml" ContentType="application/vnd.openxmlformats-officedocument.presentationml.tags+xml"/>
  <Override PartName="/ppt/tags/tag1898.xml" ContentType="application/vnd.openxmlformats-officedocument.presentationml.tags+xml"/>
  <Override PartName="/ppt/tags/tag189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00.xml" ContentType="application/vnd.openxmlformats-officedocument.presentationml.tags+xml"/>
  <Override PartName="/ppt/tags/tag1901.xml" ContentType="application/vnd.openxmlformats-officedocument.presentationml.tags+xml"/>
  <Override PartName="/ppt/tags/tag1902.xml" ContentType="application/vnd.openxmlformats-officedocument.presentationml.tags+xml"/>
  <Override PartName="/ppt/tags/tag1903.xml" ContentType="application/vnd.openxmlformats-officedocument.presentationml.tags+xml"/>
  <Override PartName="/ppt/tags/tag1904.xml" ContentType="application/vnd.openxmlformats-officedocument.presentationml.tags+xml"/>
  <Override PartName="/ppt/tags/tag1905.xml" ContentType="application/vnd.openxmlformats-officedocument.presentationml.tags+xml"/>
  <Override PartName="/ppt/tags/tag1906.xml" ContentType="application/vnd.openxmlformats-officedocument.presentationml.tags+xml"/>
  <Override PartName="/ppt/tags/tag1907.xml" ContentType="application/vnd.openxmlformats-officedocument.presentationml.tags+xml"/>
  <Override PartName="/ppt/tags/tag1908.xml" ContentType="application/vnd.openxmlformats-officedocument.presentationml.tags+xml"/>
  <Override PartName="/ppt/tags/tag1909.xml" ContentType="application/vnd.openxmlformats-officedocument.presentationml.tags+xml"/>
  <Override PartName="/ppt/tags/tag191.xml" ContentType="application/vnd.openxmlformats-officedocument.presentationml.tags+xml"/>
  <Override PartName="/ppt/tags/tag1910.xml" ContentType="application/vnd.openxmlformats-officedocument.presentationml.tags+xml"/>
  <Override PartName="/ppt/tags/tag1911.xml" ContentType="application/vnd.openxmlformats-officedocument.presentationml.tags+xml"/>
  <Override PartName="/ppt/tags/tag1912.xml" ContentType="application/vnd.openxmlformats-officedocument.presentationml.tags+xml"/>
  <Override PartName="/ppt/tags/tag1913.xml" ContentType="application/vnd.openxmlformats-officedocument.presentationml.tags+xml"/>
  <Override PartName="/ppt/tags/tag1914.xml" ContentType="application/vnd.openxmlformats-officedocument.presentationml.tags+xml"/>
  <Override PartName="/ppt/tags/tag1915.xml" ContentType="application/vnd.openxmlformats-officedocument.presentationml.tags+xml"/>
  <Override PartName="/ppt/tags/tag1916.xml" ContentType="application/vnd.openxmlformats-officedocument.presentationml.tags+xml"/>
  <Override PartName="/ppt/tags/tag1917.xml" ContentType="application/vnd.openxmlformats-officedocument.presentationml.tags+xml"/>
  <Override PartName="/ppt/tags/tag1918.xml" ContentType="application/vnd.openxmlformats-officedocument.presentationml.tags+xml"/>
  <Override PartName="/ppt/tags/tag1919.xml" ContentType="application/vnd.openxmlformats-officedocument.presentationml.tags+xml"/>
  <Override PartName="/ppt/tags/tag192.xml" ContentType="application/vnd.openxmlformats-officedocument.presentationml.tags+xml"/>
  <Override PartName="/ppt/tags/tag1920.xml" ContentType="application/vnd.openxmlformats-officedocument.presentationml.tags+xml"/>
  <Override PartName="/ppt/tags/tag1921.xml" ContentType="application/vnd.openxmlformats-officedocument.presentationml.tags+xml"/>
  <Override PartName="/ppt/tags/tag1922.xml" ContentType="application/vnd.openxmlformats-officedocument.presentationml.tags+xml"/>
  <Override PartName="/ppt/tags/tag1923.xml" ContentType="application/vnd.openxmlformats-officedocument.presentationml.tags+xml"/>
  <Override PartName="/ppt/tags/tag1924.xml" ContentType="application/vnd.openxmlformats-officedocument.presentationml.tags+xml"/>
  <Override PartName="/ppt/tags/tag1925.xml" ContentType="application/vnd.openxmlformats-officedocument.presentationml.tags+xml"/>
  <Override PartName="/ppt/tags/tag1926.xml" ContentType="application/vnd.openxmlformats-officedocument.presentationml.tags+xml"/>
  <Override PartName="/ppt/tags/tag1927.xml" ContentType="application/vnd.openxmlformats-officedocument.presentationml.tags+xml"/>
  <Override PartName="/ppt/tags/tag1928.xml" ContentType="application/vnd.openxmlformats-officedocument.presentationml.tags+xml"/>
  <Override PartName="/ppt/tags/tag1929.xml" ContentType="application/vnd.openxmlformats-officedocument.presentationml.tags+xml"/>
  <Override PartName="/ppt/tags/tag193.xml" ContentType="application/vnd.openxmlformats-officedocument.presentationml.tags+xml"/>
  <Override PartName="/ppt/tags/tag1930.xml" ContentType="application/vnd.openxmlformats-officedocument.presentationml.tags+xml"/>
  <Override PartName="/ppt/tags/tag1931.xml" ContentType="application/vnd.openxmlformats-officedocument.presentationml.tags+xml"/>
  <Override PartName="/ppt/tags/tag1932.xml" ContentType="application/vnd.openxmlformats-officedocument.presentationml.tags+xml"/>
  <Override PartName="/ppt/tags/tag1933.xml" ContentType="application/vnd.openxmlformats-officedocument.presentationml.tags+xml"/>
  <Override PartName="/ppt/tags/tag1934.xml" ContentType="application/vnd.openxmlformats-officedocument.presentationml.tags+xml"/>
  <Override PartName="/ppt/tags/tag1935.xml" ContentType="application/vnd.openxmlformats-officedocument.presentationml.tags+xml"/>
  <Override PartName="/ppt/tags/tag1936.xml" ContentType="application/vnd.openxmlformats-officedocument.presentationml.tags+xml"/>
  <Override PartName="/ppt/tags/tag1937.xml" ContentType="application/vnd.openxmlformats-officedocument.presentationml.tags+xml"/>
  <Override PartName="/ppt/tags/tag1938.xml" ContentType="application/vnd.openxmlformats-officedocument.presentationml.tags+xml"/>
  <Override PartName="/ppt/tags/tag1939.xml" ContentType="application/vnd.openxmlformats-officedocument.presentationml.tags+xml"/>
  <Override PartName="/ppt/tags/tag194.xml" ContentType="application/vnd.openxmlformats-officedocument.presentationml.tags+xml"/>
  <Override PartName="/ppt/tags/tag1940.xml" ContentType="application/vnd.openxmlformats-officedocument.presentationml.tags+xml"/>
  <Override PartName="/ppt/tags/tag1941.xml" ContentType="application/vnd.openxmlformats-officedocument.presentationml.tags+xml"/>
  <Override PartName="/ppt/tags/tag1942.xml" ContentType="application/vnd.openxmlformats-officedocument.presentationml.tags+xml"/>
  <Override PartName="/ppt/tags/tag1943.xml" ContentType="application/vnd.openxmlformats-officedocument.presentationml.tags+xml"/>
  <Override PartName="/ppt/tags/tag1944.xml" ContentType="application/vnd.openxmlformats-officedocument.presentationml.tags+xml"/>
  <Override PartName="/ppt/tags/tag1945.xml" ContentType="application/vnd.openxmlformats-officedocument.presentationml.tags+xml"/>
  <Override PartName="/ppt/tags/tag1946.xml" ContentType="application/vnd.openxmlformats-officedocument.presentationml.tags+xml"/>
  <Override PartName="/ppt/tags/tag1947.xml" ContentType="application/vnd.openxmlformats-officedocument.presentationml.tags+xml"/>
  <Override PartName="/ppt/tags/tag1948.xml" ContentType="application/vnd.openxmlformats-officedocument.presentationml.tags+xml"/>
  <Override PartName="/ppt/tags/tag1949.xml" ContentType="application/vnd.openxmlformats-officedocument.presentationml.tags+xml"/>
  <Override PartName="/ppt/tags/tag195.xml" ContentType="application/vnd.openxmlformats-officedocument.presentationml.tags+xml"/>
  <Override PartName="/ppt/tags/tag1950.xml" ContentType="application/vnd.openxmlformats-officedocument.presentationml.tags+xml"/>
  <Override PartName="/ppt/tags/tag1951.xml" ContentType="application/vnd.openxmlformats-officedocument.presentationml.tags+xml"/>
  <Override PartName="/ppt/tags/tag1952.xml" ContentType="application/vnd.openxmlformats-officedocument.presentationml.tags+xml"/>
  <Override PartName="/ppt/tags/tag1953.xml" ContentType="application/vnd.openxmlformats-officedocument.presentationml.tags+xml"/>
  <Override PartName="/ppt/tags/tag1954.xml" ContentType="application/vnd.openxmlformats-officedocument.presentationml.tags+xml"/>
  <Override PartName="/ppt/tags/tag1955.xml" ContentType="application/vnd.openxmlformats-officedocument.presentationml.tags+xml"/>
  <Override PartName="/ppt/tags/tag1956.xml" ContentType="application/vnd.openxmlformats-officedocument.presentationml.tags+xml"/>
  <Override PartName="/ppt/tags/tag1957.xml" ContentType="application/vnd.openxmlformats-officedocument.presentationml.tags+xml"/>
  <Override PartName="/ppt/tags/tag1958.xml" ContentType="application/vnd.openxmlformats-officedocument.presentationml.tags+xml"/>
  <Override PartName="/ppt/tags/tag1959.xml" ContentType="application/vnd.openxmlformats-officedocument.presentationml.tags+xml"/>
  <Override PartName="/ppt/tags/tag196.xml" ContentType="application/vnd.openxmlformats-officedocument.presentationml.tags+xml"/>
  <Override PartName="/ppt/tags/tag1960.xml" ContentType="application/vnd.openxmlformats-officedocument.presentationml.tags+xml"/>
  <Override PartName="/ppt/tags/tag1961.xml" ContentType="application/vnd.openxmlformats-officedocument.presentationml.tags+xml"/>
  <Override PartName="/ppt/tags/tag1962.xml" ContentType="application/vnd.openxmlformats-officedocument.presentationml.tags+xml"/>
  <Override PartName="/ppt/tags/tag1963.xml" ContentType="application/vnd.openxmlformats-officedocument.presentationml.tags+xml"/>
  <Override PartName="/ppt/tags/tag1964.xml" ContentType="application/vnd.openxmlformats-officedocument.presentationml.tags+xml"/>
  <Override PartName="/ppt/tags/tag1965.xml" ContentType="application/vnd.openxmlformats-officedocument.presentationml.tags+xml"/>
  <Override PartName="/ppt/tags/tag1966.xml" ContentType="application/vnd.openxmlformats-officedocument.presentationml.tags+xml"/>
  <Override PartName="/ppt/tags/tag1967.xml" ContentType="application/vnd.openxmlformats-officedocument.presentationml.tags+xml"/>
  <Override PartName="/ppt/tags/tag1968.xml" ContentType="application/vnd.openxmlformats-officedocument.presentationml.tags+xml"/>
  <Override PartName="/ppt/tags/tag1969.xml" ContentType="application/vnd.openxmlformats-officedocument.presentationml.tags+xml"/>
  <Override PartName="/ppt/tags/tag197.xml" ContentType="application/vnd.openxmlformats-officedocument.presentationml.tags+xml"/>
  <Override PartName="/ppt/tags/tag1970.xml" ContentType="application/vnd.openxmlformats-officedocument.presentationml.tags+xml"/>
  <Override PartName="/ppt/tags/tag1971.xml" ContentType="application/vnd.openxmlformats-officedocument.presentationml.tags+xml"/>
  <Override PartName="/ppt/tags/tag1972.xml" ContentType="application/vnd.openxmlformats-officedocument.presentationml.tags+xml"/>
  <Override PartName="/ppt/tags/tag1973.xml" ContentType="application/vnd.openxmlformats-officedocument.presentationml.tags+xml"/>
  <Override PartName="/ppt/tags/tag1974.xml" ContentType="application/vnd.openxmlformats-officedocument.presentationml.tags+xml"/>
  <Override PartName="/ppt/tags/tag1975.xml" ContentType="application/vnd.openxmlformats-officedocument.presentationml.tags+xml"/>
  <Override PartName="/ppt/tags/tag1976.xml" ContentType="application/vnd.openxmlformats-officedocument.presentationml.tags+xml"/>
  <Override PartName="/ppt/tags/tag1977.xml" ContentType="application/vnd.openxmlformats-officedocument.presentationml.tags+xml"/>
  <Override PartName="/ppt/tags/tag1978.xml" ContentType="application/vnd.openxmlformats-officedocument.presentationml.tags+xml"/>
  <Override PartName="/ppt/tags/tag1979.xml" ContentType="application/vnd.openxmlformats-officedocument.presentationml.tags+xml"/>
  <Override PartName="/ppt/tags/tag198.xml" ContentType="application/vnd.openxmlformats-officedocument.presentationml.tags+xml"/>
  <Override PartName="/ppt/tags/tag1980.xml" ContentType="application/vnd.openxmlformats-officedocument.presentationml.tags+xml"/>
  <Override PartName="/ppt/tags/tag1981.xml" ContentType="application/vnd.openxmlformats-officedocument.presentationml.tags+xml"/>
  <Override PartName="/ppt/tags/tag1982.xml" ContentType="application/vnd.openxmlformats-officedocument.presentationml.tags+xml"/>
  <Override PartName="/ppt/tags/tag1983.xml" ContentType="application/vnd.openxmlformats-officedocument.presentationml.tags+xml"/>
  <Override PartName="/ppt/tags/tag1984.xml" ContentType="application/vnd.openxmlformats-officedocument.presentationml.tags+xml"/>
  <Override PartName="/ppt/tags/tag1985.xml" ContentType="application/vnd.openxmlformats-officedocument.presentationml.tags+xml"/>
  <Override PartName="/ppt/tags/tag1986.xml" ContentType="application/vnd.openxmlformats-officedocument.presentationml.tags+xml"/>
  <Override PartName="/ppt/tags/tag1987.xml" ContentType="application/vnd.openxmlformats-officedocument.presentationml.tags+xml"/>
  <Override PartName="/ppt/tags/tag1988.xml" ContentType="application/vnd.openxmlformats-officedocument.presentationml.tags+xml"/>
  <Override PartName="/ppt/tags/tag1989.xml" ContentType="application/vnd.openxmlformats-officedocument.presentationml.tags+xml"/>
  <Override PartName="/ppt/tags/tag199.xml" ContentType="application/vnd.openxmlformats-officedocument.presentationml.tags+xml"/>
  <Override PartName="/ppt/tags/tag1990.xml" ContentType="application/vnd.openxmlformats-officedocument.presentationml.tags+xml"/>
  <Override PartName="/ppt/tags/tag1991.xml" ContentType="application/vnd.openxmlformats-officedocument.presentationml.tags+xml"/>
  <Override PartName="/ppt/tags/tag1992.xml" ContentType="application/vnd.openxmlformats-officedocument.presentationml.tags+xml"/>
  <Override PartName="/ppt/tags/tag1993.xml" ContentType="application/vnd.openxmlformats-officedocument.presentationml.tags+xml"/>
  <Override PartName="/ppt/tags/tag1994.xml" ContentType="application/vnd.openxmlformats-officedocument.presentationml.tags+xml"/>
  <Override PartName="/ppt/tags/tag1995.xml" ContentType="application/vnd.openxmlformats-officedocument.presentationml.tags+xml"/>
  <Override PartName="/ppt/tags/tag1996.xml" ContentType="application/vnd.openxmlformats-officedocument.presentationml.tags+xml"/>
  <Override PartName="/ppt/tags/tag1997.xml" ContentType="application/vnd.openxmlformats-officedocument.presentationml.tags+xml"/>
  <Override PartName="/ppt/tags/tag1998.xml" ContentType="application/vnd.openxmlformats-officedocument.presentationml.tags+xml"/>
  <Override PartName="/ppt/tags/tag19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00.xml" ContentType="application/vnd.openxmlformats-officedocument.presentationml.tags+xml"/>
  <Override PartName="/ppt/tags/tag2001.xml" ContentType="application/vnd.openxmlformats-officedocument.presentationml.tags+xml"/>
  <Override PartName="/ppt/tags/tag2002.xml" ContentType="application/vnd.openxmlformats-officedocument.presentationml.tags+xml"/>
  <Override PartName="/ppt/tags/tag2003.xml" ContentType="application/vnd.openxmlformats-officedocument.presentationml.tags+xml"/>
  <Override PartName="/ppt/tags/tag2004.xml" ContentType="application/vnd.openxmlformats-officedocument.presentationml.tags+xml"/>
  <Override PartName="/ppt/tags/tag2005.xml" ContentType="application/vnd.openxmlformats-officedocument.presentationml.tags+xml"/>
  <Override PartName="/ppt/tags/tag2006.xml" ContentType="application/vnd.openxmlformats-officedocument.presentationml.tags+xml"/>
  <Override PartName="/ppt/tags/tag2007.xml" ContentType="application/vnd.openxmlformats-officedocument.presentationml.tags+xml"/>
  <Override PartName="/ppt/tags/tag2008.xml" ContentType="application/vnd.openxmlformats-officedocument.presentationml.tags+xml"/>
  <Override PartName="/ppt/tags/tag2009.xml" ContentType="application/vnd.openxmlformats-officedocument.presentationml.tags+xml"/>
  <Override PartName="/ppt/tags/tag201.xml" ContentType="application/vnd.openxmlformats-officedocument.presentationml.tags+xml"/>
  <Override PartName="/ppt/tags/tag2010.xml" ContentType="application/vnd.openxmlformats-officedocument.presentationml.tags+xml"/>
  <Override PartName="/ppt/tags/tag2011.xml" ContentType="application/vnd.openxmlformats-officedocument.presentationml.tags+xml"/>
  <Override PartName="/ppt/tags/tag2012.xml" ContentType="application/vnd.openxmlformats-officedocument.presentationml.tags+xml"/>
  <Override PartName="/ppt/tags/tag2013.xml" ContentType="application/vnd.openxmlformats-officedocument.presentationml.tags+xml"/>
  <Override PartName="/ppt/tags/tag2014.xml" ContentType="application/vnd.openxmlformats-officedocument.presentationml.tags+xml"/>
  <Override PartName="/ppt/tags/tag2015.xml" ContentType="application/vnd.openxmlformats-officedocument.presentationml.tags+xml"/>
  <Override PartName="/ppt/tags/tag2016.xml" ContentType="application/vnd.openxmlformats-officedocument.presentationml.tags+xml"/>
  <Override PartName="/ppt/tags/tag2017.xml" ContentType="application/vnd.openxmlformats-officedocument.presentationml.tags+xml"/>
  <Override PartName="/ppt/tags/tag2018.xml" ContentType="application/vnd.openxmlformats-officedocument.presentationml.tags+xml"/>
  <Override PartName="/ppt/tags/tag2019.xml" ContentType="application/vnd.openxmlformats-officedocument.presentationml.tags+xml"/>
  <Override PartName="/ppt/tags/tag202.xml" ContentType="application/vnd.openxmlformats-officedocument.presentationml.tags+xml"/>
  <Override PartName="/ppt/tags/tag2020.xml" ContentType="application/vnd.openxmlformats-officedocument.presentationml.tags+xml"/>
  <Override PartName="/ppt/tags/tag2021.xml" ContentType="application/vnd.openxmlformats-officedocument.presentationml.tags+xml"/>
  <Override PartName="/ppt/tags/tag2022.xml" ContentType="application/vnd.openxmlformats-officedocument.presentationml.tags+xml"/>
  <Override PartName="/ppt/tags/tag2023.xml" ContentType="application/vnd.openxmlformats-officedocument.presentationml.tags+xml"/>
  <Override PartName="/ppt/tags/tag2024.xml" ContentType="application/vnd.openxmlformats-officedocument.presentationml.tags+xml"/>
  <Override PartName="/ppt/tags/tag2025.xml" ContentType="application/vnd.openxmlformats-officedocument.presentationml.tags+xml"/>
  <Override PartName="/ppt/tags/tag2026.xml" ContentType="application/vnd.openxmlformats-officedocument.presentationml.tags+xml"/>
  <Override PartName="/ppt/tags/tag2027.xml" ContentType="application/vnd.openxmlformats-officedocument.presentationml.tags+xml"/>
  <Override PartName="/ppt/tags/tag2028.xml" ContentType="application/vnd.openxmlformats-officedocument.presentationml.tags+xml"/>
  <Override PartName="/ppt/tags/tag2029.xml" ContentType="application/vnd.openxmlformats-officedocument.presentationml.tags+xml"/>
  <Override PartName="/ppt/tags/tag203.xml" ContentType="application/vnd.openxmlformats-officedocument.presentationml.tags+xml"/>
  <Override PartName="/ppt/tags/tag2030.xml" ContentType="application/vnd.openxmlformats-officedocument.presentationml.tags+xml"/>
  <Override PartName="/ppt/tags/tag2031.xml" ContentType="application/vnd.openxmlformats-officedocument.presentationml.tags+xml"/>
  <Override PartName="/ppt/tags/tag2032.xml" ContentType="application/vnd.openxmlformats-officedocument.presentationml.tags+xml"/>
  <Override PartName="/ppt/tags/tag2033.xml" ContentType="application/vnd.openxmlformats-officedocument.presentationml.tags+xml"/>
  <Override PartName="/ppt/tags/tag2034.xml" ContentType="application/vnd.openxmlformats-officedocument.presentationml.tags+xml"/>
  <Override PartName="/ppt/tags/tag2035.xml" ContentType="application/vnd.openxmlformats-officedocument.presentationml.tags+xml"/>
  <Override PartName="/ppt/tags/tag2036.xml" ContentType="application/vnd.openxmlformats-officedocument.presentationml.tags+xml"/>
  <Override PartName="/ppt/tags/tag2037.xml" ContentType="application/vnd.openxmlformats-officedocument.presentationml.tags+xml"/>
  <Override PartName="/ppt/tags/tag2038.xml" ContentType="application/vnd.openxmlformats-officedocument.presentationml.tags+xml"/>
  <Override PartName="/ppt/tags/tag2039.xml" ContentType="application/vnd.openxmlformats-officedocument.presentationml.tags+xml"/>
  <Override PartName="/ppt/tags/tag204.xml" ContentType="application/vnd.openxmlformats-officedocument.presentationml.tags+xml"/>
  <Override PartName="/ppt/tags/tag2040.xml" ContentType="application/vnd.openxmlformats-officedocument.presentationml.tags+xml"/>
  <Override PartName="/ppt/tags/tag2041.xml" ContentType="application/vnd.openxmlformats-officedocument.presentationml.tags+xml"/>
  <Override PartName="/ppt/tags/tag2042.xml" ContentType="application/vnd.openxmlformats-officedocument.presentationml.tags+xml"/>
  <Override PartName="/ppt/tags/tag2043.xml" ContentType="application/vnd.openxmlformats-officedocument.presentationml.tags+xml"/>
  <Override PartName="/ppt/tags/tag2044.xml" ContentType="application/vnd.openxmlformats-officedocument.presentationml.tags+xml"/>
  <Override PartName="/ppt/tags/tag2045.xml" ContentType="application/vnd.openxmlformats-officedocument.presentationml.tags+xml"/>
  <Override PartName="/ppt/tags/tag2046.xml" ContentType="application/vnd.openxmlformats-officedocument.presentationml.tags+xml"/>
  <Override PartName="/ppt/tags/tag2047.xml" ContentType="application/vnd.openxmlformats-officedocument.presentationml.tags+xml"/>
  <Override PartName="/ppt/tags/tag2048.xml" ContentType="application/vnd.openxmlformats-officedocument.presentationml.tags+xml"/>
  <Override PartName="/ppt/tags/tag2049.xml" ContentType="application/vnd.openxmlformats-officedocument.presentationml.tags+xml"/>
  <Override PartName="/ppt/tags/tag205.xml" ContentType="application/vnd.openxmlformats-officedocument.presentationml.tags+xml"/>
  <Override PartName="/ppt/tags/tag2050.xml" ContentType="application/vnd.openxmlformats-officedocument.presentationml.tags+xml"/>
  <Override PartName="/ppt/tags/tag2051.xml" ContentType="application/vnd.openxmlformats-officedocument.presentationml.tags+xml"/>
  <Override PartName="/ppt/tags/tag2052.xml" ContentType="application/vnd.openxmlformats-officedocument.presentationml.tags+xml"/>
  <Override PartName="/ppt/tags/tag2053.xml" ContentType="application/vnd.openxmlformats-officedocument.presentationml.tags+xml"/>
  <Override PartName="/ppt/tags/tag2054.xml" ContentType="application/vnd.openxmlformats-officedocument.presentationml.tags+xml"/>
  <Override PartName="/ppt/tags/tag2055.xml" ContentType="application/vnd.openxmlformats-officedocument.presentationml.tags+xml"/>
  <Override PartName="/ppt/tags/tag2056.xml" ContentType="application/vnd.openxmlformats-officedocument.presentationml.tags+xml"/>
  <Override PartName="/ppt/tags/tag2057.xml" ContentType="application/vnd.openxmlformats-officedocument.presentationml.tags+xml"/>
  <Override PartName="/ppt/tags/tag2058.xml" ContentType="application/vnd.openxmlformats-officedocument.presentationml.tags+xml"/>
  <Override PartName="/ppt/tags/tag2059.xml" ContentType="application/vnd.openxmlformats-officedocument.presentationml.tags+xml"/>
  <Override PartName="/ppt/tags/tag206.xml" ContentType="application/vnd.openxmlformats-officedocument.presentationml.tags+xml"/>
  <Override PartName="/ppt/tags/tag2060.xml" ContentType="application/vnd.openxmlformats-officedocument.presentationml.tags+xml"/>
  <Override PartName="/ppt/tags/tag2061.xml" ContentType="application/vnd.openxmlformats-officedocument.presentationml.tags+xml"/>
  <Override PartName="/ppt/tags/tag2062.xml" ContentType="application/vnd.openxmlformats-officedocument.presentationml.tags+xml"/>
  <Override PartName="/ppt/tags/tag2063.xml" ContentType="application/vnd.openxmlformats-officedocument.presentationml.tags+xml"/>
  <Override PartName="/ppt/tags/tag2064.xml" ContentType="application/vnd.openxmlformats-officedocument.presentationml.tags+xml"/>
  <Override PartName="/ppt/tags/tag2065.xml" ContentType="application/vnd.openxmlformats-officedocument.presentationml.tags+xml"/>
  <Override PartName="/ppt/tags/tag2066.xml" ContentType="application/vnd.openxmlformats-officedocument.presentationml.tags+xml"/>
  <Override PartName="/ppt/tags/tag2067.xml" ContentType="application/vnd.openxmlformats-officedocument.presentationml.tags+xml"/>
  <Override PartName="/ppt/tags/tag2068.xml" ContentType="application/vnd.openxmlformats-officedocument.presentationml.tags+xml"/>
  <Override PartName="/ppt/tags/tag2069.xml" ContentType="application/vnd.openxmlformats-officedocument.presentationml.tags+xml"/>
  <Override PartName="/ppt/tags/tag207.xml" ContentType="application/vnd.openxmlformats-officedocument.presentationml.tags+xml"/>
  <Override PartName="/ppt/tags/tag2070.xml" ContentType="application/vnd.openxmlformats-officedocument.presentationml.tags+xml"/>
  <Override PartName="/ppt/tags/tag2071.xml" ContentType="application/vnd.openxmlformats-officedocument.presentationml.tags+xml"/>
  <Override PartName="/ppt/tags/tag2072.xml" ContentType="application/vnd.openxmlformats-officedocument.presentationml.tags+xml"/>
  <Override PartName="/ppt/tags/tag2073.xml" ContentType="application/vnd.openxmlformats-officedocument.presentationml.tags+xml"/>
  <Override PartName="/ppt/tags/tag2074.xml" ContentType="application/vnd.openxmlformats-officedocument.presentationml.tags+xml"/>
  <Override PartName="/ppt/tags/tag2075.xml" ContentType="application/vnd.openxmlformats-officedocument.presentationml.tags+xml"/>
  <Override PartName="/ppt/tags/tag2076.xml" ContentType="application/vnd.openxmlformats-officedocument.presentationml.tags+xml"/>
  <Override PartName="/ppt/tags/tag2077.xml" ContentType="application/vnd.openxmlformats-officedocument.presentationml.tags+xml"/>
  <Override PartName="/ppt/tags/tag2078.xml" ContentType="application/vnd.openxmlformats-officedocument.presentationml.tags+xml"/>
  <Override PartName="/ppt/tags/tag2079.xml" ContentType="application/vnd.openxmlformats-officedocument.presentationml.tags+xml"/>
  <Override PartName="/ppt/tags/tag208.xml" ContentType="application/vnd.openxmlformats-officedocument.presentationml.tags+xml"/>
  <Override PartName="/ppt/tags/tag2080.xml" ContentType="application/vnd.openxmlformats-officedocument.presentationml.tags+xml"/>
  <Override PartName="/ppt/tags/tag2081.xml" ContentType="application/vnd.openxmlformats-officedocument.presentationml.tags+xml"/>
  <Override PartName="/ppt/tags/tag2082.xml" ContentType="application/vnd.openxmlformats-officedocument.presentationml.tags+xml"/>
  <Override PartName="/ppt/tags/tag2083.xml" ContentType="application/vnd.openxmlformats-officedocument.presentationml.tags+xml"/>
  <Override PartName="/ppt/tags/tag2084.xml" ContentType="application/vnd.openxmlformats-officedocument.presentationml.tags+xml"/>
  <Override PartName="/ppt/tags/tag2085.xml" ContentType="application/vnd.openxmlformats-officedocument.presentationml.tags+xml"/>
  <Override PartName="/ppt/tags/tag2086.xml" ContentType="application/vnd.openxmlformats-officedocument.presentationml.tags+xml"/>
  <Override PartName="/ppt/tags/tag2087.xml" ContentType="application/vnd.openxmlformats-officedocument.presentationml.tags+xml"/>
  <Override PartName="/ppt/tags/tag2088.xml" ContentType="application/vnd.openxmlformats-officedocument.presentationml.tags+xml"/>
  <Override PartName="/ppt/tags/tag2089.xml" ContentType="application/vnd.openxmlformats-officedocument.presentationml.tags+xml"/>
  <Override PartName="/ppt/tags/tag209.xml" ContentType="application/vnd.openxmlformats-officedocument.presentationml.tags+xml"/>
  <Override PartName="/ppt/tags/tag2090.xml" ContentType="application/vnd.openxmlformats-officedocument.presentationml.tags+xml"/>
  <Override PartName="/ppt/tags/tag2091.xml" ContentType="application/vnd.openxmlformats-officedocument.presentationml.tags+xml"/>
  <Override PartName="/ppt/tags/tag2092.xml" ContentType="application/vnd.openxmlformats-officedocument.presentationml.tags+xml"/>
  <Override PartName="/ppt/tags/tag2093.xml" ContentType="application/vnd.openxmlformats-officedocument.presentationml.tags+xml"/>
  <Override PartName="/ppt/tags/tag2094.xml" ContentType="application/vnd.openxmlformats-officedocument.presentationml.tags+xml"/>
  <Override PartName="/ppt/tags/tag2095.xml" ContentType="application/vnd.openxmlformats-officedocument.presentationml.tags+xml"/>
  <Override PartName="/ppt/tags/tag2096.xml" ContentType="application/vnd.openxmlformats-officedocument.presentationml.tags+xml"/>
  <Override PartName="/ppt/tags/tag2097.xml" ContentType="application/vnd.openxmlformats-officedocument.presentationml.tags+xml"/>
  <Override PartName="/ppt/tags/tag2098.xml" ContentType="application/vnd.openxmlformats-officedocument.presentationml.tags+xml"/>
  <Override PartName="/ppt/tags/tag209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00.xml" ContentType="application/vnd.openxmlformats-officedocument.presentationml.tags+xml"/>
  <Override PartName="/ppt/tags/tag2101.xml" ContentType="application/vnd.openxmlformats-officedocument.presentationml.tags+xml"/>
  <Override PartName="/ppt/tags/tag2102.xml" ContentType="application/vnd.openxmlformats-officedocument.presentationml.tags+xml"/>
  <Override PartName="/ppt/tags/tag2103.xml" ContentType="application/vnd.openxmlformats-officedocument.presentationml.tags+xml"/>
  <Override PartName="/ppt/tags/tag2104.xml" ContentType="application/vnd.openxmlformats-officedocument.presentationml.tags+xml"/>
  <Override PartName="/ppt/tags/tag2105.xml" ContentType="application/vnd.openxmlformats-officedocument.presentationml.tags+xml"/>
  <Override PartName="/ppt/tags/tag2106.xml" ContentType="application/vnd.openxmlformats-officedocument.presentationml.tags+xml"/>
  <Override PartName="/ppt/tags/tag2107.xml" ContentType="application/vnd.openxmlformats-officedocument.presentationml.tags+xml"/>
  <Override PartName="/ppt/tags/tag2108.xml" ContentType="application/vnd.openxmlformats-officedocument.presentationml.tags+xml"/>
  <Override PartName="/ppt/tags/tag2109.xml" ContentType="application/vnd.openxmlformats-officedocument.presentationml.tags+xml"/>
  <Override PartName="/ppt/tags/tag211.xml" ContentType="application/vnd.openxmlformats-officedocument.presentationml.tags+xml"/>
  <Override PartName="/ppt/tags/tag2110.xml" ContentType="application/vnd.openxmlformats-officedocument.presentationml.tags+xml"/>
  <Override PartName="/ppt/tags/tag2111.xml" ContentType="application/vnd.openxmlformats-officedocument.presentationml.tags+xml"/>
  <Override PartName="/ppt/tags/tag2112.xml" ContentType="application/vnd.openxmlformats-officedocument.presentationml.tags+xml"/>
  <Override PartName="/ppt/tags/tag2113.xml" ContentType="application/vnd.openxmlformats-officedocument.presentationml.tags+xml"/>
  <Override PartName="/ppt/tags/tag2114.xml" ContentType="application/vnd.openxmlformats-officedocument.presentationml.tags+xml"/>
  <Override PartName="/ppt/tags/tag2115.xml" ContentType="application/vnd.openxmlformats-officedocument.presentationml.tags+xml"/>
  <Override PartName="/ppt/tags/tag2116.xml" ContentType="application/vnd.openxmlformats-officedocument.presentationml.tags+xml"/>
  <Override PartName="/ppt/tags/tag2117.xml" ContentType="application/vnd.openxmlformats-officedocument.presentationml.tags+xml"/>
  <Override PartName="/ppt/tags/tag2118.xml" ContentType="application/vnd.openxmlformats-officedocument.presentationml.tags+xml"/>
  <Override PartName="/ppt/tags/tag2119.xml" ContentType="application/vnd.openxmlformats-officedocument.presentationml.tags+xml"/>
  <Override PartName="/ppt/tags/tag212.xml" ContentType="application/vnd.openxmlformats-officedocument.presentationml.tags+xml"/>
  <Override PartName="/ppt/tags/tag2120.xml" ContentType="application/vnd.openxmlformats-officedocument.presentationml.tags+xml"/>
  <Override PartName="/ppt/tags/tag2121.xml" ContentType="application/vnd.openxmlformats-officedocument.presentationml.tags+xml"/>
  <Override PartName="/ppt/tags/tag2122.xml" ContentType="application/vnd.openxmlformats-officedocument.presentationml.tags+xml"/>
  <Override PartName="/ppt/tags/tag2123.xml" ContentType="application/vnd.openxmlformats-officedocument.presentationml.tags+xml"/>
  <Override PartName="/ppt/tags/tag2124.xml" ContentType="application/vnd.openxmlformats-officedocument.presentationml.tags+xml"/>
  <Override PartName="/ppt/tags/tag2125.xml" ContentType="application/vnd.openxmlformats-officedocument.presentationml.tags+xml"/>
  <Override PartName="/ppt/tags/tag2126.xml" ContentType="application/vnd.openxmlformats-officedocument.presentationml.tags+xml"/>
  <Override PartName="/ppt/tags/tag2127.xml" ContentType="application/vnd.openxmlformats-officedocument.presentationml.tags+xml"/>
  <Override PartName="/ppt/tags/tag2128.xml" ContentType="application/vnd.openxmlformats-officedocument.presentationml.tags+xml"/>
  <Override PartName="/ppt/tags/tag2129.xml" ContentType="application/vnd.openxmlformats-officedocument.presentationml.tags+xml"/>
  <Override PartName="/ppt/tags/tag213.xml" ContentType="application/vnd.openxmlformats-officedocument.presentationml.tags+xml"/>
  <Override PartName="/ppt/tags/tag2130.xml" ContentType="application/vnd.openxmlformats-officedocument.presentationml.tags+xml"/>
  <Override PartName="/ppt/tags/tag2131.xml" ContentType="application/vnd.openxmlformats-officedocument.presentationml.tags+xml"/>
  <Override PartName="/ppt/tags/tag2132.xml" ContentType="application/vnd.openxmlformats-officedocument.presentationml.tags+xml"/>
  <Override PartName="/ppt/tags/tag2133.xml" ContentType="application/vnd.openxmlformats-officedocument.presentationml.tags+xml"/>
  <Override PartName="/ppt/tags/tag2134.xml" ContentType="application/vnd.openxmlformats-officedocument.presentationml.tags+xml"/>
  <Override PartName="/ppt/tags/tag2135.xml" ContentType="application/vnd.openxmlformats-officedocument.presentationml.tags+xml"/>
  <Override PartName="/ppt/tags/tag2136.xml" ContentType="application/vnd.openxmlformats-officedocument.presentationml.tags+xml"/>
  <Override PartName="/ppt/tags/tag2137.xml" ContentType="application/vnd.openxmlformats-officedocument.presentationml.tags+xml"/>
  <Override PartName="/ppt/tags/tag2138.xml" ContentType="application/vnd.openxmlformats-officedocument.presentationml.tags+xml"/>
  <Override PartName="/ppt/tags/tag2139.xml" ContentType="application/vnd.openxmlformats-officedocument.presentationml.tags+xml"/>
  <Override PartName="/ppt/tags/tag214.xml" ContentType="application/vnd.openxmlformats-officedocument.presentationml.tags+xml"/>
  <Override PartName="/ppt/tags/tag2140.xml" ContentType="application/vnd.openxmlformats-officedocument.presentationml.tags+xml"/>
  <Override PartName="/ppt/tags/tag2141.xml" ContentType="application/vnd.openxmlformats-officedocument.presentationml.tags+xml"/>
  <Override PartName="/ppt/tags/tag2142.xml" ContentType="application/vnd.openxmlformats-officedocument.presentationml.tags+xml"/>
  <Override PartName="/ppt/tags/tag2143.xml" ContentType="application/vnd.openxmlformats-officedocument.presentationml.tags+xml"/>
  <Override PartName="/ppt/tags/tag2144.xml" ContentType="application/vnd.openxmlformats-officedocument.presentationml.tags+xml"/>
  <Override PartName="/ppt/tags/tag2145.xml" ContentType="application/vnd.openxmlformats-officedocument.presentationml.tags+xml"/>
  <Override PartName="/ppt/tags/tag2146.xml" ContentType="application/vnd.openxmlformats-officedocument.presentationml.tags+xml"/>
  <Override PartName="/ppt/tags/tag2147.xml" ContentType="application/vnd.openxmlformats-officedocument.presentationml.tags+xml"/>
  <Override PartName="/ppt/tags/tag2148.xml" ContentType="application/vnd.openxmlformats-officedocument.presentationml.tags+xml"/>
  <Override PartName="/ppt/tags/tag2149.xml" ContentType="application/vnd.openxmlformats-officedocument.presentationml.tags+xml"/>
  <Override PartName="/ppt/tags/tag215.xml" ContentType="application/vnd.openxmlformats-officedocument.presentationml.tags+xml"/>
  <Override PartName="/ppt/tags/tag2150.xml" ContentType="application/vnd.openxmlformats-officedocument.presentationml.tags+xml"/>
  <Override PartName="/ppt/tags/tag2151.xml" ContentType="application/vnd.openxmlformats-officedocument.presentationml.tags+xml"/>
  <Override PartName="/ppt/tags/tag2152.xml" ContentType="application/vnd.openxmlformats-officedocument.presentationml.tags+xml"/>
  <Override PartName="/ppt/tags/tag2153.xml" ContentType="application/vnd.openxmlformats-officedocument.presentationml.tags+xml"/>
  <Override PartName="/ppt/tags/tag2154.xml" ContentType="application/vnd.openxmlformats-officedocument.presentationml.tags+xml"/>
  <Override PartName="/ppt/tags/tag2155.xml" ContentType="application/vnd.openxmlformats-officedocument.presentationml.tags+xml"/>
  <Override PartName="/ppt/tags/tag2156.xml" ContentType="application/vnd.openxmlformats-officedocument.presentationml.tags+xml"/>
  <Override PartName="/ppt/tags/tag2157.xml" ContentType="application/vnd.openxmlformats-officedocument.presentationml.tags+xml"/>
  <Override PartName="/ppt/tags/tag2158.xml" ContentType="application/vnd.openxmlformats-officedocument.presentationml.tags+xml"/>
  <Override PartName="/ppt/tags/tag2159.xml" ContentType="application/vnd.openxmlformats-officedocument.presentationml.tags+xml"/>
  <Override PartName="/ppt/tags/tag216.xml" ContentType="application/vnd.openxmlformats-officedocument.presentationml.tags+xml"/>
  <Override PartName="/ppt/tags/tag2160.xml" ContentType="application/vnd.openxmlformats-officedocument.presentationml.tags+xml"/>
  <Override PartName="/ppt/tags/tag2161.xml" ContentType="application/vnd.openxmlformats-officedocument.presentationml.tags+xml"/>
  <Override PartName="/ppt/tags/tag2162.xml" ContentType="application/vnd.openxmlformats-officedocument.presentationml.tags+xml"/>
  <Override PartName="/ppt/tags/tag2163.xml" ContentType="application/vnd.openxmlformats-officedocument.presentationml.tags+xml"/>
  <Override PartName="/ppt/tags/tag2164.xml" ContentType="application/vnd.openxmlformats-officedocument.presentationml.tags+xml"/>
  <Override PartName="/ppt/tags/tag2165.xml" ContentType="application/vnd.openxmlformats-officedocument.presentationml.tags+xml"/>
  <Override PartName="/ppt/tags/tag2166.xml" ContentType="application/vnd.openxmlformats-officedocument.presentationml.tags+xml"/>
  <Override PartName="/ppt/tags/tag2167.xml" ContentType="application/vnd.openxmlformats-officedocument.presentationml.tags+xml"/>
  <Override PartName="/ppt/tags/tag2168.xml" ContentType="application/vnd.openxmlformats-officedocument.presentationml.tags+xml"/>
  <Override PartName="/ppt/tags/tag2169.xml" ContentType="application/vnd.openxmlformats-officedocument.presentationml.tags+xml"/>
  <Override PartName="/ppt/tags/tag217.xml" ContentType="application/vnd.openxmlformats-officedocument.presentationml.tags+xml"/>
  <Override PartName="/ppt/tags/tag2170.xml" ContentType="application/vnd.openxmlformats-officedocument.presentationml.tags+xml"/>
  <Override PartName="/ppt/tags/tag2171.xml" ContentType="application/vnd.openxmlformats-officedocument.presentationml.tags+xml"/>
  <Override PartName="/ppt/tags/tag2172.xml" ContentType="application/vnd.openxmlformats-officedocument.presentationml.tags+xml"/>
  <Override PartName="/ppt/tags/tag2173.xml" ContentType="application/vnd.openxmlformats-officedocument.presentationml.tags+xml"/>
  <Override PartName="/ppt/tags/tag2174.xml" ContentType="application/vnd.openxmlformats-officedocument.presentationml.tags+xml"/>
  <Override PartName="/ppt/tags/tag2175.xml" ContentType="application/vnd.openxmlformats-officedocument.presentationml.tags+xml"/>
  <Override PartName="/ppt/tags/tag2176.xml" ContentType="application/vnd.openxmlformats-officedocument.presentationml.tags+xml"/>
  <Override PartName="/ppt/tags/tag2177.xml" ContentType="application/vnd.openxmlformats-officedocument.presentationml.tags+xml"/>
  <Override PartName="/ppt/tags/tag2178.xml" ContentType="application/vnd.openxmlformats-officedocument.presentationml.tags+xml"/>
  <Override PartName="/ppt/tags/tag2179.xml" ContentType="application/vnd.openxmlformats-officedocument.presentationml.tags+xml"/>
  <Override PartName="/ppt/tags/tag218.xml" ContentType="application/vnd.openxmlformats-officedocument.presentationml.tags+xml"/>
  <Override PartName="/ppt/tags/tag2180.xml" ContentType="application/vnd.openxmlformats-officedocument.presentationml.tags+xml"/>
  <Override PartName="/ppt/tags/tag2181.xml" ContentType="application/vnd.openxmlformats-officedocument.presentationml.tags+xml"/>
  <Override PartName="/ppt/tags/tag2182.xml" ContentType="application/vnd.openxmlformats-officedocument.presentationml.tags+xml"/>
  <Override PartName="/ppt/tags/tag2183.xml" ContentType="application/vnd.openxmlformats-officedocument.presentationml.tags+xml"/>
  <Override PartName="/ppt/tags/tag2184.xml" ContentType="application/vnd.openxmlformats-officedocument.presentationml.tags+xml"/>
  <Override PartName="/ppt/tags/tag2185.xml" ContentType="application/vnd.openxmlformats-officedocument.presentationml.tags+xml"/>
  <Override PartName="/ppt/tags/tag2186.xml" ContentType="application/vnd.openxmlformats-officedocument.presentationml.tags+xml"/>
  <Override PartName="/ppt/tags/tag2187.xml" ContentType="application/vnd.openxmlformats-officedocument.presentationml.tags+xml"/>
  <Override PartName="/ppt/tags/tag2188.xml" ContentType="application/vnd.openxmlformats-officedocument.presentationml.tags+xml"/>
  <Override PartName="/ppt/tags/tag2189.xml" ContentType="application/vnd.openxmlformats-officedocument.presentationml.tags+xml"/>
  <Override PartName="/ppt/tags/tag219.xml" ContentType="application/vnd.openxmlformats-officedocument.presentationml.tags+xml"/>
  <Override PartName="/ppt/tags/tag2190.xml" ContentType="application/vnd.openxmlformats-officedocument.presentationml.tags+xml"/>
  <Override PartName="/ppt/tags/tag2191.xml" ContentType="application/vnd.openxmlformats-officedocument.presentationml.tags+xml"/>
  <Override PartName="/ppt/tags/tag2192.xml" ContentType="application/vnd.openxmlformats-officedocument.presentationml.tags+xml"/>
  <Override PartName="/ppt/tags/tag2193.xml" ContentType="application/vnd.openxmlformats-officedocument.presentationml.tags+xml"/>
  <Override PartName="/ppt/tags/tag2194.xml" ContentType="application/vnd.openxmlformats-officedocument.presentationml.tags+xml"/>
  <Override PartName="/ppt/tags/tag2195.xml" ContentType="application/vnd.openxmlformats-officedocument.presentationml.tags+xml"/>
  <Override PartName="/ppt/tags/tag2196.xml" ContentType="application/vnd.openxmlformats-officedocument.presentationml.tags+xml"/>
  <Override PartName="/ppt/tags/tag2197.xml" ContentType="application/vnd.openxmlformats-officedocument.presentationml.tags+xml"/>
  <Override PartName="/ppt/tags/tag2198.xml" ContentType="application/vnd.openxmlformats-officedocument.presentationml.tags+xml"/>
  <Override PartName="/ppt/tags/tag219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00.xml" ContentType="application/vnd.openxmlformats-officedocument.presentationml.tags+xml"/>
  <Override PartName="/ppt/tags/tag2201.xml" ContentType="application/vnd.openxmlformats-officedocument.presentationml.tags+xml"/>
  <Override PartName="/ppt/tags/tag2202.xml" ContentType="application/vnd.openxmlformats-officedocument.presentationml.tags+xml"/>
  <Override PartName="/ppt/tags/tag2203.xml" ContentType="application/vnd.openxmlformats-officedocument.presentationml.tags+xml"/>
  <Override PartName="/ppt/tags/tag2204.xml" ContentType="application/vnd.openxmlformats-officedocument.presentationml.tags+xml"/>
  <Override PartName="/ppt/tags/tag2205.xml" ContentType="application/vnd.openxmlformats-officedocument.presentationml.tags+xml"/>
  <Override PartName="/ppt/tags/tag2206.xml" ContentType="application/vnd.openxmlformats-officedocument.presentationml.tags+xml"/>
  <Override PartName="/ppt/tags/tag2207.xml" ContentType="application/vnd.openxmlformats-officedocument.presentationml.tags+xml"/>
  <Override PartName="/ppt/tags/tag2208.xml" ContentType="application/vnd.openxmlformats-officedocument.presentationml.tags+xml"/>
  <Override PartName="/ppt/tags/tag2209.xml" ContentType="application/vnd.openxmlformats-officedocument.presentationml.tags+xml"/>
  <Override PartName="/ppt/tags/tag221.xml" ContentType="application/vnd.openxmlformats-officedocument.presentationml.tags+xml"/>
  <Override PartName="/ppt/tags/tag2210.xml" ContentType="application/vnd.openxmlformats-officedocument.presentationml.tags+xml"/>
  <Override PartName="/ppt/tags/tag2211.xml" ContentType="application/vnd.openxmlformats-officedocument.presentationml.tags+xml"/>
  <Override PartName="/ppt/tags/tag2212.xml" ContentType="application/vnd.openxmlformats-officedocument.presentationml.tags+xml"/>
  <Override PartName="/ppt/tags/tag2213.xml" ContentType="application/vnd.openxmlformats-officedocument.presentationml.tags+xml"/>
  <Override PartName="/ppt/tags/tag2214.xml" ContentType="application/vnd.openxmlformats-officedocument.presentationml.tags+xml"/>
  <Override PartName="/ppt/tags/tag2215.xml" ContentType="application/vnd.openxmlformats-officedocument.presentationml.tags+xml"/>
  <Override PartName="/ppt/tags/tag2216.xml" ContentType="application/vnd.openxmlformats-officedocument.presentationml.tags+xml"/>
  <Override PartName="/ppt/tags/tag2217.xml" ContentType="application/vnd.openxmlformats-officedocument.presentationml.tags+xml"/>
  <Override PartName="/ppt/tags/tag2218.xml" ContentType="application/vnd.openxmlformats-officedocument.presentationml.tags+xml"/>
  <Override PartName="/ppt/tags/tag2219.xml" ContentType="application/vnd.openxmlformats-officedocument.presentationml.tags+xml"/>
  <Override PartName="/ppt/tags/tag222.xml" ContentType="application/vnd.openxmlformats-officedocument.presentationml.tags+xml"/>
  <Override PartName="/ppt/tags/tag2220.xml" ContentType="application/vnd.openxmlformats-officedocument.presentationml.tags+xml"/>
  <Override PartName="/ppt/tags/tag2221.xml" ContentType="application/vnd.openxmlformats-officedocument.presentationml.tags+xml"/>
  <Override PartName="/ppt/tags/tag2222.xml" ContentType="application/vnd.openxmlformats-officedocument.presentationml.tags+xml"/>
  <Override PartName="/ppt/tags/tag2223.xml" ContentType="application/vnd.openxmlformats-officedocument.presentationml.tags+xml"/>
  <Override PartName="/ppt/tags/tag2224.xml" ContentType="application/vnd.openxmlformats-officedocument.presentationml.tags+xml"/>
  <Override PartName="/ppt/tags/tag2225.xml" ContentType="application/vnd.openxmlformats-officedocument.presentationml.tags+xml"/>
  <Override PartName="/ppt/tags/tag2226.xml" ContentType="application/vnd.openxmlformats-officedocument.presentationml.tags+xml"/>
  <Override PartName="/ppt/tags/tag2227.xml" ContentType="application/vnd.openxmlformats-officedocument.presentationml.tags+xml"/>
  <Override PartName="/ppt/tags/tag2228.xml" ContentType="application/vnd.openxmlformats-officedocument.presentationml.tags+xml"/>
  <Override PartName="/ppt/tags/tag2229.xml" ContentType="application/vnd.openxmlformats-officedocument.presentationml.tags+xml"/>
  <Override PartName="/ppt/tags/tag223.xml" ContentType="application/vnd.openxmlformats-officedocument.presentationml.tags+xml"/>
  <Override PartName="/ppt/tags/tag2230.xml" ContentType="application/vnd.openxmlformats-officedocument.presentationml.tags+xml"/>
  <Override PartName="/ppt/tags/tag2231.xml" ContentType="application/vnd.openxmlformats-officedocument.presentationml.tags+xml"/>
  <Override PartName="/ppt/tags/tag2232.xml" ContentType="application/vnd.openxmlformats-officedocument.presentationml.tags+xml"/>
  <Override PartName="/ppt/tags/tag2233.xml" ContentType="application/vnd.openxmlformats-officedocument.presentationml.tags+xml"/>
  <Override PartName="/ppt/tags/tag2234.xml" ContentType="application/vnd.openxmlformats-officedocument.presentationml.tags+xml"/>
  <Override PartName="/ppt/tags/tag2235.xml" ContentType="application/vnd.openxmlformats-officedocument.presentationml.tags+xml"/>
  <Override PartName="/ppt/tags/tag2236.xml" ContentType="application/vnd.openxmlformats-officedocument.presentationml.tags+xml"/>
  <Override PartName="/ppt/tags/tag2237.xml" ContentType="application/vnd.openxmlformats-officedocument.presentationml.tags+xml"/>
  <Override PartName="/ppt/tags/tag2238.xml" ContentType="application/vnd.openxmlformats-officedocument.presentationml.tags+xml"/>
  <Override PartName="/ppt/tags/tag2239.xml" ContentType="application/vnd.openxmlformats-officedocument.presentationml.tags+xml"/>
  <Override PartName="/ppt/tags/tag224.xml" ContentType="application/vnd.openxmlformats-officedocument.presentationml.tags+xml"/>
  <Override PartName="/ppt/tags/tag2240.xml" ContentType="application/vnd.openxmlformats-officedocument.presentationml.tags+xml"/>
  <Override PartName="/ppt/tags/tag2241.xml" ContentType="application/vnd.openxmlformats-officedocument.presentationml.tags+xml"/>
  <Override PartName="/ppt/tags/tag2242.xml" ContentType="application/vnd.openxmlformats-officedocument.presentationml.tags+xml"/>
  <Override PartName="/ppt/tags/tag2243.xml" ContentType="application/vnd.openxmlformats-officedocument.presentationml.tags+xml"/>
  <Override PartName="/ppt/tags/tag2244.xml" ContentType="application/vnd.openxmlformats-officedocument.presentationml.tags+xml"/>
  <Override PartName="/ppt/tags/tag2245.xml" ContentType="application/vnd.openxmlformats-officedocument.presentationml.tags+xml"/>
  <Override PartName="/ppt/tags/tag2246.xml" ContentType="application/vnd.openxmlformats-officedocument.presentationml.tags+xml"/>
  <Override PartName="/ppt/tags/tag2247.xml" ContentType="application/vnd.openxmlformats-officedocument.presentationml.tags+xml"/>
  <Override PartName="/ppt/tags/tag2248.xml" ContentType="application/vnd.openxmlformats-officedocument.presentationml.tags+xml"/>
  <Override PartName="/ppt/tags/tag2249.xml" ContentType="application/vnd.openxmlformats-officedocument.presentationml.tags+xml"/>
  <Override PartName="/ppt/tags/tag225.xml" ContentType="application/vnd.openxmlformats-officedocument.presentationml.tags+xml"/>
  <Override PartName="/ppt/tags/tag2250.xml" ContentType="application/vnd.openxmlformats-officedocument.presentationml.tags+xml"/>
  <Override PartName="/ppt/tags/tag2251.xml" ContentType="application/vnd.openxmlformats-officedocument.presentationml.tags+xml"/>
  <Override PartName="/ppt/tags/tag2252.xml" ContentType="application/vnd.openxmlformats-officedocument.presentationml.tags+xml"/>
  <Override PartName="/ppt/tags/tag2253.xml" ContentType="application/vnd.openxmlformats-officedocument.presentationml.tags+xml"/>
  <Override PartName="/ppt/tags/tag2254.xml" ContentType="application/vnd.openxmlformats-officedocument.presentationml.tags+xml"/>
  <Override PartName="/ppt/tags/tag2255.xml" ContentType="application/vnd.openxmlformats-officedocument.presentationml.tags+xml"/>
  <Override PartName="/ppt/tags/tag2256.xml" ContentType="application/vnd.openxmlformats-officedocument.presentationml.tags+xml"/>
  <Override PartName="/ppt/tags/tag2257.xml" ContentType="application/vnd.openxmlformats-officedocument.presentationml.tags+xml"/>
  <Override PartName="/ppt/tags/tag2258.xml" ContentType="application/vnd.openxmlformats-officedocument.presentationml.tags+xml"/>
  <Override PartName="/ppt/tags/tag2259.xml" ContentType="application/vnd.openxmlformats-officedocument.presentationml.tags+xml"/>
  <Override PartName="/ppt/tags/tag226.xml" ContentType="application/vnd.openxmlformats-officedocument.presentationml.tags+xml"/>
  <Override PartName="/ppt/tags/tag2260.xml" ContentType="application/vnd.openxmlformats-officedocument.presentationml.tags+xml"/>
  <Override PartName="/ppt/tags/tag2261.xml" ContentType="application/vnd.openxmlformats-officedocument.presentationml.tags+xml"/>
  <Override PartName="/ppt/tags/tag2262.xml" ContentType="application/vnd.openxmlformats-officedocument.presentationml.tags+xml"/>
  <Override PartName="/ppt/tags/tag2263.xml" ContentType="application/vnd.openxmlformats-officedocument.presentationml.tags+xml"/>
  <Override PartName="/ppt/tags/tag2264.xml" ContentType="application/vnd.openxmlformats-officedocument.presentationml.tags+xml"/>
  <Override PartName="/ppt/tags/tag2265.xml" ContentType="application/vnd.openxmlformats-officedocument.presentationml.tags+xml"/>
  <Override PartName="/ppt/tags/tag2266.xml" ContentType="application/vnd.openxmlformats-officedocument.presentationml.tags+xml"/>
  <Override PartName="/ppt/tags/tag2267.xml" ContentType="application/vnd.openxmlformats-officedocument.presentationml.tags+xml"/>
  <Override PartName="/ppt/tags/tag2268.xml" ContentType="application/vnd.openxmlformats-officedocument.presentationml.tags+xml"/>
  <Override PartName="/ppt/tags/tag2269.xml" ContentType="application/vnd.openxmlformats-officedocument.presentationml.tags+xml"/>
  <Override PartName="/ppt/tags/tag227.xml" ContentType="application/vnd.openxmlformats-officedocument.presentationml.tags+xml"/>
  <Override PartName="/ppt/tags/tag2270.xml" ContentType="application/vnd.openxmlformats-officedocument.presentationml.tags+xml"/>
  <Override PartName="/ppt/tags/tag2271.xml" ContentType="application/vnd.openxmlformats-officedocument.presentationml.tags+xml"/>
  <Override PartName="/ppt/tags/tag2272.xml" ContentType="application/vnd.openxmlformats-officedocument.presentationml.tags+xml"/>
  <Override PartName="/ppt/tags/tag2273.xml" ContentType="application/vnd.openxmlformats-officedocument.presentationml.tags+xml"/>
  <Override PartName="/ppt/tags/tag2274.xml" ContentType="application/vnd.openxmlformats-officedocument.presentationml.tags+xml"/>
  <Override PartName="/ppt/tags/tag2275.xml" ContentType="application/vnd.openxmlformats-officedocument.presentationml.tags+xml"/>
  <Override PartName="/ppt/tags/tag2276.xml" ContentType="application/vnd.openxmlformats-officedocument.presentationml.tags+xml"/>
  <Override PartName="/ppt/tags/tag2277.xml" ContentType="application/vnd.openxmlformats-officedocument.presentationml.tags+xml"/>
  <Override PartName="/ppt/tags/tag2278.xml" ContentType="application/vnd.openxmlformats-officedocument.presentationml.tags+xml"/>
  <Override PartName="/ppt/tags/tag2279.xml" ContentType="application/vnd.openxmlformats-officedocument.presentationml.tags+xml"/>
  <Override PartName="/ppt/tags/tag228.xml" ContentType="application/vnd.openxmlformats-officedocument.presentationml.tags+xml"/>
  <Override PartName="/ppt/tags/tag2280.xml" ContentType="application/vnd.openxmlformats-officedocument.presentationml.tags+xml"/>
  <Override PartName="/ppt/tags/tag2281.xml" ContentType="application/vnd.openxmlformats-officedocument.presentationml.tags+xml"/>
  <Override PartName="/ppt/tags/tag2282.xml" ContentType="application/vnd.openxmlformats-officedocument.presentationml.tags+xml"/>
  <Override PartName="/ppt/tags/tag2283.xml" ContentType="application/vnd.openxmlformats-officedocument.presentationml.tags+xml"/>
  <Override PartName="/ppt/tags/tag2284.xml" ContentType="application/vnd.openxmlformats-officedocument.presentationml.tags+xml"/>
  <Override PartName="/ppt/tags/tag2285.xml" ContentType="application/vnd.openxmlformats-officedocument.presentationml.tags+xml"/>
  <Override PartName="/ppt/tags/tag2286.xml" ContentType="application/vnd.openxmlformats-officedocument.presentationml.tags+xml"/>
  <Override PartName="/ppt/tags/tag2287.xml" ContentType="application/vnd.openxmlformats-officedocument.presentationml.tags+xml"/>
  <Override PartName="/ppt/tags/tag2288.xml" ContentType="application/vnd.openxmlformats-officedocument.presentationml.tags+xml"/>
  <Override PartName="/ppt/tags/tag2289.xml" ContentType="application/vnd.openxmlformats-officedocument.presentationml.tags+xml"/>
  <Override PartName="/ppt/tags/tag229.xml" ContentType="application/vnd.openxmlformats-officedocument.presentationml.tags+xml"/>
  <Override PartName="/ppt/tags/tag2290.xml" ContentType="application/vnd.openxmlformats-officedocument.presentationml.tags+xml"/>
  <Override PartName="/ppt/tags/tag2291.xml" ContentType="application/vnd.openxmlformats-officedocument.presentationml.tags+xml"/>
  <Override PartName="/ppt/tags/tag2292.xml" ContentType="application/vnd.openxmlformats-officedocument.presentationml.tags+xml"/>
  <Override PartName="/ppt/tags/tag2293.xml" ContentType="application/vnd.openxmlformats-officedocument.presentationml.tags+xml"/>
  <Override PartName="/ppt/tags/tag2294.xml" ContentType="application/vnd.openxmlformats-officedocument.presentationml.tags+xml"/>
  <Override PartName="/ppt/tags/tag2295.xml" ContentType="application/vnd.openxmlformats-officedocument.presentationml.tags+xml"/>
  <Override PartName="/ppt/tags/tag2296.xml" ContentType="application/vnd.openxmlformats-officedocument.presentationml.tags+xml"/>
  <Override PartName="/ppt/tags/tag2297.xml" ContentType="application/vnd.openxmlformats-officedocument.presentationml.tags+xml"/>
  <Override PartName="/ppt/tags/tag2298.xml" ContentType="application/vnd.openxmlformats-officedocument.presentationml.tags+xml"/>
  <Override PartName="/ppt/tags/tag229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00.xml" ContentType="application/vnd.openxmlformats-officedocument.presentationml.tags+xml"/>
  <Override PartName="/ppt/tags/tag2301.xml" ContentType="application/vnd.openxmlformats-officedocument.presentationml.tags+xml"/>
  <Override PartName="/ppt/tags/tag2302.xml" ContentType="application/vnd.openxmlformats-officedocument.presentationml.tags+xml"/>
  <Override PartName="/ppt/tags/tag2303.xml" ContentType="application/vnd.openxmlformats-officedocument.presentationml.tags+xml"/>
  <Override PartName="/ppt/tags/tag2304.xml" ContentType="application/vnd.openxmlformats-officedocument.presentationml.tags+xml"/>
  <Override PartName="/ppt/tags/tag2305.xml" ContentType="application/vnd.openxmlformats-officedocument.presentationml.tags+xml"/>
  <Override PartName="/ppt/tags/tag2306.xml" ContentType="application/vnd.openxmlformats-officedocument.presentationml.tags+xml"/>
  <Override PartName="/ppt/tags/tag2307.xml" ContentType="application/vnd.openxmlformats-officedocument.presentationml.tags+xml"/>
  <Override PartName="/ppt/tags/tag2308.xml" ContentType="application/vnd.openxmlformats-officedocument.presentationml.tags+xml"/>
  <Override PartName="/ppt/tags/tag2309.xml" ContentType="application/vnd.openxmlformats-officedocument.presentationml.tags+xml"/>
  <Override PartName="/ppt/tags/tag231.xml" ContentType="application/vnd.openxmlformats-officedocument.presentationml.tags+xml"/>
  <Override PartName="/ppt/tags/tag2310.xml" ContentType="application/vnd.openxmlformats-officedocument.presentationml.tags+xml"/>
  <Override PartName="/ppt/tags/tag2311.xml" ContentType="application/vnd.openxmlformats-officedocument.presentationml.tags+xml"/>
  <Override PartName="/ppt/tags/tag2312.xml" ContentType="application/vnd.openxmlformats-officedocument.presentationml.tags+xml"/>
  <Override PartName="/ppt/tags/tag2313.xml" ContentType="application/vnd.openxmlformats-officedocument.presentationml.tags+xml"/>
  <Override PartName="/ppt/tags/tag2314.xml" ContentType="application/vnd.openxmlformats-officedocument.presentationml.tags+xml"/>
  <Override PartName="/ppt/tags/tag2315.xml" ContentType="application/vnd.openxmlformats-officedocument.presentationml.tags+xml"/>
  <Override PartName="/ppt/tags/tag2316.xml" ContentType="application/vnd.openxmlformats-officedocument.presentationml.tags+xml"/>
  <Override PartName="/ppt/tags/tag2317.xml" ContentType="application/vnd.openxmlformats-officedocument.presentationml.tags+xml"/>
  <Override PartName="/ppt/tags/tag2318.xml" ContentType="application/vnd.openxmlformats-officedocument.presentationml.tags+xml"/>
  <Override PartName="/ppt/tags/tag2319.xml" ContentType="application/vnd.openxmlformats-officedocument.presentationml.tags+xml"/>
  <Override PartName="/ppt/tags/tag232.xml" ContentType="application/vnd.openxmlformats-officedocument.presentationml.tags+xml"/>
  <Override PartName="/ppt/tags/tag2320.xml" ContentType="application/vnd.openxmlformats-officedocument.presentationml.tags+xml"/>
  <Override PartName="/ppt/tags/tag2321.xml" ContentType="application/vnd.openxmlformats-officedocument.presentationml.tags+xml"/>
  <Override PartName="/ppt/tags/tag2322.xml" ContentType="application/vnd.openxmlformats-officedocument.presentationml.tags+xml"/>
  <Override PartName="/ppt/tags/tag2323.xml" ContentType="application/vnd.openxmlformats-officedocument.presentationml.tags+xml"/>
  <Override PartName="/ppt/tags/tag2324.xml" ContentType="application/vnd.openxmlformats-officedocument.presentationml.tags+xml"/>
  <Override PartName="/ppt/tags/tag2325.xml" ContentType="application/vnd.openxmlformats-officedocument.presentationml.tags+xml"/>
  <Override PartName="/ppt/tags/tag2326.xml" ContentType="application/vnd.openxmlformats-officedocument.presentationml.tags+xml"/>
  <Override PartName="/ppt/tags/tag2327.xml" ContentType="application/vnd.openxmlformats-officedocument.presentationml.tags+xml"/>
  <Override PartName="/ppt/tags/tag2328.xml" ContentType="application/vnd.openxmlformats-officedocument.presentationml.tags+xml"/>
  <Override PartName="/ppt/tags/tag2329.xml" ContentType="application/vnd.openxmlformats-officedocument.presentationml.tags+xml"/>
  <Override PartName="/ppt/tags/tag233.xml" ContentType="application/vnd.openxmlformats-officedocument.presentationml.tags+xml"/>
  <Override PartName="/ppt/tags/tag2330.xml" ContentType="application/vnd.openxmlformats-officedocument.presentationml.tags+xml"/>
  <Override PartName="/ppt/tags/tag2331.xml" ContentType="application/vnd.openxmlformats-officedocument.presentationml.tags+xml"/>
  <Override PartName="/ppt/tags/tag2332.xml" ContentType="application/vnd.openxmlformats-officedocument.presentationml.tags+xml"/>
  <Override PartName="/ppt/tags/tag2333.xml" ContentType="application/vnd.openxmlformats-officedocument.presentationml.tags+xml"/>
  <Override PartName="/ppt/tags/tag2334.xml" ContentType="application/vnd.openxmlformats-officedocument.presentationml.tags+xml"/>
  <Override PartName="/ppt/tags/tag2335.xml" ContentType="application/vnd.openxmlformats-officedocument.presentationml.tags+xml"/>
  <Override PartName="/ppt/tags/tag2336.xml" ContentType="application/vnd.openxmlformats-officedocument.presentationml.tags+xml"/>
  <Override PartName="/ppt/tags/tag2337.xml" ContentType="application/vnd.openxmlformats-officedocument.presentationml.tags+xml"/>
  <Override PartName="/ppt/tags/tag2338.xml" ContentType="application/vnd.openxmlformats-officedocument.presentationml.tags+xml"/>
  <Override PartName="/ppt/tags/tag2339.xml" ContentType="application/vnd.openxmlformats-officedocument.presentationml.tags+xml"/>
  <Override PartName="/ppt/tags/tag234.xml" ContentType="application/vnd.openxmlformats-officedocument.presentationml.tags+xml"/>
  <Override PartName="/ppt/tags/tag2340.xml" ContentType="application/vnd.openxmlformats-officedocument.presentationml.tags+xml"/>
  <Override PartName="/ppt/tags/tag2341.xml" ContentType="application/vnd.openxmlformats-officedocument.presentationml.tags+xml"/>
  <Override PartName="/ppt/tags/tag2342.xml" ContentType="application/vnd.openxmlformats-officedocument.presentationml.tags+xml"/>
  <Override PartName="/ppt/tags/tag2343.xml" ContentType="application/vnd.openxmlformats-officedocument.presentationml.tags+xml"/>
  <Override PartName="/ppt/tags/tag2344.xml" ContentType="application/vnd.openxmlformats-officedocument.presentationml.tags+xml"/>
  <Override PartName="/ppt/tags/tag2345.xml" ContentType="application/vnd.openxmlformats-officedocument.presentationml.tags+xml"/>
  <Override PartName="/ppt/tags/tag2346.xml" ContentType="application/vnd.openxmlformats-officedocument.presentationml.tags+xml"/>
  <Override PartName="/ppt/tags/tag2347.xml" ContentType="application/vnd.openxmlformats-officedocument.presentationml.tags+xml"/>
  <Override PartName="/ppt/tags/tag2348.xml" ContentType="application/vnd.openxmlformats-officedocument.presentationml.tags+xml"/>
  <Override PartName="/ppt/tags/tag2349.xml" ContentType="application/vnd.openxmlformats-officedocument.presentationml.tags+xml"/>
  <Override PartName="/ppt/tags/tag235.xml" ContentType="application/vnd.openxmlformats-officedocument.presentationml.tags+xml"/>
  <Override PartName="/ppt/tags/tag2350.xml" ContentType="application/vnd.openxmlformats-officedocument.presentationml.tags+xml"/>
  <Override PartName="/ppt/tags/tag2351.xml" ContentType="application/vnd.openxmlformats-officedocument.presentationml.tags+xml"/>
  <Override PartName="/ppt/tags/tag2352.xml" ContentType="application/vnd.openxmlformats-officedocument.presentationml.tags+xml"/>
  <Override PartName="/ppt/tags/tag2353.xml" ContentType="application/vnd.openxmlformats-officedocument.presentationml.tags+xml"/>
  <Override PartName="/ppt/tags/tag2354.xml" ContentType="application/vnd.openxmlformats-officedocument.presentationml.tags+xml"/>
  <Override PartName="/ppt/tags/tag2355.xml" ContentType="application/vnd.openxmlformats-officedocument.presentationml.tags+xml"/>
  <Override PartName="/ppt/tags/tag2356.xml" ContentType="application/vnd.openxmlformats-officedocument.presentationml.tags+xml"/>
  <Override PartName="/ppt/tags/tag2357.xml" ContentType="application/vnd.openxmlformats-officedocument.presentationml.tags+xml"/>
  <Override PartName="/ppt/tags/tag2358.xml" ContentType="application/vnd.openxmlformats-officedocument.presentationml.tags+xml"/>
  <Override PartName="/ppt/tags/tag2359.xml" ContentType="application/vnd.openxmlformats-officedocument.presentationml.tags+xml"/>
  <Override PartName="/ppt/tags/tag236.xml" ContentType="application/vnd.openxmlformats-officedocument.presentationml.tags+xml"/>
  <Override PartName="/ppt/tags/tag2360.xml" ContentType="application/vnd.openxmlformats-officedocument.presentationml.tags+xml"/>
  <Override PartName="/ppt/tags/tag2361.xml" ContentType="application/vnd.openxmlformats-officedocument.presentationml.tags+xml"/>
  <Override PartName="/ppt/tags/tag2362.xml" ContentType="application/vnd.openxmlformats-officedocument.presentationml.tags+xml"/>
  <Override PartName="/ppt/tags/tag2363.xml" ContentType="application/vnd.openxmlformats-officedocument.presentationml.tags+xml"/>
  <Override PartName="/ppt/tags/tag2364.xml" ContentType="application/vnd.openxmlformats-officedocument.presentationml.tags+xml"/>
  <Override PartName="/ppt/tags/tag2365.xml" ContentType="application/vnd.openxmlformats-officedocument.presentationml.tags+xml"/>
  <Override PartName="/ppt/tags/tag2366.xml" ContentType="application/vnd.openxmlformats-officedocument.presentationml.tags+xml"/>
  <Override PartName="/ppt/tags/tag2367.xml" ContentType="application/vnd.openxmlformats-officedocument.presentationml.tags+xml"/>
  <Override PartName="/ppt/tags/tag2368.xml" ContentType="application/vnd.openxmlformats-officedocument.presentationml.tags+xml"/>
  <Override PartName="/ppt/tags/tag2369.xml" ContentType="application/vnd.openxmlformats-officedocument.presentationml.tags+xml"/>
  <Override PartName="/ppt/tags/tag237.xml" ContentType="application/vnd.openxmlformats-officedocument.presentationml.tags+xml"/>
  <Override PartName="/ppt/tags/tag2370.xml" ContentType="application/vnd.openxmlformats-officedocument.presentationml.tags+xml"/>
  <Override PartName="/ppt/tags/tag2371.xml" ContentType="application/vnd.openxmlformats-officedocument.presentationml.tags+xml"/>
  <Override PartName="/ppt/tags/tag2372.xml" ContentType="application/vnd.openxmlformats-officedocument.presentationml.tags+xml"/>
  <Override PartName="/ppt/tags/tag2373.xml" ContentType="application/vnd.openxmlformats-officedocument.presentationml.tags+xml"/>
  <Override PartName="/ppt/tags/tag2374.xml" ContentType="application/vnd.openxmlformats-officedocument.presentationml.tags+xml"/>
  <Override PartName="/ppt/tags/tag2375.xml" ContentType="application/vnd.openxmlformats-officedocument.presentationml.tags+xml"/>
  <Override PartName="/ppt/tags/tag2376.xml" ContentType="application/vnd.openxmlformats-officedocument.presentationml.tags+xml"/>
  <Override PartName="/ppt/tags/tag2377.xml" ContentType="application/vnd.openxmlformats-officedocument.presentationml.tags+xml"/>
  <Override PartName="/ppt/tags/tag2378.xml" ContentType="application/vnd.openxmlformats-officedocument.presentationml.tags+xml"/>
  <Override PartName="/ppt/tags/tag2379.xml" ContentType="application/vnd.openxmlformats-officedocument.presentationml.tags+xml"/>
  <Override PartName="/ppt/tags/tag238.xml" ContentType="application/vnd.openxmlformats-officedocument.presentationml.tags+xml"/>
  <Override PartName="/ppt/tags/tag2380.xml" ContentType="application/vnd.openxmlformats-officedocument.presentationml.tags+xml"/>
  <Override PartName="/ppt/tags/tag2381.xml" ContentType="application/vnd.openxmlformats-officedocument.presentationml.tags+xml"/>
  <Override PartName="/ppt/tags/tag2382.xml" ContentType="application/vnd.openxmlformats-officedocument.presentationml.tags+xml"/>
  <Override PartName="/ppt/tags/tag2383.xml" ContentType="application/vnd.openxmlformats-officedocument.presentationml.tags+xml"/>
  <Override PartName="/ppt/tags/tag2384.xml" ContentType="application/vnd.openxmlformats-officedocument.presentationml.tags+xml"/>
  <Override PartName="/ppt/tags/tag2385.xml" ContentType="application/vnd.openxmlformats-officedocument.presentationml.tags+xml"/>
  <Override PartName="/ppt/tags/tag2386.xml" ContentType="application/vnd.openxmlformats-officedocument.presentationml.tags+xml"/>
  <Override PartName="/ppt/tags/tag2387.xml" ContentType="application/vnd.openxmlformats-officedocument.presentationml.tags+xml"/>
  <Override PartName="/ppt/tags/tag2388.xml" ContentType="application/vnd.openxmlformats-officedocument.presentationml.tags+xml"/>
  <Override PartName="/ppt/tags/tag2389.xml" ContentType="application/vnd.openxmlformats-officedocument.presentationml.tags+xml"/>
  <Override PartName="/ppt/tags/tag239.xml" ContentType="application/vnd.openxmlformats-officedocument.presentationml.tags+xml"/>
  <Override PartName="/ppt/tags/tag2390.xml" ContentType="application/vnd.openxmlformats-officedocument.presentationml.tags+xml"/>
  <Override PartName="/ppt/tags/tag2391.xml" ContentType="application/vnd.openxmlformats-officedocument.presentationml.tags+xml"/>
  <Override PartName="/ppt/tags/tag2392.xml" ContentType="application/vnd.openxmlformats-officedocument.presentationml.tags+xml"/>
  <Override PartName="/ppt/tags/tag2393.xml" ContentType="application/vnd.openxmlformats-officedocument.presentationml.tags+xml"/>
  <Override PartName="/ppt/tags/tag2394.xml" ContentType="application/vnd.openxmlformats-officedocument.presentationml.tags+xml"/>
  <Override PartName="/ppt/tags/tag2395.xml" ContentType="application/vnd.openxmlformats-officedocument.presentationml.tags+xml"/>
  <Override PartName="/ppt/tags/tag2396.xml" ContentType="application/vnd.openxmlformats-officedocument.presentationml.tags+xml"/>
  <Override PartName="/ppt/tags/tag2397.xml" ContentType="application/vnd.openxmlformats-officedocument.presentationml.tags+xml"/>
  <Override PartName="/ppt/tags/tag2398.xml" ContentType="application/vnd.openxmlformats-officedocument.presentationml.tags+xml"/>
  <Override PartName="/ppt/tags/tag239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00.xml" ContentType="application/vnd.openxmlformats-officedocument.presentationml.tags+xml"/>
  <Override PartName="/ppt/tags/tag2401.xml" ContentType="application/vnd.openxmlformats-officedocument.presentationml.tags+xml"/>
  <Override PartName="/ppt/tags/tag2402.xml" ContentType="application/vnd.openxmlformats-officedocument.presentationml.tags+xml"/>
  <Override PartName="/ppt/tags/tag2403.xml" ContentType="application/vnd.openxmlformats-officedocument.presentationml.tags+xml"/>
  <Override PartName="/ppt/tags/tag2404.xml" ContentType="application/vnd.openxmlformats-officedocument.presentationml.tags+xml"/>
  <Override PartName="/ppt/tags/tag2405.xml" ContentType="application/vnd.openxmlformats-officedocument.presentationml.tags+xml"/>
  <Override PartName="/ppt/tags/tag2406.xml" ContentType="application/vnd.openxmlformats-officedocument.presentationml.tags+xml"/>
  <Override PartName="/ppt/tags/tag2407.xml" ContentType="application/vnd.openxmlformats-officedocument.presentationml.tags+xml"/>
  <Override PartName="/ppt/tags/tag2408.xml" ContentType="application/vnd.openxmlformats-officedocument.presentationml.tags+xml"/>
  <Override PartName="/ppt/tags/tag2409.xml" ContentType="application/vnd.openxmlformats-officedocument.presentationml.tags+xml"/>
  <Override PartName="/ppt/tags/tag241.xml" ContentType="application/vnd.openxmlformats-officedocument.presentationml.tags+xml"/>
  <Override PartName="/ppt/tags/tag2410.xml" ContentType="application/vnd.openxmlformats-officedocument.presentationml.tags+xml"/>
  <Override PartName="/ppt/tags/tag2411.xml" ContentType="application/vnd.openxmlformats-officedocument.presentationml.tags+xml"/>
  <Override PartName="/ppt/tags/tag2412.xml" ContentType="application/vnd.openxmlformats-officedocument.presentationml.tags+xml"/>
  <Override PartName="/ppt/tags/tag2413.xml" ContentType="application/vnd.openxmlformats-officedocument.presentationml.tags+xml"/>
  <Override PartName="/ppt/tags/tag2414.xml" ContentType="application/vnd.openxmlformats-officedocument.presentationml.tags+xml"/>
  <Override PartName="/ppt/tags/tag2415.xml" ContentType="application/vnd.openxmlformats-officedocument.presentationml.tags+xml"/>
  <Override PartName="/ppt/tags/tag2416.xml" ContentType="application/vnd.openxmlformats-officedocument.presentationml.tags+xml"/>
  <Override PartName="/ppt/tags/tag2417.xml" ContentType="application/vnd.openxmlformats-officedocument.presentationml.tags+xml"/>
  <Override PartName="/ppt/tags/tag2418.xml" ContentType="application/vnd.openxmlformats-officedocument.presentationml.tags+xml"/>
  <Override PartName="/ppt/tags/tag2419.xml" ContentType="application/vnd.openxmlformats-officedocument.presentationml.tags+xml"/>
  <Override PartName="/ppt/tags/tag242.xml" ContentType="application/vnd.openxmlformats-officedocument.presentationml.tags+xml"/>
  <Override PartName="/ppt/tags/tag2420.xml" ContentType="application/vnd.openxmlformats-officedocument.presentationml.tags+xml"/>
  <Override PartName="/ppt/tags/tag2421.xml" ContentType="application/vnd.openxmlformats-officedocument.presentationml.tags+xml"/>
  <Override PartName="/ppt/tags/tag2422.xml" ContentType="application/vnd.openxmlformats-officedocument.presentationml.tags+xml"/>
  <Override PartName="/ppt/tags/tag2423.xml" ContentType="application/vnd.openxmlformats-officedocument.presentationml.tags+xml"/>
  <Override PartName="/ppt/tags/tag2424.xml" ContentType="application/vnd.openxmlformats-officedocument.presentationml.tags+xml"/>
  <Override PartName="/ppt/tags/tag2425.xml" ContentType="application/vnd.openxmlformats-officedocument.presentationml.tags+xml"/>
  <Override PartName="/ppt/tags/tag2426.xml" ContentType="application/vnd.openxmlformats-officedocument.presentationml.tags+xml"/>
  <Override PartName="/ppt/tags/tag2427.xml" ContentType="application/vnd.openxmlformats-officedocument.presentationml.tags+xml"/>
  <Override PartName="/ppt/tags/tag2428.xml" ContentType="application/vnd.openxmlformats-officedocument.presentationml.tags+xml"/>
  <Override PartName="/ppt/tags/tag2429.xml" ContentType="application/vnd.openxmlformats-officedocument.presentationml.tags+xml"/>
  <Override PartName="/ppt/tags/tag243.xml" ContentType="application/vnd.openxmlformats-officedocument.presentationml.tags+xml"/>
  <Override PartName="/ppt/tags/tag2430.xml" ContentType="application/vnd.openxmlformats-officedocument.presentationml.tags+xml"/>
  <Override PartName="/ppt/tags/tag2431.xml" ContentType="application/vnd.openxmlformats-officedocument.presentationml.tags+xml"/>
  <Override PartName="/ppt/tags/tag2432.xml" ContentType="application/vnd.openxmlformats-officedocument.presentationml.tags+xml"/>
  <Override PartName="/ppt/tags/tag2433.xml" ContentType="application/vnd.openxmlformats-officedocument.presentationml.tags+xml"/>
  <Override PartName="/ppt/tags/tag2434.xml" ContentType="application/vnd.openxmlformats-officedocument.presentationml.tags+xml"/>
  <Override PartName="/ppt/tags/tag2435.xml" ContentType="application/vnd.openxmlformats-officedocument.presentationml.tags+xml"/>
  <Override PartName="/ppt/tags/tag2436.xml" ContentType="application/vnd.openxmlformats-officedocument.presentationml.tags+xml"/>
  <Override PartName="/ppt/tags/tag2437.xml" ContentType="application/vnd.openxmlformats-officedocument.presentationml.tags+xml"/>
  <Override PartName="/ppt/tags/tag2438.xml" ContentType="application/vnd.openxmlformats-officedocument.presentationml.tags+xml"/>
  <Override PartName="/ppt/tags/tag2439.xml" ContentType="application/vnd.openxmlformats-officedocument.presentationml.tags+xml"/>
  <Override PartName="/ppt/tags/tag244.xml" ContentType="application/vnd.openxmlformats-officedocument.presentationml.tags+xml"/>
  <Override PartName="/ppt/tags/tag2440.xml" ContentType="application/vnd.openxmlformats-officedocument.presentationml.tags+xml"/>
  <Override PartName="/ppt/tags/tag2441.xml" ContentType="application/vnd.openxmlformats-officedocument.presentationml.tags+xml"/>
  <Override PartName="/ppt/tags/tag2442.xml" ContentType="application/vnd.openxmlformats-officedocument.presentationml.tags+xml"/>
  <Override PartName="/ppt/tags/tag2443.xml" ContentType="application/vnd.openxmlformats-officedocument.presentationml.tags+xml"/>
  <Override PartName="/ppt/tags/tag2444.xml" ContentType="application/vnd.openxmlformats-officedocument.presentationml.tags+xml"/>
  <Override PartName="/ppt/tags/tag2445.xml" ContentType="application/vnd.openxmlformats-officedocument.presentationml.tags+xml"/>
  <Override PartName="/ppt/tags/tag2446.xml" ContentType="application/vnd.openxmlformats-officedocument.presentationml.tags+xml"/>
  <Override PartName="/ppt/tags/tag2447.xml" ContentType="application/vnd.openxmlformats-officedocument.presentationml.tags+xml"/>
  <Override PartName="/ppt/tags/tag2448.xml" ContentType="application/vnd.openxmlformats-officedocument.presentationml.tags+xml"/>
  <Override PartName="/ppt/tags/tag2449.xml" ContentType="application/vnd.openxmlformats-officedocument.presentationml.tags+xml"/>
  <Override PartName="/ppt/tags/tag245.xml" ContentType="application/vnd.openxmlformats-officedocument.presentationml.tags+xml"/>
  <Override PartName="/ppt/tags/tag2450.xml" ContentType="application/vnd.openxmlformats-officedocument.presentationml.tags+xml"/>
  <Override PartName="/ppt/tags/tag2451.xml" ContentType="application/vnd.openxmlformats-officedocument.presentationml.tags+xml"/>
  <Override PartName="/ppt/tags/tag2452.xml" ContentType="application/vnd.openxmlformats-officedocument.presentationml.tags+xml"/>
  <Override PartName="/ppt/tags/tag2453.xml" ContentType="application/vnd.openxmlformats-officedocument.presentationml.tags+xml"/>
  <Override PartName="/ppt/tags/tag2454.xml" ContentType="application/vnd.openxmlformats-officedocument.presentationml.tags+xml"/>
  <Override PartName="/ppt/tags/tag2455.xml" ContentType="application/vnd.openxmlformats-officedocument.presentationml.tags+xml"/>
  <Override PartName="/ppt/tags/tag2456.xml" ContentType="application/vnd.openxmlformats-officedocument.presentationml.tags+xml"/>
  <Override PartName="/ppt/tags/tag2457.xml" ContentType="application/vnd.openxmlformats-officedocument.presentationml.tags+xml"/>
  <Override PartName="/ppt/tags/tag2458.xml" ContentType="application/vnd.openxmlformats-officedocument.presentationml.tags+xml"/>
  <Override PartName="/ppt/tags/tag2459.xml" ContentType="application/vnd.openxmlformats-officedocument.presentationml.tags+xml"/>
  <Override PartName="/ppt/tags/tag246.xml" ContentType="application/vnd.openxmlformats-officedocument.presentationml.tags+xml"/>
  <Override PartName="/ppt/tags/tag2460.xml" ContentType="application/vnd.openxmlformats-officedocument.presentationml.tags+xml"/>
  <Override PartName="/ppt/tags/tag2461.xml" ContentType="application/vnd.openxmlformats-officedocument.presentationml.tags+xml"/>
  <Override PartName="/ppt/tags/tag2462.xml" ContentType="application/vnd.openxmlformats-officedocument.presentationml.tags+xml"/>
  <Override PartName="/ppt/tags/tag2463.xml" ContentType="application/vnd.openxmlformats-officedocument.presentationml.tags+xml"/>
  <Override PartName="/ppt/tags/tag2464.xml" ContentType="application/vnd.openxmlformats-officedocument.presentationml.tags+xml"/>
  <Override PartName="/ppt/tags/tag2465.xml" ContentType="application/vnd.openxmlformats-officedocument.presentationml.tags+xml"/>
  <Override PartName="/ppt/tags/tag2466.xml" ContentType="application/vnd.openxmlformats-officedocument.presentationml.tags+xml"/>
  <Override PartName="/ppt/tags/tag2467.xml" ContentType="application/vnd.openxmlformats-officedocument.presentationml.tags+xml"/>
  <Override PartName="/ppt/tags/tag2468.xml" ContentType="application/vnd.openxmlformats-officedocument.presentationml.tags+xml"/>
  <Override PartName="/ppt/tags/tag2469.xml" ContentType="application/vnd.openxmlformats-officedocument.presentationml.tags+xml"/>
  <Override PartName="/ppt/tags/tag247.xml" ContentType="application/vnd.openxmlformats-officedocument.presentationml.tags+xml"/>
  <Override PartName="/ppt/tags/tag2470.xml" ContentType="application/vnd.openxmlformats-officedocument.presentationml.tags+xml"/>
  <Override PartName="/ppt/tags/tag2471.xml" ContentType="application/vnd.openxmlformats-officedocument.presentationml.tags+xml"/>
  <Override PartName="/ppt/tags/tag2472.xml" ContentType="application/vnd.openxmlformats-officedocument.presentationml.tags+xml"/>
  <Override PartName="/ppt/tags/tag2473.xml" ContentType="application/vnd.openxmlformats-officedocument.presentationml.tags+xml"/>
  <Override PartName="/ppt/tags/tag2474.xml" ContentType="application/vnd.openxmlformats-officedocument.presentationml.tags+xml"/>
  <Override PartName="/ppt/tags/tag2475.xml" ContentType="application/vnd.openxmlformats-officedocument.presentationml.tags+xml"/>
  <Override PartName="/ppt/tags/tag2476.xml" ContentType="application/vnd.openxmlformats-officedocument.presentationml.tags+xml"/>
  <Override PartName="/ppt/tags/tag2477.xml" ContentType="application/vnd.openxmlformats-officedocument.presentationml.tags+xml"/>
  <Override PartName="/ppt/tags/tag2478.xml" ContentType="application/vnd.openxmlformats-officedocument.presentationml.tags+xml"/>
  <Override PartName="/ppt/tags/tag2479.xml" ContentType="application/vnd.openxmlformats-officedocument.presentationml.tags+xml"/>
  <Override PartName="/ppt/tags/tag248.xml" ContentType="application/vnd.openxmlformats-officedocument.presentationml.tags+xml"/>
  <Override PartName="/ppt/tags/tag2480.xml" ContentType="application/vnd.openxmlformats-officedocument.presentationml.tags+xml"/>
  <Override PartName="/ppt/tags/tag2481.xml" ContentType="application/vnd.openxmlformats-officedocument.presentationml.tags+xml"/>
  <Override PartName="/ppt/tags/tag2482.xml" ContentType="application/vnd.openxmlformats-officedocument.presentationml.tags+xml"/>
  <Override PartName="/ppt/tags/tag2483.xml" ContentType="application/vnd.openxmlformats-officedocument.presentationml.tags+xml"/>
  <Override PartName="/ppt/tags/tag2484.xml" ContentType="application/vnd.openxmlformats-officedocument.presentationml.tags+xml"/>
  <Override PartName="/ppt/tags/tag2485.xml" ContentType="application/vnd.openxmlformats-officedocument.presentationml.tags+xml"/>
  <Override PartName="/ppt/tags/tag2486.xml" ContentType="application/vnd.openxmlformats-officedocument.presentationml.tags+xml"/>
  <Override PartName="/ppt/tags/tag2487.xml" ContentType="application/vnd.openxmlformats-officedocument.presentationml.tags+xml"/>
  <Override PartName="/ppt/tags/tag2488.xml" ContentType="application/vnd.openxmlformats-officedocument.presentationml.tags+xml"/>
  <Override PartName="/ppt/tags/tag2489.xml" ContentType="application/vnd.openxmlformats-officedocument.presentationml.tags+xml"/>
  <Override PartName="/ppt/tags/tag249.xml" ContentType="application/vnd.openxmlformats-officedocument.presentationml.tags+xml"/>
  <Override PartName="/ppt/tags/tag2490.xml" ContentType="application/vnd.openxmlformats-officedocument.presentationml.tags+xml"/>
  <Override PartName="/ppt/tags/tag2491.xml" ContentType="application/vnd.openxmlformats-officedocument.presentationml.tags+xml"/>
  <Override PartName="/ppt/tags/tag2492.xml" ContentType="application/vnd.openxmlformats-officedocument.presentationml.tags+xml"/>
  <Override PartName="/ppt/tags/tag2493.xml" ContentType="application/vnd.openxmlformats-officedocument.presentationml.tags+xml"/>
  <Override PartName="/ppt/tags/tag2494.xml" ContentType="application/vnd.openxmlformats-officedocument.presentationml.tags+xml"/>
  <Override PartName="/ppt/tags/tag2495.xml" ContentType="application/vnd.openxmlformats-officedocument.presentationml.tags+xml"/>
  <Override PartName="/ppt/tags/tag2496.xml" ContentType="application/vnd.openxmlformats-officedocument.presentationml.tags+xml"/>
  <Override PartName="/ppt/tags/tag2497.xml" ContentType="application/vnd.openxmlformats-officedocument.presentationml.tags+xml"/>
  <Override PartName="/ppt/tags/tag2498.xml" ContentType="application/vnd.openxmlformats-officedocument.presentationml.tags+xml"/>
  <Override PartName="/ppt/tags/tag249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00.xml" ContentType="application/vnd.openxmlformats-officedocument.presentationml.tags+xml"/>
  <Override PartName="/ppt/tags/tag2501.xml" ContentType="application/vnd.openxmlformats-officedocument.presentationml.tags+xml"/>
  <Override PartName="/ppt/tags/tag2502.xml" ContentType="application/vnd.openxmlformats-officedocument.presentationml.tags+xml"/>
  <Override PartName="/ppt/tags/tag2503.xml" ContentType="application/vnd.openxmlformats-officedocument.presentationml.tags+xml"/>
  <Override PartName="/ppt/tags/tag2504.xml" ContentType="application/vnd.openxmlformats-officedocument.presentationml.tags+xml"/>
  <Override PartName="/ppt/tags/tag2505.xml" ContentType="application/vnd.openxmlformats-officedocument.presentationml.tags+xml"/>
  <Override PartName="/ppt/tags/tag2506.xml" ContentType="application/vnd.openxmlformats-officedocument.presentationml.tags+xml"/>
  <Override PartName="/ppt/tags/tag2507.xml" ContentType="application/vnd.openxmlformats-officedocument.presentationml.tags+xml"/>
  <Override PartName="/ppt/tags/tag2508.xml" ContentType="application/vnd.openxmlformats-officedocument.presentationml.tags+xml"/>
  <Override PartName="/ppt/tags/tag2509.xml" ContentType="application/vnd.openxmlformats-officedocument.presentationml.tags+xml"/>
  <Override PartName="/ppt/tags/tag251.xml" ContentType="application/vnd.openxmlformats-officedocument.presentationml.tags+xml"/>
  <Override PartName="/ppt/tags/tag2510.xml" ContentType="application/vnd.openxmlformats-officedocument.presentationml.tags+xml"/>
  <Override PartName="/ppt/tags/tag2511.xml" ContentType="application/vnd.openxmlformats-officedocument.presentationml.tags+xml"/>
  <Override PartName="/ppt/tags/tag2512.xml" ContentType="application/vnd.openxmlformats-officedocument.presentationml.tags+xml"/>
  <Override PartName="/ppt/tags/tag2513.xml" ContentType="application/vnd.openxmlformats-officedocument.presentationml.tags+xml"/>
  <Override PartName="/ppt/tags/tag2514.xml" ContentType="application/vnd.openxmlformats-officedocument.presentationml.tags+xml"/>
  <Override PartName="/ppt/tags/tag2515.xml" ContentType="application/vnd.openxmlformats-officedocument.presentationml.tags+xml"/>
  <Override PartName="/ppt/tags/tag2516.xml" ContentType="application/vnd.openxmlformats-officedocument.presentationml.tags+xml"/>
  <Override PartName="/ppt/tags/tag2517.xml" ContentType="application/vnd.openxmlformats-officedocument.presentationml.tags+xml"/>
  <Override PartName="/ppt/tags/tag2518.xml" ContentType="application/vnd.openxmlformats-officedocument.presentationml.tags+xml"/>
  <Override PartName="/ppt/tags/tag2519.xml" ContentType="application/vnd.openxmlformats-officedocument.presentationml.tags+xml"/>
  <Override PartName="/ppt/tags/tag252.xml" ContentType="application/vnd.openxmlformats-officedocument.presentationml.tags+xml"/>
  <Override PartName="/ppt/tags/tag2520.xml" ContentType="application/vnd.openxmlformats-officedocument.presentationml.tags+xml"/>
  <Override PartName="/ppt/tags/tag2521.xml" ContentType="application/vnd.openxmlformats-officedocument.presentationml.tags+xml"/>
  <Override PartName="/ppt/tags/tag2522.xml" ContentType="application/vnd.openxmlformats-officedocument.presentationml.tags+xml"/>
  <Override PartName="/ppt/tags/tag2523.xml" ContentType="application/vnd.openxmlformats-officedocument.presentationml.tags+xml"/>
  <Override PartName="/ppt/tags/tag2524.xml" ContentType="application/vnd.openxmlformats-officedocument.presentationml.tags+xml"/>
  <Override PartName="/ppt/tags/tag2525.xml" ContentType="application/vnd.openxmlformats-officedocument.presentationml.tags+xml"/>
  <Override PartName="/ppt/tags/tag2526.xml" ContentType="application/vnd.openxmlformats-officedocument.presentationml.tags+xml"/>
  <Override PartName="/ppt/tags/tag2527.xml" ContentType="application/vnd.openxmlformats-officedocument.presentationml.tags+xml"/>
  <Override PartName="/ppt/tags/tag2528.xml" ContentType="application/vnd.openxmlformats-officedocument.presentationml.tags+xml"/>
  <Override PartName="/ppt/tags/tag2529.xml" ContentType="application/vnd.openxmlformats-officedocument.presentationml.tags+xml"/>
  <Override PartName="/ppt/tags/tag253.xml" ContentType="application/vnd.openxmlformats-officedocument.presentationml.tags+xml"/>
  <Override PartName="/ppt/tags/tag2530.xml" ContentType="application/vnd.openxmlformats-officedocument.presentationml.tags+xml"/>
  <Override PartName="/ppt/tags/tag2531.xml" ContentType="application/vnd.openxmlformats-officedocument.presentationml.tags+xml"/>
  <Override PartName="/ppt/tags/tag2532.xml" ContentType="application/vnd.openxmlformats-officedocument.presentationml.tags+xml"/>
  <Override PartName="/ppt/tags/tag2533.xml" ContentType="application/vnd.openxmlformats-officedocument.presentationml.tags+xml"/>
  <Override PartName="/ppt/tags/tag2534.xml" ContentType="application/vnd.openxmlformats-officedocument.presentationml.tags+xml"/>
  <Override PartName="/ppt/tags/tag2535.xml" ContentType="application/vnd.openxmlformats-officedocument.presentationml.tags+xml"/>
  <Override PartName="/ppt/tags/tag2536.xml" ContentType="application/vnd.openxmlformats-officedocument.presentationml.tags+xml"/>
  <Override PartName="/ppt/tags/tag2537.xml" ContentType="application/vnd.openxmlformats-officedocument.presentationml.tags+xml"/>
  <Override PartName="/ppt/tags/tag2538.xml" ContentType="application/vnd.openxmlformats-officedocument.presentationml.tags+xml"/>
  <Override PartName="/ppt/tags/tag2539.xml" ContentType="application/vnd.openxmlformats-officedocument.presentationml.tags+xml"/>
  <Override PartName="/ppt/tags/tag254.xml" ContentType="application/vnd.openxmlformats-officedocument.presentationml.tags+xml"/>
  <Override PartName="/ppt/tags/tag2540.xml" ContentType="application/vnd.openxmlformats-officedocument.presentationml.tags+xml"/>
  <Override PartName="/ppt/tags/tag2541.xml" ContentType="application/vnd.openxmlformats-officedocument.presentationml.tags+xml"/>
  <Override PartName="/ppt/tags/tag2542.xml" ContentType="application/vnd.openxmlformats-officedocument.presentationml.tags+xml"/>
  <Override PartName="/ppt/tags/tag2543.xml" ContentType="application/vnd.openxmlformats-officedocument.presentationml.tags+xml"/>
  <Override PartName="/ppt/tags/tag2544.xml" ContentType="application/vnd.openxmlformats-officedocument.presentationml.tags+xml"/>
  <Override PartName="/ppt/tags/tag2545.xml" ContentType="application/vnd.openxmlformats-officedocument.presentationml.tags+xml"/>
  <Override PartName="/ppt/tags/tag2546.xml" ContentType="application/vnd.openxmlformats-officedocument.presentationml.tags+xml"/>
  <Override PartName="/ppt/tags/tag2547.xml" ContentType="application/vnd.openxmlformats-officedocument.presentationml.tags+xml"/>
  <Override PartName="/ppt/tags/tag2548.xml" ContentType="application/vnd.openxmlformats-officedocument.presentationml.tags+xml"/>
  <Override PartName="/ppt/tags/tag2549.xml" ContentType="application/vnd.openxmlformats-officedocument.presentationml.tags+xml"/>
  <Override PartName="/ppt/tags/tag255.xml" ContentType="application/vnd.openxmlformats-officedocument.presentationml.tags+xml"/>
  <Override PartName="/ppt/tags/tag2550.xml" ContentType="application/vnd.openxmlformats-officedocument.presentationml.tags+xml"/>
  <Override PartName="/ppt/tags/tag2551.xml" ContentType="application/vnd.openxmlformats-officedocument.presentationml.tags+xml"/>
  <Override PartName="/ppt/tags/tag2552.xml" ContentType="application/vnd.openxmlformats-officedocument.presentationml.tags+xml"/>
  <Override PartName="/ppt/tags/tag2553.xml" ContentType="application/vnd.openxmlformats-officedocument.presentationml.tags+xml"/>
  <Override PartName="/ppt/tags/tag2554.xml" ContentType="application/vnd.openxmlformats-officedocument.presentationml.tags+xml"/>
  <Override PartName="/ppt/tags/tag2555.xml" ContentType="application/vnd.openxmlformats-officedocument.presentationml.tags+xml"/>
  <Override PartName="/ppt/tags/tag2556.xml" ContentType="application/vnd.openxmlformats-officedocument.presentationml.tags+xml"/>
  <Override PartName="/ppt/tags/tag2557.xml" ContentType="application/vnd.openxmlformats-officedocument.presentationml.tags+xml"/>
  <Override PartName="/ppt/tags/tag2558.xml" ContentType="application/vnd.openxmlformats-officedocument.presentationml.tags+xml"/>
  <Override PartName="/ppt/tags/tag2559.xml" ContentType="application/vnd.openxmlformats-officedocument.presentationml.tags+xml"/>
  <Override PartName="/ppt/tags/tag256.xml" ContentType="application/vnd.openxmlformats-officedocument.presentationml.tags+xml"/>
  <Override PartName="/ppt/tags/tag2560.xml" ContentType="application/vnd.openxmlformats-officedocument.presentationml.tags+xml"/>
  <Override PartName="/ppt/tags/tag2561.xml" ContentType="application/vnd.openxmlformats-officedocument.presentationml.tags+xml"/>
  <Override PartName="/ppt/tags/tag2562.xml" ContentType="application/vnd.openxmlformats-officedocument.presentationml.tags+xml"/>
  <Override PartName="/ppt/tags/tag2563.xml" ContentType="application/vnd.openxmlformats-officedocument.presentationml.tags+xml"/>
  <Override PartName="/ppt/tags/tag2564.xml" ContentType="application/vnd.openxmlformats-officedocument.presentationml.tags+xml"/>
  <Override PartName="/ppt/tags/tag2565.xml" ContentType="application/vnd.openxmlformats-officedocument.presentationml.tags+xml"/>
  <Override PartName="/ppt/tags/tag2566.xml" ContentType="application/vnd.openxmlformats-officedocument.presentationml.tags+xml"/>
  <Override PartName="/ppt/tags/tag2567.xml" ContentType="application/vnd.openxmlformats-officedocument.presentationml.tags+xml"/>
  <Override PartName="/ppt/tags/tag2568.xml" ContentType="application/vnd.openxmlformats-officedocument.presentationml.tags+xml"/>
  <Override PartName="/ppt/tags/tag2569.xml" ContentType="application/vnd.openxmlformats-officedocument.presentationml.tags+xml"/>
  <Override PartName="/ppt/tags/tag257.xml" ContentType="application/vnd.openxmlformats-officedocument.presentationml.tags+xml"/>
  <Override PartName="/ppt/tags/tag2570.xml" ContentType="application/vnd.openxmlformats-officedocument.presentationml.tags+xml"/>
  <Override PartName="/ppt/tags/tag2571.xml" ContentType="application/vnd.openxmlformats-officedocument.presentationml.tags+xml"/>
  <Override PartName="/ppt/tags/tag2572.xml" ContentType="application/vnd.openxmlformats-officedocument.presentationml.tags+xml"/>
  <Override PartName="/ppt/tags/tag2573.xml" ContentType="application/vnd.openxmlformats-officedocument.presentationml.tags+xml"/>
  <Override PartName="/ppt/tags/tag2574.xml" ContentType="application/vnd.openxmlformats-officedocument.presentationml.tags+xml"/>
  <Override PartName="/ppt/tags/tag2575.xml" ContentType="application/vnd.openxmlformats-officedocument.presentationml.tags+xml"/>
  <Override PartName="/ppt/tags/tag2576.xml" ContentType="application/vnd.openxmlformats-officedocument.presentationml.tags+xml"/>
  <Override PartName="/ppt/tags/tag2577.xml" ContentType="application/vnd.openxmlformats-officedocument.presentationml.tags+xml"/>
  <Override PartName="/ppt/tags/tag2578.xml" ContentType="application/vnd.openxmlformats-officedocument.presentationml.tags+xml"/>
  <Override PartName="/ppt/tags/tag2579.xml" ContentType="application/vnd.openxmlformats-officedocument.presentationml.tags+xml"/>
  <Override PartName="/ppt/tags/tag258.xml" ContentType="application/vnd.openxmlformats-officedocument.presentationml.tags+xml"/>
  <Override PartName="/ppt/tags/tag2580.xml" ContentType="application/vnd.openxmlformats-officedocument.presentationml.tags+xml"/>
  <Override PartName="/ppt/tags/tag2581.xml" ContentType="application/vnd.openxmlformats-officedocument.presentationml.tags+xml"/>
  <Override PartName="/ppt/tags/tag2582.xml" ContentType="application/vnd.openxmlformats-officedocument.presentationml.tags+xml"/>
  <Override PartName="/ppt/tags/tag2583.xml" ContentType="application/vnd.openxmlformats-officedocument.presentationml.tags+xml"/>
  <Override PartName="/ppt/tags/tag2584.xml" ContentType="application/vnd.openxmlformats-officedocument.presentationml.tags+xml"/>
  <Override PartName="/ppt/tags/tag2585.xml" ContentType="application/vnd.openxmlformats-officedocument.presentationml.tags+xml"/>
  <Override PartName="/ppt/tags/tag2586.xml" ContentType="application/vnd.openxmlformats-officedocument.presentationml.tags+xml"/>
  <Override PartName="/ppt/tags/tag2587.xml" ContentType="application/vnd.openxmlformats-officedocument.presentationml.tags+xml"/>
  <Override PartName="/ppt/tags/tag2588.xml" ContentType="application/vnd.openxmlformats-officedocument.presentationml.tags+xml"/>
  <Override PartName="/ppt/tags/tag2589.xml" ContentType="application/vnd.openxmlformats-officedocument.presentationml.tags+xml"/>
  <Override PartName="/ppt/tags/tag259.xml" ContentType="application/vnd.openxmlformats-officedocument.presentationml.tags+xml"/>
  <Override PartName="/ppt/tags/tag2590.xml" ContentType="application/vnd.openxmlformats-officedocument.presentationml.tags+xml"/>
  <Override PartName="/ppt/tags/tag2591.xml" ContentType="application/vnd.openxmlformats-officedocument.presentationml.tags+xml"/>
  <Override PartName="/ppt/tags/tag2592.xml" ContentType="application/vnd.openxmlformats-officedocument.presentationml.tags+xml"/>
  <Override PartName="/ppt/tags/tag2593.xml" ContentType="application/vnd.openxmlformats-officedocument.presentationml.tags+xml"/>
  <Override PartName="/ppt/tags/tag2594.xml" ContentType="application/vnd.openxmlformats-officedocument.presentationml.tags+xml"/>
  <Override PartName="/ppt/tags/tag2595.xml" ContentType="application/vnd.openxmlformats-officedocument.presentationml.tags+xml"/>
  <Override PartName="/ppt/tags/tag2596.xml" ContentType="application/vnd.openxmlformats-officedocument.presentationml.tags+xml"/>
  <Override PartName="/ppt/tags/tag2597.xml" ContentType="application/vnd.openxmlformats-officedocument.presentationml.tags+xml"/>
  <Override PartName="/ppt/tags/tag2598.xml" ContentType="application/vnd.openxmlformats-officedocument.presentationml.tags+xml"/>
  <Override PartName="/ppt/tags/tag259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00.xml" ContentType="application/vnd.openxmlformats-officedocument.presentationml.tags+xml"/>
  <Override PartName="/ppt/tags/tag2601.xml" ContentType="application/vnd.openxmlformats-officedocument.presentationml.tags+xml"/>
  <Override PartName="/ppt/tags/tag2602.xml" ContentType="application/vnd.openxmlformats-officedocument.presentationml.tags+xml"/>
  <Override PartName="/ppt/tags/tag2603.xml" ContentType="application/vnd.openxmlformats-officedocument.presentationml.tags+xml"/>
  <Override PartName="/ppt/tags/tag2604.xml" ContentType="application/vnd.openxmlformats-officedocument.presentationml.tags+xml"/>
  <Override PartName="/ppt/tags/tag2605.xml" ContentType="application/vnd.openxmlformats-officedocument.presentationml.tags+xml"/>
  <Override PartName="/ppt/tags/tag2606.xml" ContentType="application/vnd.openxmlformats-officedocument.presentationml.tags+xml"/>
  <Override PartName="/ppt/tags/tag2607.xml" ContentType="application/vnd.openxmlformats-officedocument.presentationml.tags+xml"/>
  <Override PartName="/ppt/tags/tag2608.xml" ContentType="application/vnd.openxmlformats-officedocument.presentationml.tags+xml"/>
  <Override PartName="/ppt/tags/tag2609.xml" ContentType="application/vnd.openxmlformats-officedocument.presentationml.tags+xml"/>
  <Override PartName="/ppt/tags/tag261.xml" ContentType="application/vnd.openxmlformats-officedocument.presentationml.tags+xml"/>
  <Override PartName="/ppt/tags/tag2610.xml" ContentType="application/vnd.openxmlformats-officedocument.presentationml.tags+xml"/>
  <Override PartName="/ppt/tags/tag2611.xml" ContentType="application/vnd.openxmlformats-officedocument.presentationml.tags+xml"/>
  <Override PartName="/ppt/tags/tag2612.xml" ContentType="application/vnd.openxmlformats-officedocument.presentationml.tags+xml"/>
  <Override PartName="/ppt/tags/tag2613.xml" ContentType="application/vnd.openxmlformats-officedocument.presentationml.tags+xml"/>
  <Override PartName="/ppt/tags/tag2614.xml" ContentType="application/vnd.openxmlformats-officedocument.presentationml.tags+xml"/>
  <Override PartName="/ppt/tags/tag2615.xml" ContentType="application/vnd.openxmlformats-officedocument.presentationml.tags+xml"/>
  <Override PartName="/ppt/tags/tag2616.xml" ContentType="application/vnd.openxmlformats-officedocument.presentationml.tags+xml"/>
  <Override PartName="/ppt/tags/tag2617.xml" ContentType="application/vnd.openxmlformats-officedocument.presentationml.tags+xml"/>
  <Override PartName="/ppt/tags/tag2618.xml" ContentType="application/vnd.openxmlformats-officedocument.presentationml.tags+xml"/>
  <Override PartName="/ppt/tags/tag2619.xml" ContentType="application/vnd.openxmlformats-officedocument.presentationml.tags+xml"/>
  <Override PartName="/ppt/tags/tag262.xml" ContentType="application/vnd.openxmlformats-officedocument.presentationml.tags+xml"/>
  <Override PartName="/ppt/tags/tag2620.xml" ContentType="application/vnd.openxmlformats-officedocument.presentationml.tags+xml"/>
  <Override PartName="/ppt/tags/tag2621.xml" ContentType="application/vnd.openxmlformats-officedocument.presentationml.tags+xml"/>
  <Override PartName="/ppt/tags/tag2622.xml" ContentType="application/vnd.openxmlformats-officedocument.presentationml.tags+xml"/>
  <Override PartName="/ppt/tags/tag2623.xml" ContentType="application/vnd.openxmlformats-officedocument.presentationml.tags+xml"/>
  <Override PartName="/ppt/tags/tag2624.xml" ContentType="application/vnd.openxmlformats-officedocument.presentationml.tags+xml"/>
  <Override PartName="/ppt/tags/tag2625.xml" ContentType="application/vnd.openxmlformats-officedocument.presentationml.tags+xml"/>
  <Override PartName="/ppt/tags/tag2626.xml" ContentType="application/vnd.openxmlformats-officedocument.presentationml.tags+xml"/>
  <Override PartName="/ppt/tags/tag2627.xml" ContentType="application/vnd.openxmlformats-officedocument.presentationml.tags+xml"/>
  <Override PartName="/ppt/tags/tag2628.xml" ContentType="application/vnd.openxmlformats-officedocument.presentationml.tags+xml"/>
  <Override PartName="/ppt/tags/tag2629.xml" ContentType="application/vnd.openxmlformats-officedocument.presentationml.tags+xml"/>
  <Override PartName="/ppt/tags/tag263.xml" ContentType="application/vnd.openxmlformats-officedocument.presentationml.tags+xml"/>
  <Override PartName="/ppt/tags/tag2630.xml" ContentType="application/vnd.openxmlformats-officedocument.presentationml.tags+xml"/>
  <Override PartName="/ppt/tags/tag2631.xml" ContentType="application/vnd.openxmlformats-officedocument.presentationml.tags+xml"/>
  <Override PartName="/ppt/tags/tag2632.xml" ContentType="application/vnd.openxmlformats-officedocument.presentationml.tags+xml"/>
  <Override PartName="/ppt/tags/tag2633.xml" ContentType="application/vnd.openxmlformats-officedocument.presentationml.tags+xml"/>
  <Override PartName="/ppt/tags/tag2634.xml" ContentType="application/vnd.openxmlformats-officedocument.presentationml.tags+xml"/>
  <Override PartName="/ppt/tags/tag2635.xml" ContentType="application/vnd.openxmlformats-officedocument.presentationml.tags+xml"/>
  <Override PartName="/ppt/tags/tag2636.xml" ContentType="application/vnd.openxmlformats-officedocument.presentationml.tags+xml"/>
  <Override PartName="/ppt/tags/tag2637.xml" ContentType="application/vnd.openxmlformats-officedocument.presentationml.tags+xml"/>
  <Override PartName="/ppt/tags/tag2638.xml" ContentType="application/vnd.openxmlformats-officedocument.presentationml.tags+xml"/>
  <Override PartName="/ppt/tags/tag2639.xml" ContentType="application/vnd.openxmlformats-officedocument.presentationml.tags+xml"/>
  <Override PartName="/ppt/tags/tag264.xml" ContentType="application/vnd.openxmlformats-officedocument.presentationml.tags+xml"/>
  <Override PartName="/ppt/tags/tag2640.xml" ContentType="application/vnd.openxmlformats-officedocument.presentationml.tags+xml"/>
  <Override PartName="/ppt/tags/tag2641.xml" ContentType="application/vnd.openxmlformats-officedocument.presentationml.tags+xml"/>
  <Override PartName="/ppt/tags/tag2642.xml" ContentType="application/vnd.openxmlformats-officedocument.presentationml.tags+xml"/>
  <Override PartName="/ppt/tags/tag2643.xml" ContentType="application/vnd.openxmlformats-officedocument.presentationml.tags+xml"/>
  <Override PartName="/ppt/tags/tag2644.xml" ContentType="application/vnd.openxmlformats-officedocument.presentationml.tags+xml"/>
  <Override PartName="/ppt/tags/tag2645.xml" ContentType="application/vnd.openxmlformats-officedocument.presentationml.tags+xml"/>
  <Override PartName="/ppt/tags/tag2646.xml" ContentType="application/vnd.openxmlformats-officedocument.presentationml.tags+xml"/>
  <Override PartName="/ppt/tags/tag2647.xml" ContentType="application/vnd.openxmlformats-officedocument.presentationml.tags+xml"/>
  <Override PartName="/ppt/tags/tag2648.xml" ContentType="application/vnd.openxmlformats-officedocument.presentationml.tags+xml"/>
  <Override PartName="/ppt/tags/tag2649.xml" ContentType="application/vnd.openxmlformats-officedocument.presentationml.tags+xml"/>
  <Override PartName="/ppt/tags/tag265.xml" ContentType="application/vnd.openxmlformats-officedocument.presentationml.tags+xml"/>
  <Override PartName="/ppt/tags/tag2650.xml" ContentType="application/vnd.openxmlformats-officedocument.presentationml.tags+xml"/>
  <Override PartName="/ppt/tags/tag2651.xml" ContentType="application/vnd.openxmlformats-officedocument.presentationml.tags+xml"/>
  <Override PartName="/ppt/tags/tag2652.xml" ContentType="application/vnd.openxmlformats-officedocument.presentationml.tags+xml"/>
  <Override PartName="/ppt/tags/tag2653.xml" ContentType="application/vnd.openxmlformats-officedocument.presentationml.tags+xml"/>
  <Override PartName="/ppt/tags/tag2654.xml" ContentType="application/vnd.openxmlformats-officedocument.presentationml.tags+xml"/>
  <Override PartName="/ppt/tags/tag2655.xml" ContentType="application/vnd.openxmlformats-officedocument.presentationml.tags+xml"/>
  <Override PartName="/ppt/tags/tag2656.xml" ContentType="application/vnd.openxmlformats-officedocument.presentationml.tags+xml"/>
  <Override PartName="/ppt/tags/tag2657.xml" ContentType="application/vnd.openxmlformats-officedocument.presentationml.tags+xml"/>
  <Override PartName="/ppt/tags/tag2658.xml" ContentType="application/vnd.openxmlformats-officedocument.presentationml.tags+xml"/>
  <Override PartName="/ppt/tags/tag2659.xml" ContentType="application/vnd.openxmlformats-officedocument.presentationml.tags+xml"/>
  <Override PartName="/ppt/tags/tag266.xml" ContentType="application/vnd.openxmlformats-officedocument.presentationml.tags+xml"/>
  <Override PartName="/ppt/tags/tag2660.xml" ContentType="application/vnd.openxmlformats-officedocument.presentationml.tags+xml"/>
  <Override PartName="/ppt/tags/tag2661.xml" ContentType="application/vnd.openxmlformats-officedocument.presentationml.tags+xml"/>
  <Override PartName="/ppt/tags/tag2662.xml" ContentType="application/vnd.openxmlformats-officedocument.presentationml.tags+xml"/>
  <Override PartName="/ppt/tags/tag2663.xml" ContentType="application/vnd.openxmlformats-officedocument.presentationml.tags+xml"/>
  <Override PartName="/ppt/tags/tag2664.xml" ContentType="application/vnd.openxmlformats-officedocument.presentationml.tags+xml"/>
  <Override PartName="/ppt/tags/tag2665.xml" ContentType="application/vnd.openxmlformats-officedocument.presentationml.tags+xml"/>
  <Override PartName="/ppt/tags/tag2666.xml" ContentType="application/vnd.openxmlformats-officedocument.presentationml.tags+xml"/>
  <Override PartName="/ppt/tags/tag2667.xml" ContentType="application/vnd.openxmlformats-officedocument.presentationml.tags+xml"/>
  <Override PartName="/ppt/tags/tag2668.xml" ContentType="application/vnd.openxmlformats-officedocument.presentationml.tags+xml"/>
  <Override PartName="/ppt/tags/tag2669.xml" ContentType="application/vnd.openxmlformats-officedocument.presentationml.tags+xml"/>
  <Override PartName="/ppt/tags/tag267.xml" ContentType="application/vnd.openxmlformats-officedocument.presentationml.tags+xml"/>
  <Override PartName="/ppt/tags/tag2670.xml" ContentType="application/vnd.openxmlformats-officedocument.presentationml.tags+xml"/>
  <Override PartName="/ppt/tags/tag2671.xml" ContentType="application/vnd.openxmlformats-officedocument.presentationml.tags+xml"/>
  <Override PartName="/ppt/tags/tag2672.xml" ContentType="application/vnd.openxmlformats-officedocument.presentationml.tags+xml"/>
  <Override PartName="/ppt/tags/tag2673.xml" ContentType="application/vnd.openxmlformats-officedocument.presentationml.tags+xml"/>
  <Override PartName="/ppt/tags/tag2674.xml" ContentType="application/vnd.openxmlformats-officedocument.presentationml.tags+xml"/>
  <Override PartName="/ppt/tags/tag2675.xml" ContentType="application/vnd.openxmlformats-officedocument.presentationml.tags+xml"/>
  <Override PartName="/ppt/tags/tag2676.xml" ContentType="application/vnd.openxmlformats-officedocument.presentationml.tags+xml"/>
  <Override PartName="/ppt/tags/tag2677.xml" ContentType="application/vnd.openxmlformats-officedocument.presentationml.tags+xml"/>
  <Override PartName="/ppt/tags/tag2678.xml" ContentType="application/vnd.openxmlformats-officedocument.presentationml.tags+xml"/>
  <Override PartName="/ppt/tags/tag2679.xml" ContentType="application/vnd.openxmlformats-officedocument.presentationml.tags+xml"/>
  <Override PartName="/ppt/tags/tag268.xml" ContentType="application/vnd.openxmlformats-officedocument.presentationml.tags+xml"/>
  <Override PartName="/ppt/tags/tag2680.xml" ContentType="application/vnd.openxmlformats-officedocument.presentationml.tags+xml"/>
  <Override PartName="/ppt/tags/tag2681.xml" ContentType="application/vnd.openxmlformats-officedocument.presentationml.tags+xml"/>
  <Override PartName="/ppt/tags/tag2682.xml" ContentType="application/vnd.openxmlformats-officedocument.presentationml.tags+xml"/>
  <Override PartName="/ppt/tags/tag2683.xml" ContentType="application/vnd.openxmlformats-officedocument.presentationml.tags+xml"/>
  <Override PartName="/ppt/tags/tag2684.xml" ContentType="application/vnd.openxmlformats-officedocument.presentationml.tags+xml"/>
  <Override PartName="/ppt/tags/tag2685.xml" ContentType="application/vnd.openxmlformats-officedocument.presentationml.tags+xml"/>
  <Override PartName="/ppt/tags/tag2686.xml" ContentType="application/vnd.openxmlformats-officedocument.presentationml.tags+xml"/>
  <Override PartName="/ppt/tags/tag2687.xml" ContentType="application/vnd.openxmlformats-officedocument.presentationml.tags+xml"/>
  <Override PartName="/ppt/tags/tag2688.xml" ContentType="application/vnd.openxmlformats-officedocument.presentationml.tags+xml"/>
  <Override PartName="/ppt/tags/tag2689.xml" ContentType="application/vnd.openxmlformats-officedocument.presentationml.tags+xml"/>
  <Override PartName="/ppt/tags/tag269.xml" ContentType="application/vnd.openxmlformats-officedocument.presentationml.tags+xml"/>
  <Override PartName="/ppt/tags/tag2690.xml" ContentType="application/vnd.openxmlformats-officedocument.presentationml.tags+xml"/>
  <Override PartName="/ppt/tags/tag2691.xml" ContentType="application/vnd.openxmlformats-officedocument.presentationml.tags+xml"/>
  <Override PartName="/ppt/tags/tag2692.xml" ContentType="application/vnd.openxmlformats-officedocument.presentationml.tags+xml"/>
  <Override PartName="/ppt/tags/tag2693.xml" ContentType="application/vnd.openxmlformats-officedocument.presentationml.tags+xml"/>
  <Override PartName="/ppt/tags/tag2694.xml" ContentType="application/vnd.openxmlformats-officedocument.presentationml.tags+xml"/>
  <Override PartName="/ppt/tags/tag2695.xml" ContentType="application/vnd.openxmlformats-officedocument.presentationml.tags+xml"/>
  <Override PartName="/ppt/tags/tag2696.xml" ContentType="application/vnd.openxmlformats-officedocument.presentationml.tags+xml"/>
  <Override PartName="/ppt/tags/tag2697.xml" ContentType="application/vnd.openxmlformats-officedocument.presentationml.tags+xml"/>
  <Override PartName="/ppt/tags/tag2698.xml" ContentType="application/vnd.openxmlformats-officedocument.presentationml.tags+xml"/>
  <Override PartName="/ppt/tags/tag269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00.xml" ContentType="application/vnd.openxmlformats-officedocument.presentationml.tags+xml"/>
  <Override PartName="/ppt/tags/tag2701.xml" ContentType="application/vnd.openxmlformats-officedocument.presentationml.tags+xml"/>
  <Override PartName="/ppt/tags/tag2702.xml" ContentType="application/vnd.openxmlformats-officedocument.presentationml.tags+xml"/>
  <Override PartName="/ppt/tags/tag2703.xml" ContentType="application/vnd.openxmlformats-officedocument.presentationml.tags+xml"/>
  <Override PartName="/ppt/tags/tag2704.xml" ContentType="application/vnd.openxmlformats-officedocument.presentationml.tags+xml"/>
  <Override PartName="/ppt/tags/tag2705.xml" ContentType="application/vnd.openxmlformats-officedocument.presentationml.tags+xml"/>
  <Override PartName="/ppt/tags/tag2706.xml" ContentType="application/vnd.openxmlformats-officedocument.presentationml.tags+xml"/>
  <Override PartName="/ppt/tags/tag2707.xml" ContentType="application/vnd.openxmlformats-officedocument.presentationml.tags+xml"/>
  <Override PartName="/ppt/tags/tag2708.xml" ContentType="application/vnd.openxmlformats-officedocument.presentationml.tags+xml"/>
  <Override PartName="/ppt/tags/tag2709.xml" ContentType="application/vnd.openxmlformats-officedocument.presentationml.tags+xml"/>
  <Override PartName="/ppt/tags/tag271.xml" ContentType="application/vnd.openxmlformats-officedocument.presentationml.tags+xml"/>
  <Override PartName="/ppt/tags/tag2710.xml" ContentType="application/vnd.openxmlformats-officedocument.presentationml.tags+xml"/>
  <Override PartName="/ppt/tags/tag2711.xml" ContentType="application/vnd.openxmlformats-officedocument.presentationml.tags+xml"/>
  <Override PartName="/ppt/tags/tag2712.xml" ContentType="application/vnd.openxmlformats-officedocument.presentationml.tags+xml"/>
  <Override PartName="/ppt/tags/tag2713.xml" ContentType="application/vnd.openxmlformats-officedocument.presentationml.tags+xml"/>
  <Override PartName="/ppt/tags/tag2714.xml" ContentType="application/vnd.openxmlformats-officedocument.presentationml.tags+xml"/>
  <Override PartName="/ppt/tags/tag2715.xml" ContentType="application/vnd.openxmlformats-officedocument.presentationml.tags+xml"/>
  <Override PartName="/ppt/tags/tag2716.xml" ContentType="application/vnd.openxmlformats-officedocument.presentationml.tags+xml"/>
  <Override PartName="/ppt/tags/tag2717.xml" ContentType="application/vnd.openxmlformats-officedocument.presentationml.tags+xml"/>
  <Override PartName="/ppt/tags/tag2718.xml" ContentType="application/vnd.openxmlformats-officedocument.presentationml.tags+xml"/>
  <Override PartName="/ppt/tags/tag2719.xml" ContentType="application/vnd.openxmlformats-officedocument.presentationml.tags+xml"/>
  <Override PartName="/ppt/tags/tag272.xml" ContentType="application/vnd.openxmlformats-officedocument.presentationml.tags+xml"/>
  <Override PartName="/ppt/tags/tag2720.xml" ContentType="application/vnd.openxmlformats-officedocument.presentationml.tags+xml"/>
  <Override PartName="/ppt/tags/tag2721.xml" ContentType="application/vnd.openxmlformats-officedocument.presentationml.tags+xml"/>
  <Override PartName="/ppt/tags/tag2722.xml" ContentType="application/vnd.openxmlformats-officedocument.presentationml.tags+xml"/>
  <Override PartName="/ppt/tags/tag2723.xml" ContentType="application/vnd.openxmlformats-officedocument.presentationml.tags+xml"/>
  <Override PartName="/ppt/tags/tag2724.xml" ContentType="application/vnd.openxmlformats-officedocument.presentationml.tags+xml"/>
  <Override PartName="/ppt/tags/tag2725.xml" ContentType="application/vnd.openxmlformats-officedocument.presentationml.tags+xml"/>
  <Override PartName="/ppt/tags/tag2726.xml" ContentType="application/vnd.openxmlformats-officedocument.presentationml.tags+xml"/>
  <Override PartName="/ppt/tags/tag2727.xml" ContentType="application/vnd.openxmlformats-officedocument.presentationml.tags+xml"/>
  <Override PartName="/ppt/tags/tag2728.xml" ContentType="application/vnd.openxmlformats-officedocument.presentationml.tags+xml"/>
  <Override PartName="/ppt/tags/tag2729.xml" ContentType="application/vnd.openxmlformats-officedocument.presentationml.tags+xml"/>
  <Override PartName="/ppt/tags/tag273.xml" ContentType="application/vnd.openxmlformats-officedocument.presentationml.tags+xml"/>
  <Override PartName="/ppt/tags/tag2730.xml" ContentType="application/vnd.openxmlformats-officedocument.presentationml.tags+xml"/>
  <Override PartName="/ppt/tags/tag2731.xml" ContentType="application/vnd.openxmlformats-officedocument.presentationml.tags+xml"/>
  <Override PartName="/ppt/tags/tag2732.xml" ContentType="application/vnd.openxmlformats-officedocument.presentationml.tags+xml"/>
  <Override PartName="/ppt/tags/tag2733.xml" ContentType="application/vnd.openxmlformats-officedocument.presentationml.tags+xml"/>
  <Override PartName="/ppt/tags/tag2734.xml" ContentType="application/vnd.openxmlformats-officedocument.presentationml.tags+xml"/>
  <Override PartName="/ppt/tags/tag2735.xml" ContentType="application/vnd.openxmlformats-officedocument.presentationml.tags+xml"/>
  <Override PartName="/ppt/tags/tag2736.xml" ContentType="application/vnd.openxmlformats-officedocument.presentationml.tags+xml"/>
  <Override PartName="/ppt/tags/tag2737.xml" ContentType="application/vnd.openxmlformats-officedocument.presentationml.tags+xml"/>
  <Override PartName="/ppt/tags/tag2738.xml" ContentType="application/vnd.openxmlformats-officedocument.presentationml.tags+xml"/>
  <Override PartName="/ppt/tags/tag2739.xml" ContentType="application/vnd.openxmlformats-officedocument.presentationml.tags+xml"/>
  <Override PartName="/ppt/tags/tag274.xml" ContentType="application/vnd.openxmlformats-officedocument.presentationml.tags+xml"/>
  <Override PartName="/ppt/tags/tag2740.xml" ContentType="application/vnd.openxmlformats-officedocument.presentationml.tags+xml"/>
  <Override PartName="/ppt/tags/tag2741.xml" ContentType="application/vnd.openxmlformats-officedocument.presentationml.tags+xml"/>
  <Override PartName="/ppt/tags/tag2742.xml" ContentType="application/vnd.openxmlformats-officedocument.presentationml.tags+xml"/>
  <Override PartName="/ppt/tags/tag2743.xml" ContentType="application/vnd.openxmlformats-officedocument.presentationml.tags+xml"/>
  <Override PartName="/ppt/tags/tag2744.xml" ContentType="application/vnd.openxmlformats-officedocument.presentationml.tags+xml"/>
  <Override PartName="/ppt/tags/tag2745.xml" ContentType="application/vnd.openxmlformats-officedocument.presentationml.tags+xml"/>
  <Override PartName="/ppt/tags/tag2746.xml" ContentType="application/vnd.openxmlformats-officedocument.presentationml.tags+xml"/>
  <Override PartName="/ppt/tags/tag2747.xml" ContentType="application/vnd.openxmlformats-officedocument.presentationml.tags+xml"/>
  <Override PartName="/ppt/tags/tag2748.xml" ContentType="application/vnd.openxmlformats-officedocument.presentationml.tags+xml"/>
  <Override PartName="/ppt/tags/tag2749.xml" ContentType="application/vnd.openxmlformats-officedocument.presentationml.tags+xml"/>
  <Override PartName="/ppt/tags/tag275.xml" ContentType="application/vnd.openxmlformats-officedocument.presentationml.tags+xml"/>
  <Override PartName="/ppt/tags/tag2750.xml" ContentType="application/vnd.openxmlformats-officedocument.presentationml.tags+xml"/>
  <Override PartName="/ppt/tags/tag2751.xml" ContentType="application/vnd.openxmlformats-officedocument.presentationml.tags+xml"/>
  <Override PartName="/ppt/tags/tag2752.xml" ContentType="application/vnd.openxmlformats-officedocument.presentationml.tags+xml"/>
  <Override PartName="/ppt/tags/tag2753.xml" ContentType="application/vnd.openxmlformats-officedocument.presentationml.tags+xml"/>
  <Override PartName="/ppt/tags/tag2754.xml" ContentType="application/vnd.openxmlformats-officedocument.presentationml.tags+xml"/>
  <Override PartName="/ppt/tags/tag2755.xml" ContentType="application/vnd.openxmlformats-officedocument.presentationml.tags+xml"/>
  <Override PartName="/ppt/tags/tag2756.xml" ContentType="application/vnd.openxmlformats-officedocument.presentationml.tags+xml"/>
  <Override PartName="/ppt/tags/tag2757.xml" ContentType="application/vnd.openxmlformats-officedocument.presentationml.tags+xml"/>
  <Override PartName="/ppt/tags/tag2758.xml" ContentType="application/vnd.openxmlformats-officedocument.presentationml.tags+xml"/>
  <Override PartName="/ppt/tags/tag2759.xml" ContentType="application/vnd.openxmlformats-officedocument.presentationml.tags+xml"/>
  <Override PartName="/ppt/tags/tag276.xml" ContentType="application/vnd.openxmlformats-officedocument.presentationml.tags+xml"/>
  <Override PartName="/ppt/tags/tag2760.xml" ContentType="application/vnd.openxmlformats-officedocument.presentationml.tags+xml"/>
  <Override PartName="/ppt/tags/tag2761.xml" ContentType="application/vnd.openxmlformats-officedocument.presentationml.tags+xml"/>
  <Override PartName="/ppt/tags/tag2762.xml" ContentType="application/vnd.openxmlformats-officedocument.presentationml.tags+xml"/>
  <Override PartName="/ppt/tags/tag2763.xml" ContentType="application/vnd.openxmlformats-officedocument.presentationml.tags+xml"/>
  <Override PartName="/ppt/tags/tag2764.xml" ContentType="application/vnd.openxmlformats-officedocument.presentationml.tags+xml"/>
  <Override PartName="/ppt/tags/tag2765.xml" ContentType="application/vnd.openxmlformats-officedocument.presentationml.tags+xml"/>
  <Override PartName="/ppt/tags/tag2766.xml" ContentType="application/vnd.openxmlformats-officedocument.presentationml.tags+xml"/>
  <Override PartName="/ppt/tags/tag2767.xml" ContentType="application/vnd.openxmlformats-officedocument.presentationml.tags+xml"/>
  <Override PartName="/ppt/tags/tag2768.xml" ContentType="application/vnd.openxmlformats-officedocument.presentationml.tags+xml"/>
  <Override PartName="/ppt/tags/tag2769.xml" ContentType="application/vnd.openxmlformats-officedocument.presentationml.tags+xml"/>
  <Override PartName="/ppt/tags/tag277.xml" ContentType="application/vnd.openxmlformats-officedocument.presentationml.tags+xml"/>
  <Override PartName="/ppt/tags/tag2770.xml" ContentType="application/vnd.openxmlformats-officedocument.presentationml.tags+xml"/>
  <Override PartName="/ppt/tags/tag2771.xml" ContentType="application/vnd.openxmlformats-officedocument.presentationml.tags+xml"/>
  <Override PartName="/ppt/tags/tag2772.xml" ContentType="application/vnd.openxmlformats-officedocument.presentationml.tags+xml"/>
  <Override PartName="/ppt/tags/tag2773.xml" ContentType="application/vnd.openxmlformats-officedocument.presentationml.tags+xml"/>
  <Override PartName="/ppt/tags/tag2774.xml" ContentType="application/vnd.openxmlformats-officedocument.presentationml.tags+xml"/>
  <Override PartName="/ppt/tags/tag2775.xml" ContentType="application/vnd.openxmlformats-officedocument.presentationml.tags+xml"/>
  <Override PartName="/ppt/tags/tag2776.xml" ContentType="application/vnd.openxmlformats-officedocument.presentationml.tags+xml"/>
  <Override PartName="/ppt/tags/tag2777.xml" ContentType="application/vnd.openxmlformats-officedocument.presentationml.tags+xml"/>
  <Override PartName="/ppt/tags/tag2778.xml" ContentType="application/vnd.openxmlformats-officedocument.presentationml.tags+xml"/>
  <Override PartName="/ppt/tags/tag2779.xml" ContentType="application/vnd.openxmlformats-officedocument.presentationml.tags+xml"/>
  <Override PartName="/ppt/tags/tag278.xml" ContentType="application/vnd.openxmlformats-officedocument.presentationml.tags+xml"/>
  <Override PartName="/ppt/tags/tag2780.xml" ContentType="application/vnd.openxmlformats-officedocument.presentationml.tags+xml"/>
  <Override PartName="/ppt/tags/tag2781.xml" ContentType="application/vnd.openxmlformats-officedocument.presentationml.tags+xml"/>
  <Override PartName="/ppt/tags/tag2782.xml" ContentType="application/vnd.openxmlformats-officedocument.presentationml.tags+xml"/>
  <Override PartName="/ppt/tags/tag2783.xml" ContentType="application/vnd.openxmlformats-officedocument.presentationml.tags+xml"/>
  <Override PartName="/ppt/tags/tag2784.xml" ContentType="application/vnd.openxmlformats-officedocument.presentationml.tags+xml"/>
  <Override PartName="/ppt/tags/tag2785.xml" ContentType="application/vnd.openxmlformats-officedocument.presentationml.tags+xml"/>
  <Override PartName="/ppt/tags/tag2786.xml" ContentType="application/vnd.openxmlformats-officedocument.presentationml.tags+xml"/>
  <Override PartName="/ppt/tags/tag2787.xml" ContentType="application/vnd.openxmlformats-officedocument.presentationml.tags+xml"/>
  <Override PartName="/ppt/tags/tag2788.xml" ContentType="application/vnd.openxmlformats-officedocument.presentationml.tags+xml"/>
  <Override PartName="/ppt/tags/tag2789.xml" ContentType="application/vnd.openxmlformats-officedocument.presentationml.tags+xml"/>
  <Override PartName="/ppt/tags/tag279.xml" ContentType="application/vnd.openxmlformats-officedocument.presentationml.tags+xml"/>
  <Override PartName="/ppt/tags/tag2790.xml" ContentType="application/vnd.openxmlformats-officedocument.presentationml.tags+xml"/>
  <Override PartName="/ppt/tags/tag2791.xml" ContentType="application/vnd.openxmlformats-officedocument.presentationml.tags+xml"/>
  <Override PartName="/ppt/tags/tag2792.xml" ContentType="application/vnd.openxmlformats-officedocument.presentationml.tags+xml"/>
  <Override PartName="/ppt/tags/tag2793.xml" ContentType="application/vnd.openxmlformats-officedocument.presentationml.tags+xml"/>
  <Override PartName="/ppt/tags/tag2794.xml" ContentType="application/vnd.openxmlformats-officedocument.presentationml.tags+xml"/>
  <Override PartName="/ppt/tags/tag2795.xml" ContentType="application/vnd.openxmlformats-officedocument.presentationml.tags+xml"/>
  <Override PartName="/ppt/tags/tag2796.xml" ContentType="application/vnd.openxmlformats-officedocument.presentationml.tags+xml"/>
  <Override PartName="/ppt/tags/tag2797.xml" ContentType="application/vnd.openxmlformats-officedocument.presentationml.tags+xml"/>
  <Override PartName="/ppt/tags/tag2798.xml" ContentType="application/vnd.openxmlformats-officedocument.presentationml.tags+xml"/>
  <Override PartName="/ppt/tags/tag279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00.xml" ContentType="application/vnd.openxmlformats-officedocument.presentationml.tags+xml"/>
  <Override PartName="/ppt/tags/tag2801.xml" ContentType="application/vnd.openxmlformats-officedocument.presentationml.tags+xml"/>
  <Override PartName="/ppt/tags/tag2802.xml" ContentType="application/vnd.openxmlformats-officedocument.presentationml.tags+xml"/>
  <Override PartName="/ppt/tags/tag2803.xml" ContentType="application/vnd.openxmlformats-officedocument.presentationml.tags+xml"/>
  <Override PartName="/ppt/tags/tag2804.xml" ContentType="application/vnd.openxmlformats-officedocument.presentationml.tags+xml"/>
  <Override PartName="/ppt/tags/tag2805.xml" ContentType="application/vnd.openxmlformats-officedocument.presentationml.tags+xml"/>
  <Override PartName="/ppt/tags/tag2806.xml" ContentType="application/vnd.openxmlformats-officedocument.presentationml.tags+xml"/>
  <Override PartName="/ppt/tags/tag2807.xml" ContentType="application/vnd.openxmlformats-officedocument.presentationml.tags+xml"/>
  <Override PartName="/ppt/tags/tag2808.xml" ContentType="application/vnd.openxmlformats-officedocument.presentationml.tags+xml"/>
  <Override PartName="/ppt/tags/tag2809.xml" ContentType="application/vnd.openxmlformats-officedocument.presentationml.tags+xml"/>
  <Override PartName="/ppt/tags/tag281.xml" ContentType="application/vnd.openxmlformats-officedocument.presentationml.tags+xml"/>
  <Override PartName="/ppt/tags/tag2810.xml" ContentType="application/vnd.openxmlformats-officedocument.presentationml.tags+xml"/>
  <Override PartName="/ppt/tags/tag2811.xml" ContentType="application/vnd.openxmlformats-officedocument.presentationml.tags+xml"/>
  <Override PartName="/ppt/tags/tag2812.xml" ContentType="application/vnd.openxmlformats-officedocument.presentationml.tags+xml"/>
  <Override PartName="/ppt/tags/tag2813.xml" ContentType="application/vnd.openxmlformats-officedocument.presentationml.tags+xml"/>
  <Override PartName="/ppt/tags/tag2814.xml" ContentType="application/vnd.openxmlformats-officedocument.presentationml.tags+xml"/>
  <Override PartName="/ppt/tags/tag2815.xml" ContentType="application/vnd.openxmlformats-officedocument.presentationml.tags+xml"/>
  <Override PartName="/ppt/tags/tag2816.xml" ContentType="application/vnd.openxmlformats-officedocument.presentationml.tags+xml"/>
  <Override PartName="/ppt/tags/tag2817.xml" ContentType="application/vnd.openxmlformats-officedocument.presentationml.tags+xml"/>
  <Override PartName="/ppt/tags/tag2818.xml" ContentType="application/vnd.openxmlformats-officedocument.presentationml.tags+xml"/>
  <Override PartName="/ppt/tags/tag2819.xml" ContentType="application/vnd.openxmlformats-officedocument.presentationml.tags+xml"/>
  <Override PartName="/ppt/tags/tag282.xml" ContentType="application/vnd.openxmlformats-officedocument.presentationml.tags+xml"/>
  <Override PartName="/ppt/tags/tag2820.xml" ContentType="application/vnd.openxmlformats-officedocument.presentationml.tags+xml"/>
  <Override PartName="/ppt/tags/tag2821.xml" ContentType="application/vnd.openxmlformats-officedocument.presentationml.tags+xml"/>
  <Override PartName="/ppt/tags/tag2822.xml" ContentType="application/vnd.openxmlformats-officedocument.presentationml.tags+xml"/>
  <Override PartName="/ppt/tags/tag2823.xml" ContentType="application/vnd.openxmlformats-officedocument.presentationml.tags+xml"/>
  <Override PartName="/ppt/tags/tag2824.xml" ContentType="application/vnd.openxmlformats-officedocument.presentationml.tags+xml"/>
  <Override PartName="/ppt/tags/tag2825.xml" ContentType="application/vnd.openxmlformats-officedocument.presentationml.tags+xml"/>
  <Override PartName="/ppt/tags/tag2826.xml" ContentType="application/vnd.openxmlformats-officedocument.presentationml.tags+xml"/>
  <Override PartName="/ppt/tags/tag2827.xml" ContentType="application/vnd.openxmlformats-officedocument.presentationml.tags+xml"/>
  <Override PartName="/ppt/tags/tag2828.xml" ContentType="application/vnd.openxmlformats-officedocument.presentationml.tags+xml"/>
  <Override PartName="/ppt/tags/tag2829.xml" ContentType="application/vnd.openxmlformats-officedocument.presentationml.tags+xml"/>
  <Override PartName="/ppt/tags/tag283.xml" ContentType="application/vnd.openxmlformats-officedocument.presentationml.tags+xml"/>
  <Override PartName="/ppt/tags/tag2830.xml" ContentType="application/vnd.openxmlformats-officedocument.presentationml.tags+xml"/>
  <Override PartName="/ppt/tags/tag2831.xml" ContentType="application/vnd.openxmlformats-officedocument.presentationml.tags+xml"/>
  <Override PartName="/ppt/tags/tag2832.xml" ContentType="application/vnd.openxmlformats-officedocument.presentationml.tags+xml"/>
  <Override PartName="/ppt/tags/tag2833.xml" ContentType="application/vnd.openxmlformats-officedocument.presentationml.tags+xml"/>
  <Override PartName="/ppt/tags/tag2834.xml" ContentType="application/vnd.openxmlformats-officedocument.presentationml.tags+xml"/>
  <Override PartName="/ppt/tags/tag2835.xml" ContentType="application/vnd.openxmlformats-officedocument.presentationml.tags+xml"/>
  <Override PartName="/ppt/tags/tag2836.xml" ContentType="application/vnd.openxmlformats-officedocument.presentationml.tags+xml"/>
  <Override PartName="/ppt/tags/tag2837.xml" ContentType="application/vnd.openxmlformats-officedocument.presentationml.tags+xml"/>
  <Override PartName="/ppt/tags/tag2838.xml" ContentType="application/vnd.openxmlformats-officedocument.presentationml.tags+xml"/>
  <Override PartName="/ppt/tags/tag2839.xml" ContentType="application/vnd.openxmlformats-officedocument.presentationml.tags+xml"/>
  <Override PartName="/ppt/tags/tag284.xml" ContentType="application/vnd.openxmlformats-officedocument.presentationml.tags+xml"/>
  <Override PartName="/ppt/tags/tag2840.xml" ContentType="application/vnd.openxmlformats-officedocument.presentationml.tags+xml"/>
  <Override PartName="/ppt/tags/tag2841.xml" ContentType="application/vnd.openxmlformats-officedocument.presentationml.tags+xml"/>
  <Override PartName="/ppt/tags/tag2842.xml" ContentType="application/vnd.openxmlformats-officedocument.presentationml.tags+xml"/>
  <Override PartName="/ppt/tags/tag2843.xml" ContentType="application/vnd.openxmlformats-officedocument.presentationml.tags+xml"/>
  <Override PartName="/ppt/tags/tag2844.xml" ContentType="application/vnd.openxmlformats-officedocument.presentationml.tags+xml"/>
  <Override PartName="/ppt/tags/tag2845.xml" ContentType="application/vnd.openxmlformats-officedocument.presentationml.tags+xml"/>
  <Override PartName="/ppt/tags/tag2846.xml" ContentType="application/vnd.openxmlformats-officedocument.presentationml.tags+xml"/>
  <Override PartName="/ppt/tags/tag2847.xml" ContentType="application/vnd.openxmlformats-officedocument.presentationml.tags+xml"/>
  <Override PartName="/ppt/tags/tag2848.xml" ContentType="application/vnd.openxmlformats-officedocument.presentationml.tags+xml"/>
  <Override PartName="/ppt/tags/tag2849.xml" ContentType="application/vnd.openxmlformats-officedocument.presentationml.tags+xml"/>
  <Override PartName="/ppt/tags/tag285.xml" ContentType="application/vnd.openxmlformats-officedocument.presentationml.tags+xml"/>
  <Override PartName="/ppt/tags/tag2850.xml" ContentType="application/vnd.openxmlformats-officedocument.presentationml.tags+xml"/>
  <Override PartName="/ppt/tags/tag2851.xml" ContentType="application/vnd.openxmlformats-officedocument.presentationml.tags+xml"/>
  <Override PartName="/ppt/tags/tag2852.xml" ContentType="application/vnd.openxmlformats-officedocument.presentationml.tags+xml"/>
  <Override PartName="/ppt/tags/tag2853.xml" ContentType="application/vnd.openxmlformats-officedocument.presentationml.tags+xml"/>
  <Override PartName="/ppt/tags/tag2854.xml" ContentType="application/vnd.openxmlformats-officedocument.presentationml.tags+xml"/>
  <Override PartName="/ppt/tags/tag2855.xml" ContentType="application/vnd.openxmlformats-officedocument.presentationml.tags+xml"/>
  <Override PartName="/ppt/tags/tag2856.xml" ContentType="application/vnd.openxmlformats-officedocument.presentationml.tags+xml"/>
  <Override PartName="/ppt/tags/tag2857.xml" ContentType="application/vnd.openxmlformats-officedocument.presentationml.tags+xml"/>
  <Override PartName="/ppt/tags/tag2858.xml" ContentType="application/vnd.openxmlformats-officedocument.presentationml.tags+xml"/>
  <Override PartName="/ppt/tags/tag2859.xml" ContentType="application/vnd.openxmlformats-officedocument.presentationml.tags+xml"/>
  <Override PartName="/ppt/tags/tag286.xml" ContentType="application/vnd.openxmlformats-officedocument.presentationml.tags+xml"/>
  <Override PartName="/ppt/tags/tag2860.xml" ContentType="application/vnd.openxmlformats-officedocument.presentationml.tags+xml"/>
  <Override PartName="/ppt/tags/tag2861.xml" ContentType="application/vnd.openxmlformats-officedocument.presentationml.tags+xml"/>
  <Override PartName="/ppt/tags/tag2862.xml" ContentType="application/vnd.openxmlformats-officedocument.presentationml.tags+xml"/>
  <Override PartName="/ppt/tags/tag2863.xml" ContentType="application/vnd.openxmlformats-officedocument.presentationml.tags+xml"/>
  <Override PartName="/ppt/tags/tag2864.xml" ContentType="application/vnd.openxmlformats-officedocument.presentationml.tags+xml"/>
  <Override PartName="/ppt/tags/tag2865.xml" ContentType="application/vnd.openxmlformats-officedocument.presentationml.tags+xml"/>
  <Override PartName="/ppt/tags/tag2866.xml" ContentType="application/vnd.openxmlformats-officedocument.presentationml.tags+xml"/>
  <Override PartName="/ppt/tags/tag2867.xml" ContentType="application/vnd.openxmlformats-officedocument.presentationml.tags+xml"/>
  <Override PartName="/ppt/tags/tag2868.xml" ContentType="application/vnd.openxmlformats-officedocument.presentationml.tags+xml"/>
  <Override PartName="/ppt/tags/tag2869.xml" ContentType="application/vnd.openxmlformats-officedocument.presentationml.tags+xml"/>
  <Override PartName="/ppt/tags/tag287.xml" ContentType="application/vnd.openxmlformats-officedocument.presentationml.tags+xml"/>
  <Override PartName="/ppt/tags/tag2870.xml" ContentType="application/vnd.openxmlformats-officedocument.presentationml.tags+xml"/>
  <Override PartName="/ppt/tags/tag2871.xml" ContentType="application/vnd.openxmlformats-officedocument.presentationml.tags+xml"/>
  <Override PartName="/ppt/tags/tag2872.xml" ContentType="application/vnd.openxmlformats-officedocument.presentationml.tags+xml"/>
  <Override PartName="/ppt/tags/tag2873.xml" ContentType="application/vnd.openxmlformats-officedocument.presentationml.tags+xml"/>
  <Override PartName="/ppt/tags/tag2874.xml" ContentType="application/vnd.openxmlformats-officedocument.presentationml.tags+xml"/>
  <Override PartName="/ppt/tags/tag2875.xml" ContentType="application/vnd.openxmlformats-officedocument.presentationml.tags+xml"/>
  <Override PartName="/ppt/tags/tag2876.xml" ContentType="application/vnd.openxmlformats-officedocument.presentationml.tags+xml"/>
  <Override PartName="/ppt/tags/tag2877.xml" ContentType="application/vnd.openxmlformats-officedocument.presentationml.tags+xml"/>
  <Override PartName="/ppt/tags/tag2878.xml" ContentType="application/vnd.openxmlformats-officedocument.presentationml.tags+xml"/>
  <Override PartName="/ppt/tags/tag2879.xml" ContentType="application/vnd.openxmlformats-officedocument.presentationml.tags+xml"/>
  <Override PartName="/ppt/tags/tag288.xml" ContentType="application/vnd.openxmlformats-officedocument.presentationml.tags+xml"/>
  <Override PartName="/ppt/tags/tag2880.xml" ContentType="application/vnd.openxmlformats-officedocument.presentationml.tags+xml"/>
  <Override PartName="/ppt/tags/tag2881.xml" ContentType="application/vnd.openxmlformats-officedocument.presentationml.tags+xml"/>
  <Override PartName="/ppt/tags/tag2882.xml" ContentType="application/vnd.openxmlformats-officedocument.presentationml.tags+xml"/>
  <Override PartName="/ppt/tags/tag2883.xml" ContentType="application/vnd.openxmlformats-officedocument.presentationml.tags+xml"/>
  <Override PartName="/ppt/tags/tag2884.xml" ContentType="application/vnd.openxmlformats-officedocument.presentationml.tags+xml"/>
  <Override PartName="/ppt/tags/tag2885.xml" ContentType="application/vnd.openxmlformats-officedocument.presentationml.tags+xml"/>
  <Override PartName="/ppt/tags/tag2886.xml" ContentType="application/vnd.openxmlformats-officedocument.presentationml.tags+xml"/>
  <Override PartName="/ppt/tags/tag2887.xml" ContentType="application/vnd.openxmlformats-officedocument.presentationml.tags+xml"/>
  <Override PartName="/ppt/tags/tag2888.xml" ContentType="application/vnd.openxmlformats-officedocument.presentationml.tags+xml"/>
  <Override PartName="/ppt/tags/tag2889.xml" ContentType="application/vnd.openxmlformats-officedocument.presentationml.tags+xml"/>
  <Override PartName="/ppt/tags/tag289.xml" ContentType="application/vnd.openxmlformats-officedocument.presentationml.tags+xml"/>
  <Override PartName="/ppt/tags/tag2890.xml" ContentType="application/vnd.openxmlformats-officedocument.presentationml.tags+xml"/>
  <Override PartName="/ppt/tags/tag2891.xml" ContentType="application/vnd.openxmlformats-officedocument.presentationml.tags+xml"/>
  <Override PartName="/ppt/tags/tag2892.xml" ContentType="application/vnd.openxmlformats-officedocument.presentationml.tags+xml"/>
  <Override PartName="/ppt/tags/tag2893.xml" ContentType="application/vnd.openxmlformats-officedocument.presentationml.tags+xml"/>
  <Override PartName="/ppt/tags/tag2894.xml" ContentType="application/vnd.openxmlformats-officedocument.presentationml.tags+xml"/>
  <Override PartName="/ppt/tags/tag2895.xml" ContentType="application/vnd.openxmlformats-officedocument.presentationml.tags+xml"/>
  <Override PartName="/ppt/tags/tag2896.xml" ContentType="application/vnd.openxmlformats-officedocument.presentationml.tags+xml"/>
  <Override PartName="/ppt/tags/tag2897.xml" ContentType="application/vnd.openxmlformats-officedocument.presentationml.tags+xml"/>
  <Override PartName="/ppt/tags/tag2898.xml" ContentType="application/vnd.openxmlformats-officedocument.presentationml.tags+xml"/>
  <Override PartName="/ppt/tags/tag289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00.xml" ContentType="application/vnd.openxmlformats-officedocument.presentationml.tags+xml"/>
  <Override PartName="/ppt/tags/tag2901.xml" ContentType="application/vnd.openxmlformats-officedocument.presentationml.tags+xml"/>
  <Override PartName="/ppt/tags/tag2902.xml" ContentType="application/vnd.openxmlformats-officedocument.presentationml.tags+xml"/>
  <Override PartName="/ppt/tags/tag2903.xml" ContentType="application/vnd.openxmlformats-officedocument.presentationml.tags+xml"/>
  <Override PartName="/ppt/tags/tag2904.xml" ContentType="application/vnd.openxmlformats-officedocument.presentationml.tags+xml"/>
  <Override PartName="/ppt/tags/tag2905.xml" ContentType="application/vnd.openxmlformats-officedocument.presentationml.tags+xml"/>
  <Override PartName="/ppt/tags/tag2906.xml" ContentType="application/vnd.openxmlformats-officedocument.presentationml.tags+xml"/>
  <Override PartName="/ppt/tags/tag2907.xml" ContentType="application/vnd.openxmlformats-officedocument.presentationml.tags+xml"/>
  <Override PartName="/ppt/tags/tag2908.xml" ContentType="application/vnd.openxmlformats-officedocument.presentationml.tags+xml"/>
  <Override PartName="/ppt/tags/tag2909.xml" ContentType="application/vnd.openxmlformats-officedocument.presentationml.tags+xml"/>
  <Override PartName="/ppt/tags/tag291.xml" ContentType="application/vnd.openxmlformats-officedocument.presentationml.tags+xml"/>
  <Override PartName="/ppt/tags/tag2910.xml" ContentType="application/vnd.openxmlformats-officedocument.presentationml.tags+xml"/>
  <Override PartName="/ppt/tags/tag2911.xml" ContentType="application/vnd.openxmlformats-officedocument.presentationml.tags+xml"/>
  <Override PartName="/ppt/tags/tag2912.xml" ContentType="application/vnd.openxmlformats-officedocument.presentationml.tags+xml"/>
  <Override PartName="/ppt/tags/tag2913.xml" ContentType="application/vnd.openxmlformats-officedocument.presentationml.tags+xml"/>
  <Override PartName="/ppt/tags/tag2914.xml" ContentType="application/vnd.openxmlformats-officedocument.presentationml.tags+xml"/>
  <Override PartName="/ppt/tags/tag2915.xml" ContentType="application/vnd.openxmlformats-officedocument.presentationml.tags+xml"/>
  <Override PartName="/ppt/tags/tag2916.xml" ContentType="application/vnd.openxmlformats-officedocument.presentationml.tags+xml"/>
  <Override PartName="/ppt/tags/tag2917.xml" ContentType="application/vnd.openxmlformats-officedocument.presentationml.tags+xml"/>
  <Override PartName="/ppt/tags/tag2918.xml" ContentType="application/vnd.openxmlformats-officedocument.presentationml.tags+xml"/>
  <Override PartName="/ppt/tags/tag2919.xml" ContentType="application/vnd.openxmlformats-officedocument.presentationml.tags+xml"/>
  <Override PartName="/ppt/tags/tag292.xml" ContentType="application/vnd.openxmlformats-officedocument.presentationml.tags+xml"/>
  <Override PartName="/ppt/tags/tag2920.xml" ContentType="application/vnd.openxmlformats-officedocument.presentationml.tags+xml"/>
  <Override PartName="/ppt/tags/tag2921.xml" ContentType="application/vnd.openxmlformats-officedocument.presentationml.tags+xml"/>
  <Override PartName="/ppt/tags/tag2922.xml" ContentType="application/vnd.openxmlformats-officedocument.presentationml.tags+xml"/>
  <Override PartName="/ppt/tags/tag2923.xml" ContentType="application/vnd.openxmlformats-officedocument.presentationml.tags+xml"/>
  <Override PartName="/ppt/tags/tag2924.xml" ContentType="application/vnd.openxmlformats-officedocument.presentationml.tags+xml"/>
  <Override PartName="/ppt/tags/tag2925.xml" ContentType="application/vnd.openxmlformats-officedocument.presentationml.tags+xml"/>
  <Override PartName="/ppt/tags/tag2926.xml" ContentType="application/vnd.openxmlformats-officedocument.presentationml.tags+xml"/>
  <Override PartName="/ppt/tags/tag2927.xml" ContentType="application/vnd.openxmlformats-officedocument.presentationml.tags+xml"/>
  <Override PartName="/ppt/tags/tag2928.xml" ContentType="application/vnd.openxmlformats-officedocument.presentationml.tags+xml"/>
  <Override PartName="/ppt/tags/tag2929.xml" ContentType="application/vnd.openxmlformats-officedocument.presentationml.tags+xml"/>
  <Override PartName="/ppt/tags/tag293.xml" ContentType="application/vnd.openxmlformats-officedocument.presentationml.tags+xml"/>
  <Override PartName="/ppt/tags/tag2930.xml" ContentType="application/vnd.openxmlformats-officedocument.presentationml.tags+xml"/>
  <Override PartName="/ppt/tags/tag2931.xml" ContentType="application/vnd.openxmlformats-officedocument.presentationml.tags+xml"/>
  <Override PartName="/ppt/tags/tag2932.xml" ContentType="application/vnd.openxmlformats-officedocument.presentationml.tags+xml"/>
  <Override PartName="/ppt/tags/tag2933.xml" ContentType="application/vnd.openxmlformats-officedocument.presentationml.tags+xml"/>
  <Override PartName="/ppt/tags/tag2934.xml" ContentType="application/vnd.openxmlformats-officedocument.presentationml.tags+xml"/>
  <Override PartName="/ppt/tags/tag2935.xml" ContentType="application/vnd.openxmlformats-officedocument.presentationml.tags+xml"/>
  <Override PartName="/ppt/tags/tag2936.xml" ContentType="application/vnd.openxmlformats-officedocument.presentationml.tags+xml"/>
  <Override PartName="/ppt/tags/tag2937.xml" ContentType="application/vnd.openxmlformats-officedocument.presentationml.tags+xml"/>
  <Override PartName="/ppt/tags/tag2938.xml" ContentType="application/vnd.openxmlformats-officedocument.presentationml.tags+xml"/>
  <Override PartName="/ppt/tags/tag2939.xml" ContentType="application/vnd.openxmlformats-officedocument.presentationml.tags+xml"/>
  <Override PartName="/ppt/tags/tag294.xml" ContentType="application/vnd.openxmlformats-officedocument.presentationml.tags+xml"/>
  <Override PartName="/ppt/tags/tag2940.xml" ContentType="application/vnd.openxmlformats-officedocument.presentationml.tags+xml"/>
  <Override PartName="/ppt/tags/tag2941.xml" ContentType="application/vnd.openxmlformats-officedocument.presentationml.tags+xml"/>
  <Override PartName="/ppt/tags/tag2942.xml" ContentType="application/vnd.openxmlformats-officedocument.presentationml.tags+xml"/>
  <Override PartName="/ppt/tags/tag2943.xml" ContentType="application/vnd.openxmlformats-officedocument.presentationml.tags+xml"/>
  <Override PartName="/ppt/tags/tag2944.xml" ContentType="application/vnd.openxmlformats-officedocument.presentationml.tags+xml"/>
  <Override PartName="/ppt/tags/tag2945.xml" ContentType="application/vnd.openxmlformats-officedocument.presentationml.tags+xml"/>
  <Override PartName="/ppt/tags/tag2946.xml" ContentType="application/vnd.openxmlformats-officedocument.presentationml.tags+xml"/>
  <Override PartName="/ppt/tags/tag2947.xml" ContentType="application/vnd.openxmlformats-officedocument.presentationml.tags+xml"/>
  <Override PartName="/ppt/tags/tag2948.xml" ContentType="application/vnd.openxmlformats-officedocument.presentationml.tags+xml"/>
  <Override PartName="/ppt/tags/tag2949.xml" ContentType="application/vnd.openxmlformats-officedocument.presentationml.tags+xml"/>
  <Override PartName="/ppt/tags/tag295.xml" ContentType="application/vnd.openxmlformats-officedocument.presentationml.tags+xml"/>
  <Override PartName="/ppt/tags/tag2950.xml" ContentType="application/vnd.openxmlformats-officedocument.presentationml.tags+xml"/>
  <Override PartName="/ppt/tags/tag2951.xml" ContentType="application/vnd.openxmlformats-officedocument.presentationml.tags+xml"/>
  <Override PartName="/ppt/tags/tag2952.xml" ContentType="application/vnd.openxmlformats-officedocument.presentationml.tags+xml"/>
  <Override PartName="/ppt/tags/tag2953.xml" ContentType="application/vnd.openxmlformats-officedocument.presentationml.tags+xml"/>
  <Override PartName="/ppt/tags/tag2954.xml" ContentType="application/vnd.openxmlformats-officedocument.presentationml.tags+xml"/>
  <Override PartName="/ppt/tags/tag2955.xml" ContentType="application/vnd.openxmlformats-officedocument.presentationml.tags+xml"/>
  <Override PartName="/ppt/tags/tag2956.xml" ContentType="application/vnd.openxmlformats-officedocument.presentationml.tags+xml"/>
  <Override PartName="/ppt/tags/tag2957.xml" ContentType="application/vnd.openxmlformats-officedocument.presentationml.tags+xml"/>
  <Override PartName="/ppt/tags/tag2958.xml" ContentType="application/vnd.openxmlformats-officedocument.presentationml.tags+xml"/>
  <Override PartName="/ppt/tags/tag2959.xml" ContentType="application/vnd.openxmlformats-officedocument.presentationml.tags+xml"/>
  <Override PartName="/ppt/tags/tag296.xml" ContentType="application/vnd.openxmlformats-officedocument.presentationml.tags+xml"/>
  <Override PartName="/ppt/tags/tag2960.xml" ContentType="application/vnd.openxmlformats-officedocument.presentationml.tags+xml"/>
  <Override PartName="/ppt/tags/tag2961.xml" ContentType="application/vnd.openxmlformats-officedocument.presentationml.tags+xml"/>
  <Override PartName="/ppt/tags/tag2962.xml" ContentType="application/vnd.openxmlformats-officedocument.presentationml.tags+xml"/>
  <Override PartName="/ppt/tags/tag2963.xml" ContentType="application/vnd.openxmlformats-officedocument.presentationml.tags+xml"/>
  <Override PartName="/ppt/tags/tag2964.xml" ContentType="application/vnd.openxmlformats-officedocument.presentationml.tags+xml"/>
  <Override PartName="/ppt/tags/tag2965.xml" ContentType="application/vnd.openxmlformats-officedocument.presentationml.tags+xml"/>
  <Override PartName="/ppt/tags/tag2966.xml" ContentType="application/vnd.openxmlformats-officedocument.presentationml.tags+xml"/>
  <Override PartName="/ppt/tags/tag2967.xml" ContentType="application/vnd.openxmlformats-officedocument.presentationml.tags+xml"/>
  <Override PartName="/ppt/tags/tag2968.xml" ContentType="application/vnd.openxmlformats-officedocument.presentationml.tags+xml"/>
  <Override PartName="/ppt/tags/tag2969.xml" ContentType="application/vnd.openxmlformats-officedocument.presentationml.tags+xml"/>
  <Override PartName="/ppt/tags/tag297.xml" ContentType="application/vnd.openxmlformats-officedocument.presentationml.tags+xml"/>
  <Override PartName="/ppt/tags/tag2970.xml" ContentType="application/vnd.openxmlformats-officedocument.presentationml.tags+xml"/>
  <Override PartName="/ppt/tags/tag2971.xml" ContentType="application/vnd.openxmlformats-officedocument.presentationml.tags+xml"/>
  <Override PartName="/ppt/tags/tag2972.xml" ContentType="application/vnd.openxmlformats-officedocument.presentationml.tags+xml"/>
  <Override PartName="/ppt/tags/tag2973.xml" ContentType="application/vnd.openxmlformats-officedocument.presentationml.tags+xml"/>
  <Override PartName="/ppt/tags/tag2974.xml" ContentType="application/vnd.openxmlformats-officedocument.presentationml.tags+xml"/>
  <Override PartName="/ppt/tags/tag2975.xml" ContentType="application/vnd.openxmlformats-officedocument.presentationml.tags+xml"/>
  <Override PartName="/ppt/tags/tag2976.xml" ContentType="application/vnd.openxmlformats-officedocument.presentationml.tags+xml"/>
  <Override PartName="/ppt/tags/tag2977.xml" ContentType="application/vnd.openxmlformats-officedocument.presentationml.tags+xml"/>
  <Override PartName="/ppt/tags/tag2978.xml" ContentType="application/vnd.openxmlformats-officedocument.presentationml.tags+xml"/>
  <Override PartName="/ppt/tags/tag2979.xml" ContentType="application/vnd.openxmlformats-officedocument.presentationml.tags+xml"/>
  <Override PartName="/ppt/tags/tag298.xml" ContentType="application/vnd.openxmlformats-officedocument.presentationml.tags+xml"/>
  <Override PartName="/ppt/tags/tag2980.xml" ContentType="application/vnd.openxmlformats-officedocument.presentationml.tags+xml"/>
  <Override PartName="/ppt/tags/tag2981.xml" ContentType="application/vnd.openxmlformats-officedocument.presentationml.tags+xml"/>
  <Override PartName="/ppt/tags/tag2982.xml" ContentType="application/vnd.openxmlformats-officedocument.presentationml.tags+xml"/>
  <Override PartName="/ppt/tags/tag2983.xml" ContentType="application/vnd.openxmlformats-officedocument.presentationml.tags+xml"/>
  <Override PartName="/ppt/tags/tag2984.xml" ContentType="application/vnd.openxmlformats-officedocument.presentationml.tags+xml"/>
  <Override PartName="/ppt/tags/tag2985.xml" ContentType="application/vnd.openxmlformats-officedocument.presentationml.tags+xml"/>
  <Override PartName="/ppt/tags/tag2986.xml" ContentType="application/vnd.openxmlformats-officedocument.presentationml.tags+xml"/>
  <Override PartName="/ppt/tags/tag2987.xml" ContentType="application/vnd.openxmlformats-officedocument.presentationml.tags+xml"/>
  <Override PartName="/ppt/tags/tag2988.xml" ContentType="application/vnd.openxmlformats-officedocument.presentationml.tags+xml"/>
  <Override PartName="/ppt/tags/tag2989.xml" ContentType="application/vnd.openxmlformats-officedocument.presentationml.tags+xml"/>
  <Override PartName="/ppt/tags/tag299.xml" ContentType="application/vnd.openxmlformats-officedocument.presentationml.tags+xml"/>
  <Override PartName="/ppt/tags/tag2990.xml" ContentType="application/vnd.openxmlformats-officedocument.presentationml.tags+xml"/>
  <Override PartName="/ppt/tags/tag2991.xml" ContentType="application/vnd.openxmlformats-officedocument.presentationml.tags+xml"/>
  <Override PartName="/ppt/tags/tag2992.xml" ContentType="application/vnd.openxmlformats-officedocument.presentationml.tags+xml"/>
  <Override PartName="/ppt/tags/tag2993.xml" ContentType="application/vnd.openxmlformats-officedocument.presentationml.tags+xml"/>
  <Override PartName="/ppt/tags/tag2994.xml" ContentType="application/vnd.openxmlformats-officedocument.presentationml.tags+xml"/>
  <Override PartName="/ppt/tags/tag2995.xml" ContentType="application/vnd.openxmlformats-officedocument.presentationml.tags+xml"/>
  <Override PartName="/ppt/tags/tag2996.xml" ContentType="application/vnd.openxmlformats-officedocument.presentationml.tags+xml"/>
  <Override PartName="/ppt/tags/tag2997.xml" ContentType="application/vnd.openxmlformats-officedocument.presentationml.tags+xml"/>
  <Override PartName="/ppt/tags/tag2998.xml" ContentType="application/vnd.openxmlformats-officedocument.presentationml.tags+xml"/>
  <Override PartName="/ppt/tags/tag29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00.xml" ContentType="application/vnd.openxmlformats-officedocument.presentationml.tags+xml"/>
  <Override PartName="/ppt/tags/tag3001.xml" ContentType="application/vnd.openxmlformats-officedocument.presentationml.tags+xml"/>
  <Override PartName="/ppt/tags/tag3002.xml" ContentType="application/vnd.openxmlformats-officedocument.presentationml.tags+xml"/>
  <Override PartName="/ppt/tags/tag3003.xml" ContentType="application/vnd.openxmlformats-officedocument.presentationml.tags+xml"/>
  <Override PartName="/ppt/tags/tag3004.xml" ContentType="application/vnd.openxmlformats-officedocument.presentationml.tags+xml"/>
  <Override PartName="/ppt/tags/tag3005.xml" ContentType="application/vnd.openxmlformats-officedocument.presentationml.tags+xml"/>
  <Override PartName="/ppt/tags/tag3006.xml" ContentType="application/vnd.openxmlformats-officedocument.presentationml.tags+xml"/>
  <Override PartName="/ppt/tags/tag3007.xml" ContentType="application/vnd.openxmlformats-officedocument.presentationml.tags+xml"/>
  <Override PartName="/ppt/tags/tag3008.xml" ContentType="application/vnd.openxmlformats-officedocument.presentationml.tags+xml"/>
  <Override PartName="/ppt/tags/tag3009.xml" ContentType="application/vnd.openxmlformats-officedocument.presentationml.tags+xml"/>
  <Override PartName="/ppt/tags/tag301.xml" ContentType="application/vnd.openxmlformats-officedocument.presentationml.tags+xml"/>
  <Override PartName="/ppt/tags/tag3010.xml" ContentType="application/vnd.openxmlformats-officedocument.presentationml.tags+xml"/>
  <Override PartName="/ppt/tags/tag3011.xml" ContentType="application/vnd.openxmlformats-officedocument.presentationml.tags+xml"/>
  <Override PartName="/ppt/tags/tag3012.xml" ContentType="application/vnd.openxmlformats-officedocument.presentationml.tags+xml"/>
  <Override PartName="/ppt/tags/tag3013.xml" ContentType="application/vnd.openxmlformats-officedocument.presentationml.tags+xml"/>
  <Override PartName="/ppt/tags/tag3014.xml" ContentType="application/vnd.openxmlformats-officedocument.presentationml.tags+xml"/>
  <Override PartName="/ppt/tags/tag3015.xml" ContentType="application/vnd.openxmlformats-officedocument.presentationml.tags+xml"/>
  <Override PartName="/ppt/tags/tag3016.xml" ContentType="application/vnd.openxmlformats-officedocument.presentationml.tags+xml"/>
  <Override PartName="/ppt/tags/tag3017.xml" ContentType="application/vnd.openxmlformats-officedocument.presentationml.tags+xml"/>
  <Override PartName="/ppt/tags/tag3018.xml" ContentType="application/vnd.openxmlformats-officedocument.presentationml.tags+xml"/>
  <Override PartName="/ppt/tags/tag3019.xml" ContentType="application/vnd.openxmlformats-officedocument.presentationml.tags+xml"/>
  <Override PartName="/ppt/tags/tag302.xml" ContentType="application/vnd.openxmlformats-officedocument.presentationml.tags+xml"/>
  <Override PartName="/ppt/tags/tag3020.xml" ContentType="application/vnd.openxmlformats-officedocument.presentationml.tags+xml"/>
  <Override PartName="/ppt/tags/tag3021.xml" ContentType="application/vnd.openxmlformats-officedocument.presentationml.tags+xml"/>
  <Override PartName="/ppt/tags/tag3022.xml" ContentType="application/vnd.openxmlformats-officedocument.presentationml.tags+xml"/>
  <Override PartName="/ppt/tags/tag3023.xml" ContentType="application/vnd.openxmlformats-officedocument.presentationml.tags+xml"/>
  <Override PartName="/ppt/tags/tag3024.xml" ContentType="application/vnd.openxmlformats-officedocument.presentationml.tags+xml"/>
  <Override PartName="/ppt/tags/tag3025.xml" ContentType="application/vnd.openxmlformats-officedocument.presentationml.tags+xml"/>
  <Override PartName="/ppt/tags/tag3026.xml" ContentType="application/vnd.openxmlformats-officedocument.presentationml.tags+xml"/>
  <Override PartName="/ppt/tags/tag3027.xml" ContentType="application/vnd.openxmlformats-officedocument.presentationml.tags+xml"/>
  <Override PartName="/ppt/tags/tag3028.xml" ContentType="application/vnd.openxmlformats-officedocument.presentationml.tags+xml"/>
  <Override PartName="/ppt/tags/tag3029.xml" ContentType="application/vnd.openxmlformats-officedocument.presentationml.tags+xml"/>
  <Override PartName="/ppt/tags/tag303.xml" ContentType="application/vnd.openxmlformats-officedocument.presentationml.tags+xml"/>
  <Override PartName="/ppt/tags/tag3030.xml" ContentType="application/vnd.openxmlformats-officedocument.presentationml.tags+xml"/>
  <Override PartName="/ppt/tags/tag3031.xml" ContentType="application/vnd.openxmlformats-officedocument.presentationml.tags+xml"/>
  <Override PartName="/ppt/tags/tag3032.xml" ContentType="application/vnd.openxmlformats-officedocument.presentationml.tags+xml"/>
  <Override PartName="/ppt/tags/tag3033.xml" ContentType="application/vnd.openxmlformats-officedocument.presentationml.tags+xml"/>
  <Override PartName="/ppt/tags/tag3034.xml" ContentType="application/vnd.openxmlformats-officedocument.presentationml.tags+xml"/>
  <Override PartName="/ppt/tags/tag3035.xml" ContentType="application/vnd.openxmlformats-officedocument.presentationml.tags+xml"/>
  <Override PartName="/ppt/tags/tag3036.xml" ContentType="application/vnd.openxmlformats-officedocument.presentationml.tags+xml"/>
  <Override PartName="/ppt/tags/tag3037.xml" ContentType="application/vnd.openxmlformats-officedocument.presentationml.tags+xml"/>
  <Override PartName="/ppt/tags/tag3038.xml" ContentType="application/vnd.openxmlformats-officedocument.presentationml.tags+xml"/>
  <Override PartName="/ppt/tags/tag3039.xml" ContentType="application/vnd.openxmlformats-officedocument.presentationml.tags+xml"/>
  <Override PartName="/ppt/tags/tag304.xml" ContentType="application/vnd.openxmlformats-officedocument.presentationml.tags+xml"/>
  <Override PartName="/ppt/tags/tag3040.xml" ContentType="application/vnd.openxmlformats-officedocument.presentationml.tags+xml"/>
  <Override PartName="/ppt/tags/tag3041.xml" ContentType="application/vnd.openxmlformats-officedocument.presentationml.tags+xml"/>
  <Override PartName="/ppt/tags/tag3042.xml" ContentType="application/vnd.openxmlformats-officedocument.presentationml.tags+xml"/>
  <Override PartName="/ppt/tags/tag3043.xml" ContentType="application/vnd.openxmlformats-officedocument.presentationml.tags+xml"/>
  <Override PartName="/ppt/tags/tag3044.xml" ContentType="application/vnd.openxmlformats-officedocument.presentationml.tags+xml"/>
  <Override PartName="/ppt/tags/tag3045.xml" ContentType="application/vnd.openxmlformats-officedocument.presentationml.tags+xml"/>
  <Override PartName="/ppt/tags/tag3046.xml" ContentType="application/vnd.openxmlformats-officedocument.presentationml.tags+xml"/>
  <Override PartName="/ppt/tags/tag3047.xml" ContentType="application/vnd.openxmlformats-officedocument.presentationml.tags+xml"/>
  <Override PartName="/ppt/tags/tag3048.xml" ContentType="application/vnd.openxmlformats-officedocument.presentationml.tags+xml"/>
  <Override PartName="/ppt/tags/tag3049.xml" ContentType="application/vnd.openxmlformats-officedocument.presentationml.tags+xml"/>
  <Override PartName="/ppt/tags/tag305.xml" ContentType="application/vnd.openxmlformats-officedocument.presentationml.tags+xml"/>
  <Override PartName="/ppt/tags/tag3050.xml" ContentType="application/vnd.openxmlformats-officedocument.presentationml.tags+xml"/>
  <Override PartName="/ppt/tags/tag3051.xml" ContentType="application/vnd.openxmlformats-officedocument.presentationml.tags+xml"/>
  <Override PartName="/ppt/tags/tag3052.xml" ContentType="application/vnd.openxmlformats-officedocument.presentationml.tags+xml"/>
  <Override PartName="/ppt/tags/tag3053.xml" ContentType="application/vnd.openxmlformats-officedocument.presentationml.tags+xml"/>
  <Override PartName="/ppt/tags/tag3054.xml" ContentType="application/vnd.openxmlformats-officedocument.presentationml.tags+xml"/>
  <Override PartName="/ppt/tags/tag3055.xml" ContentType="application/vnd.openxmlformats-officedocument.presentationml.tags+xml"/>
  <Override PartName="/ppt/tags/tag3056.xml" ContentType="application/vnd.openxmlformats-officedocument.presentationml.tags+xml"/>
  <Override PartName="/ppt/tags/tag3057.xml" ContentType="application/vnd.openxmlformats-officedocument.presentationml.tags+xml"/>
  <Override PartName="/ppt/tags/tag3058.xml" ContentType="application/vnd.openxmlformats-officedocument.presentationml.tags+xml"/>
  <Override PartName="/ppt/tags/tag3059.xml" ContentType="application/vnd.openxmlformats-officedocument.presentationml.tags+xml"/>
  <Override PartName="/ppt/tags/tag306.xml" ContentType="application/vnd.openxmlformats-officedocument.presentationml.tags+xml"/>
  <Override PartName="/ppt/tags/tag3060.xml" ContentType="application/vnd.openxmlformats-officedocument.presentationml.tags+xml"/>
  <Override PartName="/ppt/tags/tag3061.xml" ContentType="application/vnd.openxmlformats-officedocument.presentationml.tags+xml"/>
  <Override PartName="/ppt/tags/tag3062.xml" ContentType="application/vnd.openxmlformats-officedocument.presentationml.tags+xml"/>
  <Override PartName="/ppt/tags/tag3063.xml" ContentType="application/vnd.openxmlformats-officedocument.presentationml.tags+xml"/>
  <Override PartName="/ppt/tags/tag3064.xml" ContentType="application/vnd.openxmlformats-officedocument.presentationml.tags+xml"/>
  <Override PartName="/ppt/tags/tag3065.xml" ContentType="application/vnd.openxmlformats-officedocument.presentationml.tags+xml"/>
  <Override PartName="/ppt/tags/tag3066.xml" ContentType="application/vnd.openxmlformats-officedocument.presentationml.tags+xml"/>
  <Override PartName="/ppt/tags/tag3067.xml" ContentType="application/vnd.openxmlformats-officedocument.presentationml.tags+xml"/>
  <Override PartName="/ppt/tags/tag3068.xml" ContentType="application/vnd.openxmlformats-officedocument.presentationml.tags+xml"/>
  <Override PartName="/ppt/tags/tag3069.xml" ContentType="application/vnd.openxmlformats-officedocument.presentationml.tags+xml"/>
  <Override PartName="/ppt/tags/tag307.xml" ContentType="application/vnd.openxmlformats-officedocument.presentationml.tags+xml"/>
  <Override PartName="/ppt/tags/tag3070.xml" ContentType="application/vnd.openxmlformats-officedocument.presentationml.tags+xml"/>
  <Override PartName="/ppt/tags/tag3071.xml" ContentType="application/vnd.openxmlformats-officedocument.presentationml.tags+xml"/>
  <Override PartName="/ppt/tags/tag3072.xml" ContentType="application/vnd.openxmlformats-officedocument.presentationml.tags+xml"/>
  <Override PartName="/ppt/tags/tag3073.xml" ContentType="application/vnd.openxmlformats-officedocument.presentationml.tags+xml"/>
  <Override PartName="/ppt/tags/tag3074.xml" ContentType="application/vnd.openxmlformats-officedocument.presentationml.tags+xml"/>
  <Override PartName="/ppt/tags/tag3075.xml" ContentType="application/vnd.openxmlformats-officedocument.presentationml.tags+xml"/>
  <Override PartName="/ppt/tags/tag3076.xml" ContentType="application/vnd.openxmlformats-officedocument.presentationml.tags+xml"/>
  <Override PartName="/ppt/tags/tag3077.xml" ContentType="application/vnd.openxmlformats-officedocument.presentationml.tags+xml"/>
  <Override PartName="/ppt/tags/tag3078.xml" ContentType="application/vnd.openxmlformats-officedocument.presentationml.tags+xml"/>
  <Override PartName="/ppt/tags/tag3079.xml" ContentType="application/vnd.openxmlformats-officedocument.presentationml.tags+xml"/>
  <Override PartName="/ppt/tags/tag308.xml" ContentType="application/vnd.openxmlformats-officedocument.presentationml.tags+xml"/>
  <Override PartName="/ppt/tags/tag3080.xml" ContentType="application/vnd.openxmlformats-officedocument.presentationml.tags+xml"/>
  <Override PartName="/ppt/tags/tag3081.xml" ContentType="application/vnd.openxmlformats-officedocument.presentationml.tags+xml"/>
  <Override PartName="/ppt/tags/tag3082.xml" ContentType="application/vnd.openxmlformats-officedocument.presentationml.tags+xml"/>
  <Override PartName="/ppt/tags/tag3083.xml" ContentType="application/vnd.openxmlformats-officedocument.presentationml.tags+xml"/>
  <Override PartName="/ppt/tags/tag3084.xml" ContentType="application/vnd.openxmlformats-officedocument.presentationml.tags+xml"/>
  <Override PartName="/ppt/tags/tag3085.xml" ContentType="application/vnd.openxmlformats-officedocument.presentationml.tags+xml"/>
  <Override PartName="/ppt/tags/tag3086.xml" ContentType="application/vnd.openxmlformats-officedocument.presentationml.tags+xml"/>
  <Override PartName="/ppt/tags/tag3087.xml" ContentType="application/vnd.openxmlformats-officedocument.presentationml.tags+xml"/>
  <Override PartName="/ppt/tags/tag3088.xml" ContentType="application/vnd.openxmlformats-officedocument.presentationml.tags+xml"/>
  <Override PartName="/ppt/tags/tag3089.xml" ContentType="application/vnd.openxmlformats-officedocument.presentationml.tags+xml"/>
  <Override PartName="/ppt/tags/tag309.xml" ContentType="application/vnd.openxmlformats-officedocument.presentationml.tags+xml"/>
  <Override PartName="/ppt/tags/tag3090.xml" ContentType="application/vnd.openxmlformats-officedocument.presentationml.tags+xml"/>
  <Override PartName="/ppt/tags/tag3091.xml" ContentType="application/vnd.openxmlformats-officedocument.presentationml.tags+xml"/>
  <Override PartName="/ppt/tags/tag3092.xml" ContentType="application/vnd.openxmlformats-officedocument.presentationml.tags+xml"/>
  <Override PartName="/ppt/tags/tag3093.xml" ContentType="application/vnd.openxmlformats-officedocument.presentationml.tags+xml"/>
  <Override PartName="/ppt/tags/tag3094.xml" ContentType="application/vnd.openxmlformats-officedocument.presentationml.tags+xml"/>
  <Override PartName="/ppt/tags/tag3095.xml" ContentType="application/vnd.openxmlformats-officedocument.presentationml.tags+xml"/>
  <Override PartName="/ppt/tags/tag3096.xml" ContentType="application/vnd.openxmlformats-officedocument.presentationml.tags+xml"/>
  <Override PartName="/ppt/tags/tag3097.xml" ContentType="application/vnd.openxmlformats-officedocument.presentationml.tags+xml"/>
  <Override PartName="/ppt/tags/tag3098.xml" ContentType="application/vnd.openxmlformats-officedocument.presentationml.tags+xml"/>
  <Override PartName="/ppt/tags/tag309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00.xml" ContentType="application/vnd.openxmlformats-officedocument.presentationml.tags+xml"/>
  <Override PartName="/ppt/tags/tag3101.xml" ContentType="application/vnd.openxmlformats-officedocument.presentationml.tags+xml"/>
  <Override PartName="/ppt/tags/tag3102.xml" ContentType="application/vnd.openxmlformats-officedocument.presentationml.tags+xml"/>
  <Override PartName="/ppt/tags/tag3103.xml" ContentType="application/vnd.openxmlformats-officedocument.presentationml.tags+xml"/>
  <Override PartName="/ppt/tags/tag3104.xml" ContentType="application/vnd.openxmlformats-officedocument.presentationml.tags+xml"/>
  <Override PartName="/ppt/tags/tag3105.xml" ContentType="application/vnd.openxmlformats-officedocument.presentationml.tags+xml"/>
  <Override PartName="/ppt/tags/tag3106.xml" ContentType="application/vnd.openxmlformats-officedocument.presentationml.tags+xml"/>
  <Override PartName="/ppt/tags/tag3107.xml" ContentType="application/vnd.openxmlformats-officedocument.presentationml.tags+xml"/>
  <Override PartName="/ppt/tags/tag3108.xml" ContentType="application/vnd.openxmlformats-officedocument.presentationml.tags+xml"/>
  <Override PartName="/ppt/tags/tag3109.xml" ContentType="application/vnd.openxmlformats-officedocument.presentationml.tags+xml"/>
  <Override PartName="/ppt/tags/tag311.xml" ContentType="application/vnd.openxmlformats-officedocument.presentationml.tags+xml"/>
  <Override PartName="/ppt/tags/tag3110.xml" ContentType="application/vnd.openxmlformats-officedocument.presentationml.tags+xml"/>
  <Override PartName="/ppt/tags/tag3111.xml" ContentType="application/vnd.openxmlformats-officedocument.presentationml.tags+xml"/>
  <Override PartName="/ppt/tags/tag3112.xml" ContentType="application/vnd.openxmlformats-officedocument.presentationml.tags+xml"/>
  <Override PartName="/ppt/tags/tag3113.xml" ContentType="application/vnd.openxmlformats-officedocument.presentationml.tags+xml"/>
  <Override PartName="/ppt/tags/tag3114.xml" ContentType="application/vnd.openxmlformats-officedocument.presentationml.tags+xml"/>
  <Override PartName="/ppt/tags/tag3115.xml" ContentType="application/vnd.openxmlformats-officedocument.presentationml.tags+xml"/>
  <Override PartName="/ppt/tags/tag3116.xml" ContentType="application/vnd.openxmlformats-officedocument.presentationml.tags+xml"/>
  <Override PartName="/ppt/tags/tag3117.xml" ContentType="application/vnd.openxmlformats-officedocument.presentationml.tags+xml"/>
  <Override PartName="/ppt/tags/tag3118.xml" ContentType="application/vnd.openxmlformats-officedocument.presentationml.tags+xml"/>
  <Override PartName="/ppt/tags/tag3119.xml" ContentType="application/vnd.openxmlformats-officedocument.presentationml.tags+xml"/>
  <Override PartName="/ppt/tags/tag312.xml" ContentType="application/vnd.openxmlformats-officedocument.presentationml.tags+xml"/>
  <Override PartName="/ppt/tags/tag3120.xml" ContentType="application/vnd.openxmlformats-officedocument.presentationml.tags+xml"/>
  <Override PartName="/ppt/tags/tag3121.xml" ContentType="application/vnd.openxmlformats-officedocument.presentationml.tags+xml"/>
  <Override PartName="/ppt/tags/tag3122.xml" ContentType="application/vnd.openxmlformats-officedocument.presentationml.tags+xml"/>
  <Override PartName="/ppt/tags/tag3123.xml" ContentType="application/vnd.openxmlformats-officedocument.presentationml.tags+xml"/>
  <Override PartName="/ppt/tags/tag3124.xml" ContentType="application/vnd.openxmlformats-officedocument.presentationml.tags+xml"/>
  <Override PartName="/ppt/tags/tag3125.xml" ContentType="application/vnd.openxmlformats-officedocument.presentationml.tags+xml"/>
  <Override PartName="/ppt/tags/tag3126.xml" ContentType="application/vnd.openxmlformats-officedocument.presentationml.tags+xml"/>
  <Override PartName="/ppt/tags/tag3127.xml" ContentType="application/vnd.openxmlformats-officedocument.presentationml.tags+xml"/>
  <Override PartName="/ppt/tags/tag3128.xml" ContentType="application/vnd.openxmlformats-officedocument.presentationml.tags+xml"/>
  <Override PartName="/ppt/tags/tag3129.xml" ContentType="application/vnd.openxmlformats-officedocument.presentationml.tags+xml"/>
  <Override PartName="/ppt/tags/tag313.xml" ContentType="application/vnd.openxmlformats-officedocument.presentationml.tags+xml"/>
  <Override PartName="/ppt/tags/tag3130.xml" ContentType="application/vnd.openxmlformats-officedocument.presentationml.tags+xml"/>
  <Override PartName="/ppt/tags/tag3131.xml" ContentType="application/vnd.openxmlformats-officedocument.presentationml.tags+xml"/>
  <Override PartName="/ppt/tags/tag3132.xml" ContentType="application/vnd.openxmlformats-officedocument.presentationml.tags+xml"/>
  <Override PartName="/ppt/tags/tag3133.xml" ContentType="application/vnd.openxmlformats-officedocument.presentationml.tags+xml"/>
  <Override PartName="/ppt/tags/tag3134.xml" ContentType="application/vnd.openxmlformats-officedocument.presentationml.tags+xml"/>
  <Override PartName="/ppt/tags/tag3135.xml" ContentType="application/vnd.openxmlformats-officedocument.presentationml.tags+xml"/>
  <Override PartName="/ppt/tags/tag3136.xml" ContentType="application/vnd.openxmlformats-officedocument.presentationml.tags+xml"/>
  <Override PartName="/ppt/tags/tag3137.xml" ContentType="application/vnd.openxmlformats-officedocument.presentationml.tags+xml"/>
  <Override PartName="/ppt/tags/tag3138.xml" ContentType="application/vnd.openxmlformats-officedocument.presentationml.tags+xml"/>
  <Override PartName="/ppt/tags/tag3139.xml" ContentType="application/vnd.openxmlformats-officedocument.presentationml.tags+xml"/>
  <Override PartName="/ppt/tags/tag314.xml" ContentType="application/vnd.openxmlformats-officedocument.presentationml.tags+xml"/>
  <Override PartName="/ppt/tags/tag3140.xml" ContentType="application/vnd.openxmlformats-officedocument.presentationml.tags+xml"/>
  <Override PartName="/ppt/tags/tag3141.xml" ContentType="application/vnd.openxmlformats-officedocument.presentationml.tags+xml"/>
  <Override PartName="/ppt/tags/tag3142.xml" ContentType="application/vnd.openxmlformats-officedocument.presentationml.tags+xml"/>
  <Override PartName="/ppt/tags/tag3143.xml" ContentType="application/vnd.openxmlformats-officedocument.presentationml.tags+xml"/>
  <Override PartName="/ppt/tags/tag3144.xml" ContentType="application/vnd.openxmlformats-officedocument.presentationml.tags+xml"/>
  <Override PartName="/ppt/tags/tag3145.xml" ContentType="application/vnd.openxmlformats-officedocument.presentationml.tags+xml"/>
  <Override PartName="/ppt/tags/tag3146.xml" ContentType="application/vnd.openxmlformats-officedocument.presentationml.tags+xml"/>
  <Override PartName="/ppt/tags/tag3147.xml" ContentType="application/vnd.openxmlformats-officedocument.presentationml.tags+xml"/>
  <Override PartName="/ppt/tags/tag3148.xml" ContentType="application/vnd.openxmlformats-officedocument.presentationml.tags+xml"/>
  <Override PartName="/ppt/tags/tag3149.xml" ContentType="application/vnd.openxmlformats-officedocument.presentationml.tags+xml"/>
  <Override PartName="/ppt/tags/tag315.xml" ContentType="application/vnd.openxmlformats-officedocument.presentationml.tags+xml"/>
  <Override PartName="/ppt/tags/tag3150.xml" ContentType="application/vnd.openxmlformats-officedocument.presentationml.tags+xml"/>
  <Override PartName="/ppt/tags/tag3151.xml" ContentType="application/vnd.openxmlformats-officedocument.presentationml.tags+xml"/>
  <Override PartName="/ppt/tags/tag3152.xml" ContentType="application/vnd.openxmlformats-officedocument.presentationml.tags+xml"/>
  <Override PartName="/ppt/tags/tag3153.xml" ContentType="application/vnd.openxmlformats-officedocument.presentationml.tags+xml"/>
  <Override PartName="/ppt/tags/tag3154.xml" ContentType="application/vnd.openxmlformats-officedocument.presentationml.tags+xml"/>
  <Override PartName="/ppt/tags/tag3155.xml" ContentType="application/vnd.openxmlformats-officedocument.presentationml.tags+xml"/>
  <Override PartName="/ppt/tags/tag3156.xml" ContentType="application/vnd.openxmlformats-officedocument.presentationml.tags+xml"/>
  <Override PartName="/ppt/tags/tag3157.xml" ContentType="application/vnd.openxmlformats-officedocument.presentationml.tags+xml"/>
  <Override PartName="/ppt/tags/tag3158.xml" ContentType="application/vnd.openxmlformats-officedocument.presentationml.tags+xml"/>
  <Override PartName="/ppt/tags/tag3159.xml" ContentType="application/vnd.openxmlformats-officedocument.presentationml.tags+xml"/>
  <Override PartName="/ppt/tags/tag316.xml" ContentType="application/vnd.openxmlformats-officedocument.presentationml.tags+xml"/>
  <Override PartName="/ppt/tags/tag3160.xml" ContentType="application/vnd.openxmlformats-officedocument.presentationml.tags+xml"/>
  <Override PartName="/ppt/tags/tag3161.xml" ContentType="application/vnd.openxmlformats-officedocument.presentationml.tags+xml"/>
  <Override PartName="/ppt/tags/tag3162.xml" ContentType="application/vnd.openxmlformats-officedocument.presentationml.tags+xml"/>
  <Override PartName="/ppt/tags/tag3163.xml" ContentType="application/vnd.openxmlformats-officedocument.presentationml.tags+xml"/>
  <Override PartName="/ppt/tags/tag3164.xml" ContentType="application/vnd.openxmlformats-officedocument.presentationml.tags+xml"/>
  <Override PartName="/ppt/tags/tag3165.xml" ContentType="application/vnd.openxmlformats-officedocument.presentationml.tags+xml"/>
  <Override PartName="/ppt/tags/tag3166.xml" ContentType="application/vnd.openxmlformats-officedocument.presentationml.tags+xml"/>
  <Override PartName="/ppt/tags/tag3167.xml" ContentType="application/vnd.openxmlformats-officedocument.presentationml.tags+xml"/>
  <Override PartName="/ppt/tags/tag3168.xml" ContentType="application/vnd.openxmlformats-officedocument.presentationml.tags+xml"/>
  <Override PartName="/ppt/tags/tag3169.xml" ContentType="application/vnd.openxmlformats-officedocument.presentationml.tags+xml"/>
  <Override PartName="/ppt/tags/tag317.xml" ContentType="application/vnd.openxmlformats-officedocument.presentationml.tags+xml"/>
  <Override PartName="/ppt/tags/tag3170.xml" ContentType="application/vnd.openxmlformats-officedocument.presentationml.tags+xml"/>
  <Override PartName="/ppt/tags/tag3171.xml" ContentType="application/vnd.openxmlformats-officedocument.presentationml.tags+xml"/>
  <Override PartName="/ppt/tags/tag3172.xml" ContentType="application/vnd.openxmlformats-officedocument.presentationml.tags+xml"/>
  <Override PartName="/ppt/tags/tag3173.xml" ContentType="application/vnd.openxmlformats-officedocument.presentationml.tags+xml"/>
  <Override PartName="/ppt/tags/tag3174.xml" ContentType="application/vnd.openxmlformats-officedocument.presentationml.tags+xml"/>
  <Override PartName="/ppt/tags/tag3175.xml" ContentType="application/vnd.openxmlformats-officedocument.presentationml.tags+xml"/>
  <Override PartName="/ppt/tags/tag3176.xml" ContentType="application/vnd.openxmlformats-officedocument.presentationml.tags+xml"/>
  <Override PartName="/ppt/tags/tag3177.xml" ContentType="application/vnd.openxmlformats-officedocument.presentationml.tags+xml"/>
  <Override PartName="/ppt/tags/tag3178.xml" ContentType="application/vnd.openxmlformats-officedocument.presentationml.tags+xml"/>
  <Override PartName="/ppt/tags/tag3179.xml" ContentType="application/vnd.openxmlformats-officedocument.presentationml.tags+xml"/>
  <Override PartName="/ppt/tags/tag318.xml" ContentType="application/vnd.openxmlformats-officedocument.presentationml.tags+xml"/>
  <Override PartName="/ppt/tags/tag3180.xml" ContentType="application/vnd.openxmlformats-officedocument.presentationml.tags+xml"/>
  <Override PartName="/ppt/tags/tag3181.xml" ContentType="application/vnd.openxmlformats-officedocument.presentationml.tags+xml"/>
  <Override PartName="/ppt/tags/tag3182.xml" ContentType="application/vnd.openxmlformats-officedocument.presentationml.tags+xml"/>
  <Override PartName="/ppt/tags/tag3183.xml" ContentType="application/vnd.openxmlformats-officedocument.presentationml.tags+xml"/>
  <Override PartName="/ppt/tags/tag3184.xml" ContentType="application/vnd.openxmlformats-officedocument.presentationml.tags+xml"/>
  <Override PartName="/ppt/tags/tag3185.xml" ContentType="application/vnd.openxmlformats-officedocument.presentationml.tags+xml"/>
  <Override PartName="/ppt/tags/tag3186.xml" ContentType="application/vnd.openxmlformats-officedocument.presentationml.tags+xml"/>
  <Override PartName="/ppt/tags/tag3187.xml" ContentType="application/vnd.openxmlformats-officedocument.presentationml.tags+xml"/>
  <Override PartName="/ppt/tags/tag3188.xml" ContentType="application/vnd.openxmlformats-officedocument.presentationml.tags+xml"/>
  <Override PartName="/ppt/tags/tag3189.xml" ContentType="application/vnd.openxmlformats-officedocument.presentationml.tags+xml"/>
  <Override PartName="/ppt/tags/tag319.xml" ContentType="application/vnd.openxmlformats-officedocument.presentationml.tags+xml"/>
  <Override PartName="/ppt/tags/tag3190.xml" ContentType="application/vnd.openxmlformats-officedocument.presentationml.tags+xml"/>
  <Override PartName="/ppt/tags/tag3191.xml" ContentType="application/vnd.openxmlformats-officedocument.presentationml.tags+xml"/>
  <Override PartName="/ppt/tags/tag3192.xml" ContentType="application/vnd.openxmlformats-officedocument.presentationml.tags+xml"/>
  <Override PartName="/ppt/tags/tag3193.xml" ContentType="application/vnd.openxmlformats-officedocument.presentationml.tags+xml"/>
  <Override PartName="/ppt/tags/tag3194.xml" ContentType="application/vnd.openxmlformats-officedocument.presentationml.tags+xml"/>
  <Override PartName="/ppt/tags/tag3195.xml" ContentType="application/vnd.openxmlformats-officedocument.presentationml.tags+xml"/>
  <Override PartName="/ppt/tags/tag3196.xml" ContentType="application/vnd.openxmlformats-officedocument.presentationml.tags+xml"/>
  <Override PartName="/ppt/tags/tag3197.xml" ContentType="application/vnd.openxmlformats-officedocument.presentationml.tags+xml"/>
  <Override PartName="/ppt/tags/tag3198.xml" ContentType="application/vnd.openxmlformats-officedocument.presentationml.tags+xml"/>
  <Override PartName="/ppt/tags/tag319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00.xml" ContentType="application/vnd.openxmlformats-officedocument.presentationml.tags+xml"/>
  <Override PartName="/ppt/tags/tag3201.xml" ContentType="application/vnd.openxmlformats-officedocument.presentationml.tags+xml"/>
  <Override PartName="/ppt/tags/tag3202.xml" ContentType="application/vnd.openxmlformats-officedocument.presentationml.tags+xml"/>
  <Override PartName="/ppt/tags/tag3203.xml" ContentType="application/vnd.openxmlformats-officedocument.presentationml.tags+xml"/>
  <Override PartName="/ppt/tags/tag3204.xml" ContentType="application/vnd.openxmlformats-officedocument.presentationml.tags+xml"/>
  <Override PartName="/ppt/tags/tag3205.xml" ContentType="application/vnd.openxmlformats-officedocument.presentationml.tags+xml"/>
  <Override PartName="/ppt/tags/tag3206.xml" ContentType="application/vnd.openxmlformats-officedocument.presentationml.tags+xml"/>
  <Override PartName="/ppt/tags/tag3207.xml" ContentType="application/vnd.openxmlformats-officedocument.presentationml.tags+xml"/>
  <Override PartName="/ppt/tags/tag3208.xml" ContentType="application/vnd.openxmlformats-officedocument.presentationml.tags+xml"/>
  <Override PartName="/ppt/tags/tag3209.xml" ContentType="application/vnd.openxmlformats-officedocument.presentationml.tags+xml"/>
  <Override PartName="/ppt/tags/tag321.xml" ContentType="application/vnd.openxmlformats-officedocument.presentationml.tags+xml"/>
  <Override PartName="/ppt/tags/tag3210.xml" ContentType="application/vnd.openxmlformats-officedocument.presentationml.tags+xml"/>
  <Override PartName="/ppt/tags/tag3211.xml" ContentType="application/vnd.openxmlformats-officedocument.presentationml.tags+xml"/>
  <Override PartName="/ppt/tags/tag3212.xml" ContentType="application/vnd.openxmlformats-officedocument.presentationml.tags+xml"/>
  <Override PartName="/ppt/tags/tag3213.xml" ContentType="application/vnd.openxmlformats-officedocument.presentationml.tags+xml"/>
  <Override PartName="/ppt/tags/tag3214.xml" ContentType="application/vnd.openxmlformats-officedocument.presentationml.tags+xml"/>
  <Override PartName="/ppt/tags/tag3215.xml" ContentType="application/vnd.openxmlformats-officedocument.presentationml.tags+xml"/>
  <Override PartName="/ppt/tags/tag3216.xml" ContentType="application/vnd.openxmlformats-officedocument.presentationml.tags+xml"/>
  <Override PartName="/ppt/tags/tag3217.xml" ContentType="application/vnd.openxmlformats-officedocument.presentationml.tags+xml"/>
  <Override PartName="/ppt/tags/tag3218.xml" ContentType="application/vnd.openxmlformats-officedocument.presentationml.tags+xml"/>
  <Override PartName="/ppt/tags/tag3219.xml" ContentType="application/vnd.openxmlformats-officedocument.presentationml.tags+xml"/>
  <Override PartName="/ppt/tags/tag322.xml" ContentType="application/vnd.openxmlformats-officedocument.presentationml.tags+xml"/>
  <Override PartName="/ppt/tags/tag3220.xml" ContentType="application/vnd.openxmlformats-officedocument.presentationml.tags+xml"/>
  <Override PartName="/ppt/tags/tag3221.xml" ContentType="application/vnd.openxmlformats-officedocument.presentationml.tags+xml"/>
  <Override PartName="/ppt/tags/tag3222.xml" ContentType="application/vnd.openxmlformats-officedocument.presentationml.tags+xml"/>
  <Override PartName="/ppt/tags/tag3223.xml" ContentType="application/vnd.openxmlformats-officedocument.presentationml.tags+xml"/>
  <Override PartName="/ppt/tags/tag3224.xml" ContentType="application/vnd.openxmlformats-officedocument.presentationml.tags+xml"/>
  <Override PartName="/ppt/tags/tag3225.xml" ContentType="application/vnd.openxmlformats-officedocument.presentationml.tags+xml"/>
  <Override PartName="/ppt/tags/tag3226.xml" ContentType="application/vnd.openxmlformats-officedocument.presentationml.tags+xml"/>
  <Override PartName="/ppt/tags/tag3227.xml" ContentType="application/vnd.openxmlformats-officedocument.presentationml.tags+xml"/>
  <Override PartName="/ppt/tags/tag3228.xml" ContentType="application/vnd.openxmlformats-officedocument.presentationml.tags+xml"/>
  <Override PartName="/ppt/tags/tag3229.xml" ContentType="application/vnd.openxmlformats-officedocument.presentationml.tags+xml"/>
  <Override PartName="/ppt/tags/tag323.xml" ContentType="application/vnd.openxmlformats-officedocument.presentationml.tags+xml"/>
  <Override PartName="/ppt/tags/tag3230.xml" ContentType="application/vnd.openxmlformats-officedocument.presentationml.tags+xml"/>
  <Override PartName="/ppt/tags/tag3231.xml" ContentType="application/vnd.openxmlformats-officedocument.presentationml.tags+xml"/>
  <Override PartName="/ppt/tags/tag3232.xml" ContentType="application/vnd.openxmlformats-officedocument.presentationml.tags+xml"/>
  <Override PartName="/ppt/tags/tag3233.xml" ContentType="application/vnd.openxmlformats-officedocument.presentationml.tags+xml"/>
  <Override PartName="/ppt/tags/tag3234.xml" ContentType="application/vnd.openxmlformats-officedocument.presentationml.tags+xml"/>
  <Override PartName="/ppt/tags/tag3235.xml" ContentType="application/vnd.openxmlformats-officedocument.presentationml.tags+xml"/>
  <Override PartName="/ppt/tags/tag3236.xml" ContentType="application/vnd.openxmlformats-officedocument.presentationml.tags+xml"/>
  <Override PartName="/ppt/tags/tag3237.xml" ContentType="application/vnd.openxmlformats-officedocument.presentationml.tags+xml"/>
  <Override PartName="/ppt/tags/tag3238.xml" ContentType="application/vnd.openxmlformats-officedocument.presentationml.tags+xml"/>
  <Override PartName="/ppt/tags/tag3239.xml" ContentType="application/vnd.openxmlformats-officedocument.presentationml.tags+xml"/>
  <Override PartName="/ppt/tags/tag324.xml" ContentType="application/vnd.openxmlformats-officedocument.presentationml.tags+xml"/>
  <Override PartName="/ppt/tags/tag3240.xml" ContentType="application/vnd.openxmlformats-officedocument.presentationml.tags+xml"/>
  <Override PartName="/ppt/tags/tag3241.xml" ContentType="application/vnd.openxmlformats-officedocument.presentationml.tags+xml"/>
  <Override PartName="/ppt/tags/tag3242.xml" ContentType="application/vnd.openxmlformats-officedocument.presentationml.tags+xml"/>
  <Override PartName="/ppt/tags/tag3243.xml" ContentType="application/vnd.openxmlformats-officedocument.presentationml.tags+xml"/>
  <Override PartName="/ppt/tags/tag3244.xml" ContentType="application/vnd.openxmlformats-officedocument.presentationml.tags+xml"/>
  <Override PartName="/ppt/tags/tag3245.xml" ContentType="application/vnd.openxmlformats-officedocument.presentationml.tags+xml"/>
  <Override PartName="/ppt/tags/tag3246.xml" ContentType="application/vnd.openxmlformats-officedocument.presentationml.tags+xml"/>
  <Override PartName="/ppt/tags/tag3247.xml" ContentType="application/vnd.openxmlformats-officedocument.presentationml.tags+xml"/>
  <Override PartName="/ppt/tags/tag3248.xml" ContentType="application/vnd.openxmlformats-officedocument.presentationml.tags+xml"/>
  <Override PartName="/ppt/tags/tag3249.xml" ContentType="application/vnd.openxmlformats-officedocument.presentationml.tags+xml"/>
  <Override PartName="/ppt/tags/tag325.xml" ContentType="application/vnd.openxmlformats-officedocument.presentationml.tags+xml"/>
  <Override PartName="/ppt/tags/tag3250.xml" ContentType="application/vnd.openxmlformats-officedocument.presentationml.tags+xml"/>
  <Override PartName="/ppt/tags/tag3251.xml" ContentType="application/vnd.openxmlformats-officedocument.presentationml.tags+xml"/>
  <Override PartName="/ppt/tags/tag3252.xml" ContentType="application/vnd.openxmlformats-officedocument.presentationml.tags+xml"/>
  <Override PartName="/ppt/tags/tag3253.xml" ContentType="application/vnd.openxmlformats-officedocument.presentationml.tags+xml"/>
  <Override PartName="/ppt/tags/tag3254.xml" ContentType="application/vnd.openxmlformats-officedocument.presentationml.tags+xml"/>
  <Override PartName="/ppt/tags/tag3255.xml" ContentType="application/vnd.openxmlformats-officedocument.presentationml.tags+xml"/>
  <Override PartName="/ppt/tags/tag3256.xml" ContentType="application/vnd.openxmlformats-officedocument.presentationml.tags+xml"/>
  <Override PartName="/ppt/tags/tag3257.xml" ContentType="application/vnd.openxmlformats-officedocument.presentationml.tags+xml"/>
  <Override PartName="/ppt/tags/tag3258.xml" ContentType="application/vnd.openxmlformats-officedocument.presentationml.tags+xml"/>
  <Override PartName="/ppt/tags/tag3259.xml" ContentType="application/vnd.openxmlformats-officedocument.presentationml.tags+xml"/>
  <Override PartName="/ppt/tags/tag326.xml" ContentType="application/vnd.openxmlformats-officedocument.presentationml.tags+xml"/>
  <Override PartName="/ppt/tags/tag3260.xml" ContentType="application/vnd.openxmlformats-officedocument.presentationml.tags+xml"/>
  <Override PartName="/ppt/tags/tag3261.xml" ContentType="application/vnd.openxmlformats-officedocument.presentationml.tags+xml"/>
  <Override PartName="/ppt/tags/tag3262.xml" ContentType="application/vnd.openxmlformats-officedocument.presentationml.tags+xml"/>
  <Override PartName="/ppt/tags/tag3263.xml" ContentType="application/vnd.openxmlformats-officedocument.presentationml.tags+xml"/>
  <Override PartName="/ppt/tags/tag3264.xml" ContentType="application/vnd.openxmlformats-officedocument.presentationml.tags+xml"/>
  <Override PartName="/ppt/tags/tag3265.xml" ContentType="application/vnd.openxmlformats-officedocument.presentationml.tags+xml"/>
  <Override PartName="/ppt/tags/tag3266.xml" ContentType="application/vnd.openxmlformats-officedocument.presentationml.tags+xml"/>
  <Override PartName="/ppt/tags/tag3267.xml" ContentType="application/vnd.openxmlformats-officedocument.presentationml.tags+xml"/>
  <Override PartName="/ppt/tags/tag3268.xml" ContentType="application/vnd.openxmlformats-officedocument.presentationml.tags+xml"/>
  <Override PartName="/ppt/tags/tag3269.xml" ContentType="application/vnd.openxmlformats-officedocument.presentationml.tags+xml"/>
  <Override PartName="/ppt/tags/tag327.xml" ContentType="application/vnd.openxmlformats-officedocument.presentationml.tags+xml"/>
  <Override PartName="/ppt/tags/tag3270.xml" ContentType="application/vnd.openxmlformats-officedocument.presentationml.tags+xml"/>
  <Override PartName="/ppt/tags/tag3271.xml" ContentType="application/vnd.openxmlformats-officedocument.presentationml.tags+xml"/>
  <Override PartName="/ppt/tags/tag3272.xml" ContentType="application/vnd.openxmlformats-officedocument.presentationml.tags+xml"/>
  <Override PartName="/ppt/tags/tag3273.xml" ContentType="application/vnd.openxmlformats-officedocument.presentationml.tags+xml"/>
  <Override PartName="/ppt/tags/tag3274.xml" ContentType="application/vnd.openxmlformats-officedocument.presentationml.tags+xml"/>
  <Override PartName="/ppt/tags/tag3275.xml" ContentType="application/vnd.openxmlformats-officedocument.presentationml.tags+xml"/>
  <Override PartName="/ppt/tags/tag3276.xml" ContentType="application/vnd.openxmlformats-officedocument.presentationml.tags+xml"/>
  <Override PartName="/ppt/tags/tag3277.xml" ContentType="application/vnd.openxmlformats-officedocument.presentationml.tags+xml"/>
  <Override PartName="/ppt/tags/tag3278.xml" ContentType="application/vnd.openxmlformats-officedocument.presentationml.tags+xml"/>
  <Override PartName="/ppt/tags/tag3279.xml" ContentType="application/vnd.openxmlformats-officedocument.presentationml.tags+xml"/>
  <Override PartName="/ppt/tags/tag328.xml" ContentType="application/vnd.openxmlformats-officedocument.presentationml.tags+xml"/>
  <Override PartName="/ppt/tags/tag3280.xml" ContentType="application/vnd.openxmlformats-officedocument.presentationml.tags+xml"/>
  <Override PartName="/ppt/tags/tag3281.xml" ContentType="application/vnd.openxmlformats-officedocument.presentationml.tags+xml"/>
  <Override PartName="/ppt/tags/tag3282.xml" ContentType="application/vnd.openxmlformats-officedocument.presentationml.tags+xml"/>
  <Override PartName="/ppt/tags/tag3283.xml" ContentType="application/vnd.openxmlformats-officedocument.presentationml.tags+xml"/>
  <Override PartName="/ppt/tags/tag3284.xml" ContentType="application/vnd.openxmlformats-officedocument.presentationml.tags+xml"/>
  <Override PartName="/ppt/tags/tag3285.xml" ContentType="application/vnd.openxmlformats-officedocument.presentationml.tags+xml"/>
  <Override PartName="/ppt/tags/tag3286.xml" ContentType="application/vnd.openxmlformats-officedocument.presentationml.tags+xml"/>
  <Override PartName="/ppt/tags/tag3287.xml" ContentType="application/vnd.openxmlformats-officedocument.presentationml.tags+xml"/>
  <Override PartName="/ppt/tags/tag3288.xml" ContentType="application/vnd.openxmlformats-officedocument.presentationml.tags+xml"/>
  <Override PartName="/ppt/tags/tag3289.xml" ContentType="application/vnd.openxmlformats-officedocument.presentationml.tags+xml"/>
  <Override PartName="/ppt/tags/tag329.xml" ContentType="application/vnd.openxmlformats-officedocument.presentationml.tags+xml"/>
  <Override PartName="/ppt/tags/tag3290.xml" ContentType="application/vnd.openxmlformats-officedocument.presentationml.tags+xml"/>
  <Override PartName="/ppt/tags/tag3291.xml" ContentType="application/vnd.openxmlformats-officedocument.presentationml.tags+xml"/>
  <Override PartName="/ppt/tags/tag3292.xml" ContentType="application/vnd.openxmlformats-officedocument.presentationml.tags+xml"/>
  <Override PartName="/ppt/tags/tag3293.xml" ContentType="application/vnd.openxmlformats-officedocument.presentationml.tags+xml"/>
  <Override PartName="/ppt/tags/tag3294.xml" ContentType="application/vnd.openxmlformats-officedocument.presentationml.tags+xml"/>
  <Override PartName="/ppt/tags/tag3295.xml" ContentType="application/vnd.openxmlformats-officedocument.presentationml.tags+xml"/>
  <Override PartName="/ppt/tags/tag3296.xml" ContentType="application/vnd.openxmlformats-officedocument.presentationml.tags+xml"/>
  <Override PartName="/ppt/tags/tag3297.xml" ContentType="application/vnd.openxmlformats-officedocument.presentationml.tags+xml"/>
  <Override PartName="/ppt/tags/tag3298.xml" ContentType="application/vnd.openxmlformats-officedocument.presentationml.tags+xml"/>
  <Override PartName="/ppt/tags/tag329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00.xml" ContentType="application/vnd.openxmlformats-officedocument.presentationml.tags+xml"/>
  <Override PartName="/ppt/tags/tag3301.xml" ContentType="application/vnd.openxmlformats-officedocument.presentationml.tags+xml"/>
  <Override PartName="/ppt/tags/tag3302.xml" ContentType="application/vnd.openxmlformats-officedocument.presentationml.tags+xml"/>
  <Override PartName="/ppt/tags/tag3303.xml" ContentType="application/vnd.openxmlformats-officedocument.presentationml.tags+xml"/>
  <Override PartName="/ppt/tags/tag3304.xml" ContentType="application/vnd.openxmlformats-officedocument.presentationml.tags+xml"/>
  <Override PartName="/ppt/tags/tag3305.xml" ContentType="application/vnd.openxmlformats-officedocument.presentationml.tags+xml"/>
  <Override PartName="/ppt/tags/tag3306.xml" ContentType="application/vnd.openxmlformats-officedocument.presentationml.tags+xml"/>
  <Override PartName="/ppt/tags/tag3307.xml" ContentType="application/vnd.openxmlformats-officedocument.presentationml.tags+xml"/>
  <Override PartName="/ppt/tags/tag3308.xml" ContentType="application/vnd.openxmlformats-officedocument.presentationml.tags+xml"/>
  <Override PartName="/ppt/tags/tag3309.xml" ContentType="application/vnd.openxmlformats-officedocument.presentationml.tags+xml"/>
  <Override PartName="/ppt/tags/tag331.xml" ContentType="application/vnd.openxmlformats-officedocument.presentationml.tags+xml"/>
  <Override PartName="/ppt/tags/tag3310.xml" ContentType="application/vnd.openxmlformats-officedocument.presentationml.tags+xml"/>
  <Override PartName="/ppt/tags/tag3311.xml" ContentType="application/vnd.openxmlformats-officedocument.presentationml.tags+xml"/>
  <Override PartName="/ppt/tags/tag3312.xml" ContentType="application/vnd.openxmlformats-officedocument.presentationml.tags+xml"/>
  <Override PartName="/ppt/tags/tag3313.xml" ContentType="application/vnd.openxmlformats-officedocument.presentationml.tags+xml"/>
  <Override PartName="/ppt/tags/tag3314.xml" ContentType="application/vnd.openxmlformats-officedocument.presentationml.tags+xml"/>
  <Override PartName="/ppt/tags/tag3315.xml" ContentType="application/vnd.openxmlformats-officedocument.presentationml.tags+xml"/>
  <Override PartName="/ppt/tags/tag3316.xml" ContentType="application/vnd.openxmlformats-officedocument.presentationml.tags+xml"/>
  <Override PartName="/ppt/tags/tag3317.xml" ContentType="application/vnd.openxmlformats-officedocument.presentationml.tags+xml"/>
  <Override PartName="/ppt/tags/tag3318.xml" ContentType="application/vnd.openxmlformats-officedocument.presentationml.tags+xml"/>
  <Override PartName="/ppt/tags/tag3319.xml" ContentType="application/vnd.openxmlformats-officedocument.presentationml.tags+xml"/>
  <Override PartName="/ppt/tags/tag332.xml" ContentType="application/vnd.openxmlformats-officedocument.presentationml.tags+xml"/>
  <Override PartName="/ppt/tags/tag3320.xml" ContentType="application/vnd.openxmlformats-officedocument.presentationml.tags+xml"/>
  <Override PartName="/ppt/tags/tag3321.xml" ContentType="application/vnd.openxmlformats-officedocument.presentationml.tags+xml"/>
  <Override PartName="/ppt/tags/tag3322.xml" ContentType="application/vnd.openxmlformats-officedocument.presentationml.tags+xml"/>
  <Override PartName="/ppt/tags/tag3323.xml" ContentType="application/vnd.openxmlformats-officedocument.presentationml.tags+xml"/>
  <Override PartName="/ppt/tags/tag3324.xml" ContentType="application/vnd.openxmlformats-officedocument.presentationml.tags+xml"/>
  <Override PartName="/ppt/tags/tag3325.xml" ContentType="application/vnd.openxmlformats-officedocument.presentationml.tags+xml"/>
  <Override PartName="/ppt/tags/tag3326.xml" ContentType="application/vnd.openxmlformats-officedocument.presentationml.tags+xml"/>
  <Override PartName="/ppt/tags/tag3327.xml" ContentType="application/vnd.openxmlformats-officedocument.presentationml.tags+xml"/>
  <Override PartName="/ppt/tags/tag3328.xml" ContentType="application/vnd.openxmlformats-officedocument.presentationml.tags+xml"/>
  <Override PartName="/ppt/tags/tag3329.xml" ContentType="application/vnd.openxmlformats-officedocument.presentationml.tags+xml"/>
  <Override PartName="/ppt/tags/tag333.xml" ContentType="application/vnd.openxmlformats-officedocument.presentationml.tags+xml"/>
  <Override PartName="/ppt/tags/tag3330.xml" ContentType="application/vnd.openxmlformats-officedocument.presentationml.tags+xml"/>
  <Override PartName="/ppt/tags/tag3331.xml" ContentType="application/vnd.openxmlformats-officedocument.presentationml.tags+xml"/>
  <Override PartName="/ppt/tags/tag3332.xml" ContentType="application/vnd.openxmlformats-officedocument.presentationml.tags+xml"/>
  <Override PartName="/ppt/tags/tag3333.xml" ContentType="application/vnd.openxmlformats-officedocument.presentationml.tags+xml"/>
  <Override PartName="/ppt/tags/tag3334.xml" ContentType="application/vnd.openxmlformats-officedocument.presentationml.tags+xml"/>
  <Override PartName="/ppt/tags/tag3335.xml" ContentType="application/vnd.openxmlformats-officedocument.presentationml.tags+xml"/>
  <Override PartName="/ppt/tags/tag3336.xml" ContentType="application/vnd.openxmlformats-officedocument.presentationml.tags+xml"/>
  <Override PartName="/ppt/tags/tag3337.xml" ContentType="application/vnd.openxmlformats-officedocument.presentationml.tags+xml"/>
  <Override PartName="/ppt/tags/tag3338.xml" ContentType="application/vnd.openxmlformats-officedocument.presentationml.tags+xml"/>
  <Override PartName="/ppt/tags/tag3339.xml" ContentType="application/vnd.openxmlformats-officedocument.presentationml.tags+xml"/>
  <Override PartName="/ppt/tags/tag334.xml" ContentType="application/vnd.openxmlformats-officedocument.presentationml.tags+xml"/>
  <Override PartName="/ppt/tags/tag3340.xml" ContentType="application/vnd.openxmlformats-officedocument.presentationml.tags+xml"/>
  <Override PartName="/ppt/tags/tag3341.xml" ContentType="application/vnd.openxmlformats-officedocument.presentationml.tags+xml"/>
  <Override PartName="/ppt/tags/tag3342.xml" ContentType="application/vnd.openxmlformats-officedocument.presentationml.tags+xml"/>
  <Override PartName="/ppt/tags/tag3343.xml" ContentType="application/vnd.openxmlformats-officedocument.presentationml.tags+xml"/>
  <Override PartName="/ppt/tags/tag3344.xml" ContentType="application/vnd.openxmlformats-officedocument.presentationml.tags+xml"/>
  <Override PartName="/ppt/tags/tag3345.xml" ContentType="application/vnd.openxmlformats-officedocument.presentationml.tags+xml"/>
  <Override PartName="/ppt/tags/tag3346.xml" ContentType="application/vnd.openxmlformats-officedocument.presentationml.tags+xml"/>
  <Override PartName="/ppt/tags/tag3347.xml" ContentType="application/vnd.openxmlformats-officedocument.presentationml.tags+xml"/>
  <Override PartName="/ppt/tags/tag3348.xml" ContentType="application/vnd.openxmlformats-officedocument.presentationml.tags+xml"/>
  <Override PartName="/ppt/tags/tag3349.xml" ContentType="application/vnd.openxmlformats-officedocument.presentationml.tags+xml"/>
  <Override PartName="/ppt/tags/tag335.xml" ContentType="application/vnd.openxmlformats-officedocument.presentationml.tags+xml"/>
  <Override PartName="/ppt/tags/tag3350.xml" ContentType="application/vnd.openxmlformats-officedocument.presentationml.tags+xml"/>
  <Override PartName="/ppt/tags/tag3351.xml" ContentType="application/vnd.openxmlformats-officedocument.presentationml.tags+xml"/>
  <Override PartName="/ppt/tags/tag3352.xml" ContentType="application/vnd.openxmlformats-officedocument.presentationml.tags+xml"/>
  <Override PartName="/ppt/tags/tag3353.xml" ContentType="application/vnd.openxmlformats-officedocument.presentationml.tags+xml"/>
  <Override PartName="/ppt/tags/tag3354.xml" ContentType="application/vnd.openxmlformats-officedocument.presentationml.tags+xml"/>
  <Override PartName="/ppt/tags/tag3355.xml" ContentType="application/vnd.openxmlformats-officedocument.presentationml.tags+xml"/>
  <Override PartName="/ppt/tags/tag3356.xml" ContentType="application/vnd.openxmlformats-officedocument.presentationml.tags+xml"/>
  <Override PartName="/ppt/tags/tag3357.xml" ContentType="application/vnd.openxmlformats-officedocument.presentationml.tags+xml"/>
  <Override PartName="/ppt/tags/tag3358.xml" ContentType="application/vnd.openxmlformats-officedocument.presentationml.tags+xml"/>
  <Override PartName="/ppt/tags/tag3359.xml" ContentType="application/vnd.openxmlformats-officedocument.presentationml.tags+xml"/>
  <Override PartName="/ppt/tags/tag336.xml" ContentType="application/vnd.openxmlformats-officedocument.presentationml.tags+xml"/>
  <Override PartName="/ppt/tags/tag3360.xml" ContentType="application/vnd.openxmlformats-officedocument.presentationml.tags+xml"/>
  <Override PartName="/ppt/tags/tag3361.xml" ContentType="application/vnd.openxmlformats-officedocument.presentationml.tags+xml"/>
  <Override PartName="/ppt/tags/tag3362.xml" ContentType="application/vnd.openxmlformats-officedocument.presentationml.tags+xml"/>
  <Override PartName="/ppt/tags/tag3363.xml" ContentType="application/vnd.openxmlformats-officedocument.presentationml.tags+xml"/>
  <Override PartName="/ppt/tags/tag3364.xml" ContentType="application/vnd.openxmlformats-officedocument.presentationml.tags+xml"/>
  <Override PartName="/ppt/tags/tag3365.xml" ContentType="application/vnd.openxmlformats-officedocument.presentationml.tags+xml"/>
  <Override PartName="/ppt/tags/tag3366.xml" ContentType="application/vnd.openxmlformats-officedocument.presentationml.tags+xml"/>
  <Override PartName="/ppt/tags/tag3367.xml" ContentType="application/vnd.openxmlformats-officedocument.presentationml.tags+xml"/>
  <Override PartName="/ppt/tags/tag3368.xml" ContentType="application/vnd.openxmlformats-officedocument.presentationml.tags+xml"/>
  <Override PartName="/ppt/tags/tag3369.xml" ContentType="application/vnd.openxmlformats-officedocument.presentationml.tags+xml"/>
  <Override PartName="/ppt/tags/tag337.xml" ContentType="application/vnd.openxmlformats-officedocument.presentationml.tags+xml"/>
  <Override PartName="/ppt/tags/tag3370.xml" ContentType="application/vnd.openxmlformats-officedocument.presentationml.tags+xml"/>
  <Override PartName="/ppt/tags/tag3371.xml" ContentType="application/vnd.openxmlformats-officedocument.presentationml.tags+xml"/>
  <Override PartName="/ppt/tags/tag3372.xml" ContentType="application/vnd.openxmlformats-officedocument.presentationml.tags+xml"/>
  <Override PartName="/ppt/tags/tag3373.xml" ContentType="application/vnd.openxmlformats-officedocument.presentationml.tags+xml"/>
  <Override PartName="/ppt/tags/tag3374.xml" ContentType="application/vnd.openxmlformats-officedocument.presentationml.tags+xml"/>
  <Override PartName="/ppt/tags/tag3375.xml" ContentType="application/vnd.openxmlformats-officedocument.presentationml.tags+xml"/>
  <Override PartName="/ppt/tags/tag3376.xml" ContentType="application/vnd.openxmlformats-officedocument.presentationml.tags+xml"/>
  <Override PartName="/ppt/tags/tag3377.xml" ContentType="application/vnd.openxmlformats-officedocument.presentationml.tags+xml"/>
  <Override PartName="/ppt/tags/tag3378.xml" ContentType="application/vnd.openxmlformats-officedocument.presentationml.tags+xml"/>
  <Override PartName="/ppt/tags/tag3379.xml" ContentType="application/vnd.openxmlformats-officedocument.presentationml.tags+xml"/>
  <Override PartName="/ppt/tags/tag338.xml" ContentType="application/vnd.openxmlformats-officedocument.presentationml.tags+xml"/>
  <Override PartName="/ppt/tags/tag3380.xml" ContentType="application/vnd.openxmlformats-officedocument.presentationml.tags+xml"/>
  <Override PartName="/ppt/tags/tag3381.xml" ContentType="application/vnd.openxmlformats-officedocument.presentationml.tags+xml"/>
  <Override PartName="/ppt/tags/tag3382.xml" ContentType="application/vnd.openxmlformats-officedocument.presentationml.tags+xml"/>
  <Override PartName="/ppt/tags/tag3383.xml" ContentType="application/vnd.openxmlformats-officedocument.presentationml.tags+xml"/>
  <Override PartName="/ppt/tags/tag3384.xml" ContentType="application/vnd.openxmlformats-officedocument.presentationml.tags+xml"/>
  <Override PartName="/ppt/tags/tag3385.xml" ContentType="application/vnd.openxmlformats-officedocument.presentationml.tags+xml"/>
  <Override PartName="/ppt/tags/tag3386.xml" ContentType="application/vnd.openxmlformats-officedocument.presentationml.tags+xml"/>
  <Override PartName="/ppt/tags/tag3387.xml" ContentType="application/vnd.openxmlformats-officedocument.presentationml.tags+xml"/>
  <Override PartName="/ppt/tags/tag3388.xml" ContentType="application/vnd.openxmlformats-officedocument.presentationml.tags+xml"/>
  <Override PartName="/ppt/tags/tag3389.xml" ContentType="application/vnd.openxmlformats-officedocument.presentationml.tags+xml"/>
  <Override PartName="/ppt/tags/tag339.xml" ContentType="application/vnd.openxmlformats-officedocument.presentationml.tags+xml"/>
  <Override PartName="/ppt/tags/tag3390.xml" ContentType="application/vnd.openxmlformats-officedocument.presentationml.tags+xml"/>
  <Override PartName="/ppt/tags/tag3391.xml" ContentType="application/vnd.openxmlformats-officedocument.presentationml.tags+xml"/>
  <Override PartName="/ppt/tags/tag3392.xml" ContentType="application/vnd.openxmlformats-officedocument.presentationml.tags+xml"/>
  <Override PartName="/ppt/tags/tag3393.xml" ContentType="application/vnd.openxmlformats-officedocument.presentationml.tags+xml"/>
  <Override PartName="/ppt/tags/tag3394.xml" ContentType="application/vnd.openxmlformats-officedocument.presentationml.tags+xml"/>
  <Override PartName="/ppt/tags/tag3395.xml" ContentType="application/vnd.openxmlformats-officedocument.presentationml.tags+xml"/>
  <Override PartName="/ppt/tags/tag3396.xml" ContentType="application/vnd.openxmlformats-officedocument.presentationml.tags+xml"/>
  <Override PartName="/ppt/tags/tag3397.xml" ContentType="application/vnd.openxmlformats-officedocument.presentationml.tags+xml"/>
  <Override PartName="/ppt/tags/tag3398.xml" ContentType="application/vnd.openxmlformats-officedocument.presentationml.tags+xml"/>
  <Override PartName="/ppt/tags/tag339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00.xml" ContentType="application/vnd.openxmlformats-officedocument.presentationml.tags+xml"/>
  <Override PartName="/ppt/tags/tag3401.xml" ContentType="application/vnd.openxmlformats-officedocument.presentationml.tags+xml"/>
  <Override PartName="/ppt/tags/tag3402.xml" ContentType="application/vnd.openxmlformats-officedocument.presentationml.tags+xml"/>
  <Override PartName="/ppt/tags/tag3403.xml" ContentType="application/vnd.openxmlformats-officedocument.presentationml.tags+xml"/>
  <Override PartName="/ppt/tags/tag3404.xml" ContentType="application/vnd.openxmlformats-officedocument.presentationml.tags+xml"/>
  <Override PartName="/ppt/tags/tag3405.xml" ContentType="application/vnd.openxmlformats-officedocument.presentationml.tags+xml"/>
  <Override PartName="/ppt/tags/tag3406.xml" ContentType="application/vnd.openxmlformats-officedocument.presentationml.tags+xml"/>
  <Override PartName="/ppt/tags/tag3407.xml" ContentType="application/vnd.openxmlformats-officedocument.presentationml.tags+xml"/>
  <Override PartName="/ppt/tags/tag3408.xml" ContentType="application/vnd.openxmlformats-officedocument.presentationml.tags+xml"/>
  <Override PartName="/ppt/tags/tag3409.xml" ContentType="application/vnd.openxmlformats-officedocument.presentationml.tags+xml"/>
  <Override PartName="/ppt/tags/tag341.xml" ContentType="application/vnd.openxmlformats-officedocument.presentationml.tags+xml"/>
  <Override PartName="/ppt/tags/tag3410.xml" ContentType="application/vnd.openxmlformats-officedocument.presentationml.tags+xml"/>
  <Override PartName="/ppt/tags/tag3411.xml" ContentType="application/vnd.openxmlformats-officedocument.presentationml.tags+xml"/>
  <Override PartName="/ppt/tags/tag3412.xml" ContentType="application/vnd.openxmlformats-officedocument.presentationml.tags+xml"/>
  <Override PartName="/ppt/tags/tag3413.xml" ContentType="application/vnd.openxmlformats-officedocument.presentationml.tags+xml"/>
  <Override PartName="/ppt/tags/tag3414.xml" ContentType="application/vnd.openxmlformats-officedocument.presentationml.tags+xml"/>
  <Override PartName="/ppt/tags/tag3415.xml" ContentType="application/vnd.openxmlformats-officedocument.presentationml.tags+xml"/>
  <Override PartName="/ppt/tags/tag3416.xml" ContentType="application/vnd.openxmlformats-officedocument.presentationml.tags+xml"/>
  <Override PartName="/ppt/tags/tag3417.xml" ContentType="application/vnd.openxmlformats-officedocument.presentationml.tags+xml"/>
  <Override PartName="/ppt/tags/tag3418.xml" ContentType="application/vnd.openxmlformats-officedocument.presentationml.tags+xml"/>
  <Override PartName="/ppt/tags/tag3419.xml" ContentType="application/vnd.openxmlformats-officedocument.presentationml.tags+xml"/>
  <Override PartName="/ppt/tags/tag342.xml" ContentType="application/vnd.openxmlformats-officedocument.presentationml.tags+xml"/>
  <Override PartName="/ppt/tags/tag3420.xml" ContentType="application/vnd.openxmlformats-officedocument.presentationml.tags+xml"/>
  <Override PartName="/ppt/tags/tag3421.xml" ContentType="application/vnd.openxmlformats-officedocument.presentationml.tags+xml"/>
  <Override PartName="/ppt/tags/tag3422.xml" ContentType="application/vnd.openxmlformats-officedocument.presentationml.tags+xml"/>
  <Override PartName="/ppt/tags/tag3423.xml" ContentType="application/vnd.openxmlformats-officedocument.presentationml.tags+xml"/>
  <Override PartName="/ppt/tags/tag3424.xml" ContentType="application/vnd.openxmlformats-officedocument.presentationml.tags+xml"/>
  <Override PartName="/ppt/tags/tag3425.xml" ContentType="application/vnd.openxmlformats-officedocument.presentationml.tags+xml"/>
  <Override PartName="/ppt/tags/tag3426.xml" ContentType="application/vnd.openxmlformats-officedocument.presentationml.tags+xml"/>
  <Override PartName="/ppt/tags/tag3427.xml" ContentType="application/vnd.openxmlformats-officedocument.presentationml.tags+xml"/>
  <Override PartName="/ppt/tags/tag3428.xml" ContentType="application/vnd.openxmlformats-officedocument.presentationml.tags+xml"/>
  <Override PartName="/ppt/tags/tag3429.xml" ContentType="application/vnd.openxmlformats-officedocument.presentationml.tags+xml"/>
  <Override PartName="/ppt/tags/tag343.xml" ContentType="application/vnd.openxmlformats-officedocument.presentationml.tags+xml"/>
  <Override PartName="/ppt/tags/tag3430.xml" ContentType="application/vnd.openxmlformats-officedocument.presentationml.tags+xml"/>
  <Override PartName="/ppt/tags/tag3431.xml" ContentType="application/vnd.openxmlformats-officedocument.presentationml.tags+xml"/>
  <Override PartName="/ppt/tags/tag3432.xml" ContentType="application/vnd.openxmlformats-officedocument.presentationml.tags+xml"/>
  <Override PartName="/ppt/tags/tag3433.xml" ContentType="application/vnd.openxmlformats-officedocument.presentationml.tags+xml"/>
  <Override PartName="/ppt/tags/tag3434.xml" ContentType="application/vnd.openxmlformats-officedocument.presentationml.tags+xml"/>
  <Override PartName="/ppt/tags/tag3435.xml" ContentType="application/vnd.openxmlformats-officedocument.presentationml.tags+xml"/>
  <Override PartName="/ppt/tags/tag3436.xml" ContentType="application/vnd.openxmlformats-officedocument.presentationml.tags+xml"/>
  <Override PartName="/ppt/tags/tag3437.xml" ContentType="application/vnd.openxmlformats-officedocument.presentationml.tags+xml"/>
  <Override PartName="/ppt/tags/tag3438.xml" ContentType="application/vnd.openxmlformats-officedocument.presentationml.tags+xml"/>
  <Override PartName="/ppt/tags/tag3439.xml" ContentType="application/vnd.openxmlformats-officedocument.presentationml.tags+xml"/>
  <Override PartName="/ppt/tags/tag344.xml" ContentType="application/vnd.openxmlformats-officedocument.presentationml.tags+xml"/>
  <Override PartName="/ppt/tags/tag3440.xml" ContentType="application/vnd.openxmlformats-officedocument.presentationml.tags+xml"/>
  <Override PartName="/ppt/tags/tag3441.xml" ContentType="application/vnd.openxmlformats-officedocument.presentationml.tags+xml"/>
  <Override PartName="/ppt/tags/tag3442.xml" ContentType="application/vnd.openxmlformats-officedocument.presentationml.tags+xml"/>
  <Override PartName="/ppt/tags/tag3443.xml" ContentType="application/vnd.openxmlformats-officedocument.presentationml.tags+xml"/>
  <Override PartName="/ppt/tags/tag3444.xml" ContentType="application/vnd.openxmlformats-officedocument.presentationml.tags+xml"/>
  <Override PartName="/ppt/tags/tag3445.xml" ContentType="application/vnd.openxmlformats-officedocument.presentationml.tags+xml"/>
  <Override PartName="/ppt/tags/tag3446.xml" ContentType="application/vnd.openxmlformats-officedocument.presentationml.tags+xml"/>
  <Override PartName="/ppt/tags/tag3447.xml" ContentType="application/vnd.openxmlformats-officedocument.presentationml.tags+xml"/>
  <Override PartName="/ppt/tags/tag3448.xml" ContentType="application/vnd.openxmlformats-officedocument.presentationml.tags+xml"/>
  <Override PartName="/ppt/tags/tag3449.xml" ContentType="application/vnd.openxmlformats-officedocument.presentationml.tags+xml"/>
  <Override PartName="/ppt/tags/tag345.xml" ContentType="application/vnd.openxmlformats-officedocument.presentationml.tags+xml"/>
  <Override PartName="/ppt/tags/tag3450.xml" ContentType="application/vnd.openxmlformats-officedocument.presentationml.tags+xml"/>
  <Override PartName="/ppt/tags/tag3451.xml" ContentType="application/vnd.openxmlformats-officedocument.presentationml.tags+xml"/>
  <Override PartName="/ppt/tags/tag3452.xml" ContentType="application/vnd.openxmlformats-officedocument.presentationml.tags+xml"/>
  <Override PartName="/ppt/tags/tag3453.xml" ContentType="application/vnd.openxmlformats-officedocument.presentationml.tags+xml"/>
  <Override PartName="/ppt/tags/tag3454.xml" ContentType="application/vnd.openxmlformats-officedocument.presentationml.tags+xml"/>
  <Override PartName="/ppt/tags/tag3455.xml" ContentType="application/vnd.openxmlformats-officedocument.presentationml.tags+xml"/>
  <Override PartName="/ppt/tags/tag3456.xml" ContentType="application/vnd.openxmlformats-officedocument.presentationml.tags+xml"/>
  <Override PartName="/ppt/tags/tag3457.xml" ContentType="application/vnd.openxmlformats-officedocument.presentationml.tags+xml"/>
  <Override PartName="/ppt/tags/tag3458.xml" ContentType="application/vnd.openxmlformats-officedocument.presentationml.tags+xml"/>
  <Override PartName="/ppt/tags/tag3459.xml" ContentType="application/vnd.openxmlformats-officedocument.presentationml.tags+xml"/>
  <Override PartName="/ppt/tags/tag346.xml" ContentType="application/vnd.openxmlformats-officedocument.presentationml.tags+xml"/>
  <Override PartName="/ppt/tags/tag3460.xml" ContentType="application/vnd.openxmlformats-officedocument.presentationml.tags+xml"/>
  <Override PartName="/ppt/tags/tag3461.xml" ContentType="application/vnd.openxmlformats-officedocument.presentationml.tags+xml"/>
  <Override PartName="/ppt/tags/tag3462.xml" ContentType="application/vnd.openxmlformats-officedocument.presentationml.tags+xml"/>
  <Override PartName="/ppt/tags/tag3463.xml" ContentType="application/vnd.openxmlformats-officedocument.presentationml.tags+xml"/>
  <Override PartName="/ppt/tags/tag3464.xml" ContentType="application/vnd.openxmlformats-officedocument.presentationml.tags+xml"/>
  <Override PartName="/ppt/tags/tag3465.xml" ContentType="application/vnd.openxmlformats-officedocument.presentationml.tags+xml"/>
  <Override PartName="/ppt/tags/tag3466.xml" ContentType="application/vnd.openxmlformats-officedocument.presentationml.tags+xml"/>
  <Override PartName="/ppt/tags/tag3467.xml" ContentType="application/vnd.openxmlformats-officedocument.presentationml.tags+xml"/>
  <Override PartName="/ppt/tags/tag3468.xml" ContentType="application/vnd.openxmlformats-officedocument.presentationml.tags+xml"/>
  <Override PartName="/ppt/tags/tag3469.xml" ContentType="application/vnd.openxmlformats-officedocument.presentationml.tags+xml"/>
  <Override PartName="/ppt/tags/tag347.xml" ContentType="application/vnd.openxmlformats-officedocument.presentationml.tags+xml"/>
  <Override PartName="/ppt/tags/tag3470.xml" ContentType="application/vnd.openxmlformats-officedocument.presentationml.tags+xml"/>
  <Override PartName="/ppt/tags/tag3471.xml" ContentType="application/vnd.openxmlformats-officedocument.presentationml.tags+xml"/>
  <Override PartName="/ppt/tags/tag3472.xml" ContentType="application/vnd.openxmlformats-officedocument.presentationml.tags+xml"/>
  <Override PartName="/ppt/tags/tag3473.xml" ContentType="application/vnd.openxmlformats-officedocument.presentationml.tags+xml"/>
  <Override PartName="/ppt/tags/tag3474.xml" ContentType="application/vnd.openxmlformats-officedocument.presentationml.tags+xml"/>
  <Override PartName="/ppt/tags/tag3475.xml" ContentType="application/vnd.openxmlformats-officedocument.presentationml.tags+xml"/>
  <Override PartName="/ppt/tags/tag3476.xml" ContentType="application/vnd.openxmlformats-officedocument.presentationml.tags+xml"/>
  <Override PartName="/ppt/tags/tag3477.xml" ContentType="application/vnd.openxmlformats-officedocument.presentationml.tags+xml"/>
  <Override PartName="/ppt/tags/tag3478.xml" ContentType="application/vnd.openxmlformats-officedocument.presentationml.tags+xml"/>
  <Override PartName="/ppt/tags/tag3479.xml" ContentType="application/vnd.openxmlformats-officedocument.presentationml.tags+xml"/>
  <Override PartName="/ppt/tags/tag348.xml" ContentType="application/vnd.openxmlformats-officedocument.presentationml.tags+xml"/>
  <Override PartName="/ppt/tags/tag3480.xml" ContentType="application/vnd.openxmlformats-officedocument.presentationml.tags+xml"/>
  <Override PartName="/ppt/tags/tag3481.xml" ContentType="application/vnd.openxmlformats-officedocument.presentationml.tags+xml"/>
  <Override PartName="/ppt/tags/tag3482.xml" ContentType="application/vnd.openxmlformats-officedocument.presentationml.tags+xml"/>
  <Override PartName="/ppt/tags/tag3483.xml" ContentType="application/vnd.openxmlformats-officedocument.presentationml.tags+xml"/>
  <Override PartName="/ppt/tags/tag3484.xml" ContentType="application/vnd.openxmlformats-officedocument.presentationml.tags+xml"/>
  <Override PartName="/ppt/tags/tag3485.xml" ContentType="application/vnd.openxmlformats-officedocument.presentationml.tags+xml"/>
  <Override PartName="/ppt/tags/tag3486.xml" ContentType="application/vnd.openxmlformats-officedocument.presentationml.tags+xml"/>
  <Override PartName="/ppt/tags/tag3487.xml" ContentType="application/vnd.openxmlformats-officedocument.presentationml.tags+xml"/>
  <Override PartName="/ppt/tags/tag3488.xml" ContentType="application/vnd.openxmlformats-officedocument.presentationml.tags+xml"/>
  <Override PartName="/ppt/tags/tag3489.xml" ContentType="application/vnd.openxmlformats-officedocument.presentationml.tags+xml"/>
  <Override PartName="/ppt/tags/tag349.xml" ContentType="application/vnd.openxmlformats-officedocument.presentationml.tags+xml"/>
  <Override PartName="/ppt/tags/tag3490.xml" ContentType="application/vnd.openxmlformats-officedocument.presentationml.tags+xml"/>
  <Override PartName="/ppt/tags/tag3491.xml" ContentType="application/vnd.openxmlformats-officedocument.presentationml.tags+xml"/>
  <Override PartName="/ppt/tags/tag3492.xml" ContentType="application/vnd.openxmlformats-officedocument.presentationml.tags+xml"/>
  <Override PartName="/ppt/tags/tag3493.xml" ContentType="application/vnd.openxmlformats-officedocument.presentationml.tags+xml"/>
  <Override PartName="/ppt/tags/tag3494.xml" ContentType="application/vnd.openxmlformats-officedocument.presentationml.tags+xml"/>
  <Override PartName="/ppt/tags/tag3495.xml" ContentType="application/vnd.openxmlformats-officedocument.presentationml.tags+xml"/>
  <Override PartName="/ppt/tags/tag3496.xml" ContentType="application/vnd.openxmlformats-officedocument.presentationml.tags+xml"/>
  <Override PartName="/ppt/tags/tag3497.xml" ContentType="application/vnd.openxmlformats-officedocument.presentationml.tags+xml"/>
  <Override PartName="/ppt/tags/tag3498.xml" ContentType="application/vnd.openxmlformats-officedocument.presentationml.tags+xml"/>
  <Override PartName="/ppt/tags/tag349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00.xml" ContentType="application/vnd.openxmlformats-officedocument.presentationml.tags+xml"/>
  <Override PartName="/ppt/tags/tag3501.xml" ContentType="application/vnd.openxmlformats-officedocument.presentationml.tags+xml"/>
  <Override PartName="/ppt/tags/tag3502.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79" r:id="rId4"/>
    <p:sldMasterId id="2147483698" r:id="rId5"/>
    <p:sldMasterId id="2147483717" r:id="rId6"/>
  </p:sldMasterIdLst>
  <p:notesMasterIdLst>
    <p:notesMasterId r:id="rId8"/>
  </p:notesMasterIdLst>
  <p:handoutMasterIdLst>
    <p:handoutMasterId r:id="rId159"/>
  </p:handoutMasterIdLst>
  <p:sldIdLst>
    <p:sldId id="2627" r:id="rId7"/>
    <p:sldId id="1771" r:id="rId9"/>
    <p:sldId id="1765" r:id="rId10"/>
    <p:sldId id="882" r:id="rId11"/>
    <p:sldId id="1174" r:id="rId12"/>
    <p:sldId id="2764" r:id="rId13"/>
    <p:sldId id="2765" r:id="rId14"/>
    <p:sldId id="1829" r:id="rId15"/>
    <p:sldId id="2766" r:id="rId16"/>
    <p:sldId id="2767" r:id="rId17"/>
    <p:sldId id="1887" r:id="rId18"/>
    <p:sldId id="1830" r:id="rId19"/>
    <p:sldId id="1888" r:id="rId20"/>
    <p:sldId id="1910" r:id="rId21"/>
    <p:sldId id="1908" r:id="rId22"/>
    <p:sldId id="2270" r:id="rId23"/>
    <p:sldId id="1911" r:id="rId24"/>
    <p:sldId id="2271" r:id="rId25"/>
    <p:sldId id="2931" r:id="rId26"/>
    <p:sldId id="2272" r:id="rId27"/>
    <p:sldId id="1912" r:id="rId28"/>
    <p:sldId id="1913" r:id="rId29"/>
    <p:sldId id="1891" r:id="rId30"/>
    <p:sldId id="1978" r:id="rId31"/>
    <p:sldId id="1892" r:id="rId32"/>
    <p:sldId id="1976" r:id="rId33"/>
    <p:sldId id="2021" r:id="rId34"/>
    <p:sldId id="2023" r:id="rId35"/>
    <p:sldId id="2082" r:id="rId36"/>
    <p:sldId id="2768" r:id="rId37"/>
    <p:sldId id="2083" r:id="rId38"/>
    <p:sldId id="2084" r:id="rId39"/>
    <p:sldId id="2085" r:id="rId40"/>
    <p:sldId id="2088" r:id="rId41"/>
    <p:sldId id="2092" r:id="rId42"/>
    <p:sldId id="2769" r:id="rId43"/>
    <p:sldId id="1893" r:id="rId44"/>
    <p:sldId id="2033" r:id="rId45"/>
    <p:sldId id="2039" r:id="rId46"/>
    <p:sldId id="2041" r:id="rId47"/>
    <p:sldId id="2274" r:id="rId48"/>
    <p:sldId id="1894" r:id="rId49"/>
    <p:sldId id="1895" r:id="rId50"/>
    <p:sldId id="2042" r:id="rId51"/>
    <p:sldId id="2089" r:id="rId52"/>
    <p:sldId id="2899" r:id="rId53"/>
    <p:sldId id="2900" r:id="rId54"/>
    <p:sldId id="2901" r:id="rId55"/>
    <p:sldId id="2902" r:id="rId56"/>
    <p:sldId id="2903" r:id="rId57"/>
    <p:sldId id="2904" r:id="rId58"/>
    <p:sldId id="2906" r:id="rId59"/>
    <p:sldId id="2905" r:id="rId60"/>
    <p:sldId id="2907" r:id="rId61"/>
    <p:sldId id="2908" r:id="rId62"/>
    <p:sldId id="2909" r:id="rId63"/>
    <p:sldId id="2910" r:id="rId64"/>
    <p:sldId id="2932" r:id="rId65"/>
    <p:sldId id="2911" r:id="rId66"/>
    <p:sldId id="2912" r:id="rId67"/>
    <p:sldId id="2913" r:id="rId68"/>
    <p:sldId id="2914" r:id="rId69"/>
    <p:sldId id="2915" r:id="rId70"/>
    <p:sldId id="2916" r:id="rId71"/>
    <p:sldId id="2917" r:id="rId72"/>
    <p:sldId id="2918" r:id="rId73"/>
    <p:sldId id="2919" r:id="rId74"/>
    <p:sldId id="2920" r:id="rId75"/>
    <p:sldId id="2921" r:id="rId76"/>
    <p:sldId id="2922" r:id="rId77"/>
    <p:sldId id="2923" r:id="rId78"/>
    <p:sldId id="2924" r:id="rId79"/>
    <p:sldId id="2925" r:id="rId80"/>
    <p:sldId id="2926" r:id="rId81"/>
    <p:sldId id="2927" r:id="rId82"/>
    <p:sldId id="2928" r:id="rId83"/>
    <p:sldId id="2929" r:id="rId84"/>
    <p:sldId id="2930" r:id="rId85"/>
    <p:sldId id="2185" r:id="rId86"/>
    <p:sldId id="2186" r:id="rId87"/>
    <p:sldId id="2188" r:id="rId88"/>
    <p:sldId id="2189" r:id="rId89"/>
    <p:sldId id="2191" r:id="rId90"/>
    <p:sldId id="2190" r:id="rId91"/>
    <p:sldId id="2390" r:id="rId92"/>
    <p:sldId id="2192" r:id="rId93"/>
    <p:sldId id="2391" r:id="rId94"/>
    <p:sldId id="2392" r:id="rId95"/>
    <p:sldId id="2393" r:id="rId96"/>
    <p:sldId id="2394" r:id="rId97"/>
    <p:sldId id="2396" r:id="rId98"/>
    <p:sldId id="2406" r:id="rId99"/>
    <p:sldId id="2770" r:id="rId100"/>
    <p:sldId id="2407" r:id="rId101"/>
    <p:sldId id="2408" r:id="rId102"/>
    <p:sldId id="2187" r:id="rId103"/>
    <p:sldId id="2193" r:id="rId104"/>
    <p:sldId id="2194" r:id="rId105"/>
    <p:sldId id="2195" r:id="rId106"/>
    <p:sldId id="2197" r:id="rId107"/>
    <p:sldId id="2399" r:id="rId108"/>
    <p:sldId id="2400" r:id="rId109"/>
    <p:sldId id="2402" r:id="rId110"/>
    <p:sldId id="2401" r:id="rId111"/>
    <p:sldId id="2200" r:id="rId112"/>
    <p:sldId id="2201" r:id="rId113"/>
    <p:sldId id="2202" r:id="rId114"/>
    <p:sldId id="2403" r:id="rId115"/>
    <p:sldId id="2404" r:id="rId116"/>
    <p:sldId id="2405" r:id="rId117"/>
    <p:sldId id="2168" r:id="rId118"/>
    <p:sldId id="2203" r:id="rId119"/>
    <p:sldId id="2205" r:id="rId120"/>
    <p:sldId id="2206" r:id="rId121"/>
    <p:sldId id="2209" r:id="rId122"/>
    <p:sldId id="2147" r:id="rId123"/>
    <p:sldId id="2409" r:id="rId124"/>
    <p:sldId id="2148" r:id="rId125"/>
    <p:sldId id="2411" r:id="rId126"/>
    <p:sldId id="2221" r:id="rId127"/>
    <p:sldId id="2224" r:id="rId128"/>
    <p:sldId id="2413" r:id="rId129"/>
    <p:sldId id="2414" r:id="rId130"/>
    <p:sldId id="2415" r:id="rId131"/>
    <p:sldId id="2412" r:id="rId132"/>
    <p:sldId id="2223" r:id="rId133"/>
    <p:sldId id="2227" r:id="rId134"/>
    <p:sldId id="2208" r:id="rId135"/>
    <p:sldId id="2149" r:id="rId136"/>
    <p:sldId id="2467" r:id="rId137"/>
    <p:sldId id="2468" r:id="rId138"/>
    <p:sldId id="2469" r:id="rId139"/>
    <p:sldId id="2470" r:id="rId140"/>
    <p:sldId id="2173" r:id="rId141"/>
    <p:sldId id="2243" r:id="rId142"/>
    <p:sldId id="2246" r:id="rId143"/>
    <p:sldId id="2242" r:id="rId144"/>
    <p:sldId id="2247" r:id="rId145"/>
    <p:sldId id="2151" r:id="rId146"/>
    <p:sldId id="2248" r:id="rId147"/>
    <p:sldId id="2171" r:id="rId148"/>
    <p:sldId id="2152" r:id="rId149"/>
    <p:sldId id="2251" r:id="rId150"/>
    <p:sldId id="2257" r:id="rId151"/>
    <p:sldId id="2471" r:id="rId152"/>
    <p:sldId id="2252" r:id="rId153"/>
    <p:sldId id="2258" r:id="rId154"/>
    <p:sldId id="2253" r:id="rId155"/>
    <p:sldId id="2472" r:id="rId156"/>
    <p:sldId id="2772" r:id="rId157"/>
    <p:sldId id="2473" r:id="rId158"/>
  </p:sldIdLst>
  <p:sldSz cx="12192000" cy="6858000"/>
  <p:notesSz cx="6858000" cy="9144000"/>
  <p:embeddedFontLst>
    <p:embeddedFont>
      <p:font typeface="微软雅黑" panose="020B0503020204020204" charset="-122"/>
      <p:regular r:id="rId164"/>
    </p:embeddedFont>
    <p:embeddedFont>
      <p:font typeface="黑体" panose="02010609060101010101" charset="-122"/>
      <p:regular r:id="rId165"/>
    </p:embeddedFont>
    <p:embeddedFont>
      <p:font typeface="幼圆" panose="02010509060101010101" pitchFamily="49" charset="-122"/>
      <p:regular r:id="rId166"/>
    </p:embeddedFont>
    <p:embeddedFont>
      <p:font typeface="汉仪铸字木头人W" panose="00020600040101010101" charset="-122"/>
      <p:regular r:id="rId167"/>
    </p:embeddedFont>
    <p:embeddedFont>
      <p:font typeface="汉仪旗黑-105简" panose="00020600040101010101" charset="-122"/>
      <p:regular r:id="rId168"/>
    </p:embeddedFont>
    <p:embeddedFont>
      <p:font typeface="等线" panose="02010600030101010101" charset="-122"/>
      <p:regular r:id="rId169"/>
    </p:embeddedFont>
    <p:embeddedFont>
      <p:font typeface="隶书" panose="02010509060101010101" pitchFamily="49" charset="-122"/>
      <p:regular r:id="rId170"/>
    </p:embeddedFont>
    <p:embeddedFont>
      <p:font typeface="Calibri" panose="020F0502020204030204" charset="0"/>
      <p:regular r:id="rId171"/>
      <p:bold r:id="rId172"/>
      <p:italic r:id="rId173"/>
      <p:boldItalic r:id="rId174"/>
    </p:embeddedFont>
    <p:embeddedFont>
      <p:font typeface="Calibri" panose="020F0502020204030204"/>
      <p:regular r:id="rId175"/>
      <p:bold r:id="rId176"/>
      <p:italic r:id="rId177"/>
      <p:boldItalic r:id="rId178"/>
    </p:embeddedFont>
    <p:embeddedFont>
      <p:font typeface="汉仪晓波折纸体简" panose="00020600040101010101" charset="-122"/>
      <p:regular r:id="rId179"/>
    </p:embeddedFont>
    <p:embeddedFont>
      <p:font typeface="汉仪中黑简" panose="02010600000101010101" charset="-122"/>
      <p:regular r:id="rId180"/>
    </p:embeddedFont>
    <p:embeddedFont>
      <p:font typeface="汉仪晓波画报黑W" panose="00020600040101010101" charset="-122"/>
      <p:regular r:id="rId181"/>
    </p:embeddedFont>
    <p:embeddedFont>
      <p:font typeface="等线 Light" panose="02010600030101010101" charset="-122"/>
      <p:regular r:id="rId182"/>
    </p:embeddedFont>
    <p:embeddedFont>
      <p:font typeface="Calibri Light" panose="020F0302020204030204"/>
      <p:regular r:id="rId183"/>
      <p:italic r:id="rId184"/>
    </p:embeddedFont>
    <p:embeddedFont>
      <p:font typeface="汉仪文黑-55简" panose="00020600040101010101" charset="-122"/>
      <p:regular r:id="rId185"/>
    </p:embeddedFont>
    <p:embeddedFont>
      <p:font typeface="汉仪字酷堂义山楷W" panose="00020600040101010101" charset="-122"/>
      <p:regular r:id="rId186"/>
    </p:embeddedFont>
    <p:embeddedFont>
      <p:font typeface="汉仪太极体简" panose="02010600000101010101" charset="-122"/>
      <p:regular r:id="rId187"/>
    </p:embeddedFont>
    <p:embeddedFont>
      <p:font typeface="汉仪唐美人简" panose="00020600040101010101" charset="-122"/>
      <p:regular r:id="rId188"/>
    </p:embeddedFont>
  </p:embeddedFontLst>
  <p:custShowLst>
    <p:custShow name="自定义放映 2" id="0">
      <p:sldLst/>
    </p:custShow>
    <p:custShow name="自定义放映 1" id="1">
      <p:sldLst>
        <p:sld r:id="rId11"/>
        <p:sld r:id="rId12"/>
      </p:sldLst>
    </p:custShow>
    <p:custShow name="自定义放映 3" id="2">
      <p:sldLst/>
    </p:custShow>
  </p:custShowLst>
  <p:custDataLst>
    <p:tags r:id="rId18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06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 id="3" name="wzl" initials="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398C"/>
    <a:srgbClr val="64B6C0"/>
    <a:srgbClr val="FFFFFF"/>
    <a:srgbClr val="654A80"/>
    <a:srgbClr val="F6CD59"/>
    <a:srgbClr val="B26112"/>
    <a:srgbClr val="08B683"/>
    <a:srgbClr val="EE823A"/>
    <a:srgbClr val="FCB11F"/>
    <a:srgbClr val="722B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772" autoAdjust="0"/>
  </p:normalViewPr>
  <p:slideViewPr>
    <p:cSldViewPr snapToGrid="0" showGuides="1">
      <p:cViewPr varScale="1">
        <p:scale>
          <a:sx n="82" d="100"/>
          <a:sy n="82" d="100"/>
        </p:scale>
        <p:origin x="-816" y="-78"/>
      </p:cViewPr>
      <p:guideLst>
        <p:guide orient="horz" pos="2160"/>
        <p:guide pos="4066"/>
      </p:guideLst>
    </p:cSldViewPr>
  </p:slideViewPr>
  <p:outlineViewPr>
    <p:cViewPr>
      <p:scale>
        <a:sx n="33" d="100"/>
        <a:sy n="33" d="100"/>
      </p:scale>
      <p:origin x="0" y="-96"/>
    </p:cViewPr>
  </p:outlineViewPr>
  <p:notesTextViewPr>
    <p:cViewPr>
      <p:scale>
        <a:sx n="1" d="1"/>
        <a:sy n="1" d="1"/>
      </p:scale>
      <p:origin x="0" y="0"/>
    </p:cViewPr>
  </p:notesTextViewPr>
  <p:sorterViewPr>
    <p:cViewPr>
      <p:scale>
        <a:sx n="200" d="100"/>
        <a:sy n="200" d="100"/>
      </p:scale>
      <p:origin x="0" y="-32512"/>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2.xml"/><Relationship Id="rId98" Type="http://schemas.openxmlformats.org/officeDocument/2006/relationships/slide" Target="slides/slide91.xml"/><Relationship Id="rId97" Type="http://schemas.openxmlformats.org/officeDocument/2006/relationships/slide" Target="slides/slide90.xml"/><Relationship Id="rId96" Type="http://schemas.openxmlformats.org/officeDocument/2006/relationships/slide" Target="slides/slide89.xml"/><Relationship Id="rId95" Type="http://schemas.openxmlformats.org/officeDocument/2006/relationships/slide" Target="slides/slide88.xml"/><Relationship Id="rId94" Type="http://schemas.openxmlformats.org/officeDocument/2006/relationships/slide" Target="slides/slide87.xml"/><Relationship Id="rId93" Type="http://schemas.openxmlformats.org/officeDocument/2006/relationships/slide" Target="slides/slide86.xml"/><Relationship Id="rId92" Type="http://schemas.openxmlformats.org/officeDocument/2006/relationships/slide" Target="slides/slide85.xml"/><Relationship Id="rId91" Type="http://schemas.openxmlformats.org/officeDocument/2006/relationships/slide" Target="slides/slide84.xml"/><Relationship Id="rId90" Type="http://schemas.openxmlformats.org/officeDocument/2006/relationships/slide" Target="slides/slide83.xml"/><Relationship Id="rId9" Type="http://schemas.openxmlformats.org/officeDocument/2006/relationships/slide" Target="slides/slide2.xml"/><Relationship Id="rId89" Type="http://schemas.openxmlformats.org/officeDocument/2006/relationships/slide" Target="slides/slide82.xml"/><Relationship Id="rId88" Type="http://schemas.openxmlformats.org/officeDocument/2006/relationships/slide" Target="slides/slide81.xml"/><Relationship Id="rId87" Type="http://schemas.openxmlformats.org/officeDocument/2006/relationships/slide" Target="slides/slide80.xml"/><Relationship Id="rId86" Type="http://schemas.openxmlformats.org/officeDocument/2006/relationships/slide" Target="slides/slide79.xml"/><Relationship Id="rId85" Type="http://schemas.openxmlformats.org/officeDocument/2006/relationships/slide" Target="slides/slide78.xml"/><Relationship Id="rId84" Type="http://schemas.openxmlformats.org/officeDocument/2006/relationships/slide" Target="slides/slide77.xml"/><Relationship Id="rId83" Type="http://schemas.openxmlformats.org/officeDocument/2006/relationships/slide" Target="slides/slide76.xml"/><Relationship Id="rId82" Type="http://schemas.openxmlformats.org/officeDocument/2006/relationships/slide" Target="slides/slide75.xml"/><Relationship Id="rId81" Type="http://schemas.openxmlformats.org/officeDocument/2006/relationships/slide" Target="slides/slide74.xml"/><Relationship Id="rId80" Type="http://schemas.openxmlformats.org/officeDocument/2006/relationships/slide" Target="slides/slide73.xml"/><Relationship Id="rId8" Type="http://schemas.openxmlformats.org/officeDocument/2006/relationships/notesMaster" Target="notesMasters/notesMaster1.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9" Type="http://schemas.openxmlformats.org/officeDocument/2006/relationships/tags" Target="tags/tag3502.xml"/><Relationship Id="rId188" Type="http://schemas.openxmlformats.org/officeDocument/2006/relationships/font" Target="fonts/font25.fntdata"/><Relationship Id="rId187" Type="http://schemas.openxmlformats.org/officeDocument/2006/relationships/font" Target="fonts/font24.fntdata"/><Relationship Id="rId186" Type="http://schemas.openxmlformats.org/officeDocument/2006/relationships/font" Target="fonts/font23.fntdata"/><Relationship Id="rId185" Type="http://schemas.openxmlformats.org/officeDocument/2006/relationships/font" Target="fonts/font22.fntdata"/><Relationship Id="rId184" Type="http://schemas.openxmlformats.org/officeDocument/2006/relationships/font" Target="fonts/font21.fntdata"/><Relationship Id="rId183" Type="http://schemas.openxmlformats.org/officeDocument/2006/relationships/font" Target="fonts/font20.fntdata"/><Relationship Id="rId182" Type="http://schemas.openxmlformats.org/officeDocument/2006/relationships/font" Target="fonts/font19.fntdata"/><Relationship Id="rId181" Type="http://schemas.openxmlformats.org/officeDocument/2006/relationships/font" Target="fonts/font18.fntdata"/><Relationship Id="rId180" Type="http://schemas.openxmlformats.org/officeDocument/2006/relationships/font" Target="fonts/font17.fntdata"/><Relationship Id="rId18" Type="http://schemas.openxmlformats.org/officeDocument/2006/relationships/slide" Target="slides/slide11.xml"/><Relationship Id="rId179" Type="http://schemas.openxmlformats.org/officeDocument/2006/relationships/font" Target="fonts/font16.fntdata"/><Relationship Id="rId178" Type="http://schemas.openxmlformats.org/officeDocument/2006/relationships/font" Target="fonts/font15.fntdata"/><Relationship Id="rId177" Type="http://schemas.openxmlformats.org/officeDocument/2006/relationships/font" Target="fonts/font14.fntdata"/><Relationship Id="rId176" Type="http://schemas.openxmlformats.org/officeDocument/2006/relationships/font" Target="fonts/font13.fntdata"/><Relationship Id="rId175" Type="http://schemas.openxmlformats.org/officeDocument/2006/relationships/font" Target="fonts/font12.fntdata"/><Relationship Id="rId174" Type="http://schemas.openxmlformats.org/officeDocument/2006/relationships/font" Target="fonts/font11.fntdata"/><Relationship Id="rId173" Type="http://schemas.openxmlformats.org/officeDocument/2006/relationships/font" Target="fonts/font10.fntdata"/><Relationship Id="rId172" Type="http://schemas.openxmlformats.org/officeDocument/2006/relationships/font" Target="fonts/font9.fntdata"/><Relationship Id="rId171" Type="http://schemas.openxmlformats.org/officeDocument/2006/relationships/font" Target="fonts/font8.fntdata"/><Relationship Id="rId170" Type="http://schemas.openxmlformats.org/officeDocument/2006/relationships/font" Target="fonts/font7.fntdata"/><Relationship Id="rId17" Type="http://schemas.openxmlformats.org/officeDocument/2006/relationships/slide" Target="slides/slide10.xml"/><Relationship Id="rId169" Type="http://schemas.openxmlformats.org/officeDocument/2006/relationships/font" Target="fonts/font6.fntdata"/><Relationship Id="rId168" Type="http://schemas.openxmlformats.org/officeDocument/2006/relationships/font" Target="fonts/font5.fntdata"/><Relationship Id="rId167" Type="http://schemas.openxmlformats.org/officeDocument/2006/relationships/font" Target="fonts/font4.fntdata"/><Relationship Id="rId166" Type="http://schemas.openxmlformats.org/officeDocument/2006/relationships/font" Target="fonts/font3.fntdata"/><Relationship Id="rId165" Type="http://schemas.openxmlformats.org/officeDocument/2006/relationships/font" Target="fonts/font2.fntdata"/><Relationship Id="rId164" Type="http://schemas.openxmlformats.org/officeDocument/2006/relationships/font" Target="fonts/font1.fntdata"/><Relationship Id="rId163" Type="http://schemas.openxmlformats.org/officeDocument/2006/relationships/commentAuthors" Target="commentAuthors.xml"/><Relationship Id="rId162" Type="http://schemas.openxmlformats.org/officeDocument/2006/relationships/tableStyles" Target="tableStyles.xml"/><Relationship Id="rId161" Type="http://schemas.openxmlformats.org/officeDocument/2006/relationships/viewProps" Target="viewProps.xml"/><Relationship Id="rId160" Type="http://schemas.openxmlformats.org/officeDocument/2006/relationships/presProps" Target="presProps.xml"/><Relationship Id="rId16" Type="http://schemas.openxmlformats.org/officeDocument/2006/relationships/slide" Target="slides/slide9.xml"/><Relationship Id="rId159" Type="http://schemas.openxmlformats.org/officeDocument/2006/relationships/handoutMaster" Target="handoutMasters/handoutMaster1.xml"/><Relationship Id="rId158" Type="http://schemas.openxmlformats.org/officeDocument/2006/relationships/slide" Target="slides/slide151.xml"/><Relationship Id="rId157" Type="http://schemas.openxmlformats.org/officeDocument/2006/relationships/slide" Target="slides/slide150.xml"/><Relationship Id="rId156" Type="http://schemas.openxmlformats.org/officeDocument/2006/relationships/slide" Target="slides/slide149.xml"/><Relationship Id="rId155" Type="http://schemas.openxmlformats.org/officeDocument/2006/relationships/slide" Target="slides/slide148.xml"/><Relationship Id="rId154" Type="http://schemas.openxmlformats.org/officeDocument/2006/relationships/slide" Target="slides/slide147.xml"/><Relationship Id="rId153" Type="http://schemas.openxmlformats.org/officeDocument/2006/relationships/slide" Target="slides/slide146.xml"/><Relationship Id="rId152" Type="http://schemas.openxmlformats.org/officeDocument/2006/relationships/slide" Target="slides/slide145.xml"/><Relationship Id="rId151" Type="http://schemas.openxmlformats.org/officeDocument/2006/relationships/slide" Target="slides/slide144.xml"/><Relationship Id="rId150" Type="http://schemas.openxmlformats.org/officeDocument/2006/relationships/slide" Target="slides/slide143.xml"/><Relationship Id="rId15" Type="http://schemas.openxmlformats.org/officeDocument/2006/relationships/slide" Target="slides/slide8.xml"/><Relationship Id="rId149" Type="http://schemas.openxmlformats.org/officeDocument/2006/relationships/slide" Target="slides/slide142.xml"/><Relationship Id="rId148" Type="http://schemas.openxmlformats.org/officeDocument/2006/relationships/slide" Target="slides/slide141.xml"/><Relationship Id="rId147" Type="http://schemas.openxmlformats.org/officeDocument/2006/relationships/slide" Target="slides/slide140.xml"/><Relationship Id="rId146" Type="http://schemas.openxmlformats.org/officeDocument/2006/relationships/slide" Target="slides/slide139.xml"/><Relationship Id="rId145" Type="http://schemas.openxmlformats.org/officeDocument/2006/relationships/slide" Target="slides/slide138.xml"/><Relationship Id="rId144" Type="http://schemas.openxmlformats.org/officeDocument/2006/relationships/slide" Target="slides/slide137.xml"/><Relationship Id="rId143" Type="http://schemas.openxmlformats.org/officeDocument/2006/relationships/slide" Target="slides/slide136.xml"/><Relationship Id="rId142" Type="http://schemas.openxmlformats.org/officeDocument/2006/relationships/slide" Target="slides/slide135.xml"/><Relationship Id="rId141" Type="http://schemas.openxmlformats.org/officeDocument/2006/relationships/slide" Target="slides/slide134.xml"/><Relationship Id="rId140" Type="http://schemas.openxmlformats.org/officeDocument/2006/relationships/slide" Target="slides/slide133.xml"/><Relationship Id="rId14" Type="http://schemas.openxmlformats.org/officeDocument/2006/relationships/slide" Target="slides/slide7.xml"/><Relationship Id="rId139" Type="http://schemas.openxmlformats.org/officeDocument/2006/relationships/slide" Target="slides/slide132.xml"/><Relationship Id="rId138" Type="http://schemas.openxmlformats.org/officeDocument/2006/relationships/slide" Target="slides/slide131.xml"/><Relationship Id="rId137" Type="http://schemas.openxmlformats.org/officeDocument/2006/relationships/slide" Target="slides/slide130.xml"/><Relationship Id="rId136" Type="http://schemas.openxmlformats.org/officeDocument/2006/relationships/slide" Target="slides/slide129.xml"/><Relationship Id="rId135" Type="http://schemas.openxmlformats.org/officeDocument/2006/relationships/slide" Target="slides/slide128.xml"/><Relationship Id="rId134" Type="http://schemas.openxmlformats.org/officeDocument/2006/relationships/slide" Target="slides/slide127.xml"/><Relationship Id="rId133" Type="http://schemas.openxmlformats.org/officeDocument/2006/relationships/slide" Target="slides/slide126.xml"/><Relationship Id="rId132" Type="http://schemas.openxmlformats.org/officeDocument/2006/relationships/slide" Target="slides/slide125.xml"/><Relationship Id="rId131" Type="http://schemas.openxmlformats.org/officeDocument/2006/relationships/slide" Target="slides/slide124.xml"/><Relationship Id="rId130" Type="http://schemas.openxmlformats.org/officeDocument/2006/relationships/slide" Target="slides/slide123.xml"/><Relationship Id="rId13" Type="http://schemas.openxmlformats.org/officeDocument/2006/relationships/slide" Target="slides/slide6.xml"/><Relationship Id="rId129" Type="http://schemas.openxmlformats.org/officeDocument/2006/relationships/slide" Target="slides/slide122.xml"/><Relationship Id="rId128" Type="http://schemas.openxmlformats.org/officeDocument/2006/relationships/slide" Target="slides/slide121.xml"/><Relationship Id="rId127" Type="http://schemas.openxmlformats.org/officeDocument/2006/relationships/slide" Target="slides/slide120.xml"/><Relationship Id="rId126" Type="http://schemas.openxmlformats.org/officeDocument/2006/relationships/slide" Target="slides/slide119.xml"/><Relationship Id="rId125" Type="http://schemas.openxmlformats.org/officeDocument/2006/relationships/slide" Target="slides/slide118.xml"/><Relationship Id="rId124" Type="http://schemas.openxmlformats.org/officeDocument/2006/relationships/slide" Target="slides/slide117.xml"/><Relationship Id="rId123" Type="http://schemas.openxmlformats.org/officeDocument/2006/relationships/slide" Target="slides/slide116.xml"/><Relationship Id="rId122" Type="http://schemas.openxmlformats.org/officeDocument/2006/relationships/slide" Target="slides/slide115.xml"/><Relationship Id="rId121" Type="http://schemas.openxmlformats.org/officeDocument/2006/relationships/slide" Target="slides/slide114.xml"/><Relationship Id="rId120" Type="http://schemas.openxmlformats.org/officeDocument/2006/relationships/slide" Target="slides/slide113.xml"/><Relationship Id="rId12" Type="http://schemas.openxmlformats.org/officeDocument/2006/relationships/slide" Target="slides/slide5.xml"/><Relationship Id="rId119" Type="http://schemas.openxmlformats.org/officeDocument/2006/relationships/slide" Target="slides/slide112.xml"/><Relationship Id="rId118" Type="http://schemas.openxmlformats.org/officeDocument/2006/relationships/slide" Target="slides/slide111.xml"/><Relationship Id="rId117" Type="http://schemas.openxmlformats.org/officeDocument/2006/relationships/slide" Target="slides/slide110.xml"/><Relationship Id="rId116" Type="http://schemas.openxmlformats.org/officeDocument/2006/relationships/slide" Target="slides/slide109.xml"/><Relationship Id="rId115" Type="http://schemas.openxmlformats.org/officeDocument/2006/relationships/slide" Target="slides/slide108.xml"/><Relationship Id="rId114" Type="http://schemas.openxmlformats.org/officeDocument/2006/relationships/slide" Target="slides/slide107.xml"/><Relationship Id="rId113" Type="http://schemas.openxmlformats.org/officeDocument/2006/relationships/slide" Target="slides/slide106.xml"/><Relationship Id="rId112" Type="http://schemas.openxmlformats.org/officeDocument/2006/relationships/slide" Target="slides/slide105.xml"/><Relationship Id="rId111" Type="http://schemas.openxmlformats.org/officeDocument/2006/relationships/slide" Target="slides/slide104.xml"/><Relationship Id="rId110" Type="http://schemas.openxmlformats.org/officeDocument/2006/relationships/slide" Target="slides/slide103.xml"/><Relationship Id="rId11" Type="http://schemas.openxmlformats.org/officeDocument/2006/relationships/slide" Target="slides/slide4.xml"/><Relationship Id="rId109" Type="http://schemas.openxmlformats.org/officeDocument/2006/relationships/slide" Target="slides/slide102.xml"/><Relationship Id="rId108" Type="http://schemas.openxmlformats.org/officeDocument/2006/relationships/slide" Target="slides/slide101.xml"/><Relationship Id="rId107" Type="http://schemas.openxmlformats.org/officeDocument/2006/relationships/slide" Target="slides/slide100.xml"/><Relationship Id="rId106" Type="http://schemas.openxmlformats.org/officeDocument/2006/relationships/slide" Target="slides/slide99.xml"/><Relationship Id="rId105" Type="http://schemas.openxmlformats.org/officeDocument/2006/relationships/slide" Target="slides/slide98.xml"/><Relationship Id="rId104" Type="http://schemas.openxmlformats.org/officeDocument/2006/relationships/slide" Target="slides/slide97.xml"/><Relationship Id="rId103" Type="http://schemas.openxmlformats.org/officeDocument/2006/relationships/slide" Target="slides/slide96.xml"/><Relationship Id="rId102" Type="http://schemas.openxmlformats.org/officeDocument/2006/relationships/slide" Target="slides/slide95.xml"/><Relationship Id="rId101" Type="http://schemas.openxmlformats.org/officeDocument/2006/relationships/slide" Target="slides/slide94.xml"/><Relationship Id="rId100" Type="http://schemas.openxmlformats.org/officeDocument/2006/relationships/slide" Target="slides/slide93.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8E374D-6E28-41D4-B529-E46F9BB59559}"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8.xml"/><Relationship Id="rId2" Type="http://schemas.openxmlformats.org/officeDocument/2006/relationships/tags" Target="../tags/tag7.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image" Target="file:///C:\Users\1V994W2\PycharmProjects\PPT_Background_Generation/pic_temp/pic_half_down.png" TargetMode="External"/><Relationship Id="rId6" Type="http://schemas.openxmlformats.org/officeDocument/2006/relationships/image" Target="../media/image5.png"/><Relationship Id="rId5" Type="http://schemas.openxmlformats.org/officeDocument/2006/relationships/tags" Target="../tags/tag16.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4.png"/><Relationship Id="rId2" Type="http://schemas.openxmlformats.org/officeDocument/2006/relationships/tags" Target="../tags/tag15.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2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22.xml"/><Relationship Id="rId2" Type="http://schemas.openxmlformats.org/officeDocument/2006/relationships/tags" Target="../tags/tag21.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3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31.xml"/><Relationship Id="rId2" Type="http://schemas.openxmlformats.org/officeDocument/2006/relationships/tags" Target="../tags/tag30.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file:///C:\Users\1V994W2\PycharmProjects\PPT_Background_Generation/pic_temp/pic_half_right.png" TargetMode="External"/><Relationship Id="rId3" Type="http://schemas.openxmlformats.org/officeDocument/2006/relationships/image" Target="../media/image6.png"/><Relationship Id="rId2" Type="http://schemas.openxmlformats.org/officeDocument/2006/relationships/tags" Target="../tags/tag4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5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50.xml"/><Relationship Id="rId2" Type="http://schemas.openxmlformats.org/officeDocument/2006/relationships/tags" Target="../tags/tag49.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6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59.xml"/><Relationship Id="rId2" Type="http://schemas.openxmlformats.org/officeDocument/2006/relationships/tags" Target="../tags/tag58.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68.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67.xml"/><Relationship Id="rId2" Type="http://schemas.openxmlformats.org/officeDocument/2006/relationships/tags" Target="../tags/tag66.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73.xml"/><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8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80.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88.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87.xml"/><Relationship Id="rId2" Type="http://schemas.openxmlformats.org/officeDocument/2006/relationships/tags" Target="../tags/tag86.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0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2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3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image" Target="../media/image7.png"/><Relationship Id="rId2" Type="http://schemas.openxmlformats.org/officeDocument/2006/relationships/tags" Target="../tags/tag145.xml"/><Relationship Id="rId10" Type="http://schemas.openxmlformats.org/officeDocument/2006/relationships/tags" Target="../tags/tag152.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image" Target="../media/image9.png"/><Relationship Id="rId2" Type="http://schemas.openxmlformats.org/officeDocument/2006/relationships/tags" Target="../tags/tag160.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image" Target="../media/image8.png"/><Relationship Id="rId10" Type="http://schemas.openxmlformats.org/officeDocument/2006/relationships/tags" Target="../tags/tag174.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image" Target="../media/image8.png"/><Relationship Id="rId12" Type="http://schemas.openxmlformats.org/officeDocument/2006/relationships/tags" Target="../tags/tag184.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image" Target="../media/image8.png"/><Relationship Id="rId10" Type="http://schemas.openxmlformats.org/officeDocument/2006/relationships/tags" Target="../tags/tag202.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image" Target="../media/image8.png"/><Relationship Id="rId3" Type="http://schemas.openxmlformats.org/officeDocument/2006/relationships/tags" Target="../tags/tag204.xml"/><Relationship Id="rId2" Type="http://schemas.openxmlformats.org/officeDocument/2006/relationships/tags" Target="../tags/tag203.xml"/><Relationship Id="rId10" Type="http://schemas.openxmlformats.org/officeDocument/2006/relationships/tags" Target="../tags/tag210.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image" Target="../media/image8.png"/><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24.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0.png"/><Relationship Id="rId2" Type="http://schemas.openxmlformats.org/officeDocument/2006/relationships/tags" Target="../tags/tag218.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image" Target="../media/image11.png"/><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image" Target="../media/image12.png"/><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0" Type="http://schemas.openxmlformats.org/officeDocument/2006/relationships/tags" Target="../tags/tag238.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image" Target="../media/image13.png"/><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image" Target="../media/image14.png"/><Relationship Id="rId3" Type="http://schemas.openxmlformats.org/officeDocument/2006/relationships/tags" Target="../tags/tag249.xml"/><Relationship Id="rId2" Type="http://schemas.openxmlformats.org/officeDocument/2006/relationships/tags" Target="../tags/tag248.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image" Target="../media/image14.png"/><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1" Type="http://schemas.openxmlformats.org/officeDocument/2006/relationships/tags" Target="../tags/tag265.xml"/><Relationship Id="rId10" Type="http://schemas.openxmlformats.org/officeDocument/2006/relationships/tags" Target="../tags/tag264.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272.xml"/><Relationship Id="rId8" Type="http://schemas.openxmlformats.org/officeDocument/2006/relationships/tags" Target="../tags/tag271.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image" Target="../media/image14.png"/><Relationship Id="rId2" Type="http://schemas.openxmlformats.org/officeDocument/2006/relationships/tags" Target="../tags/tag266.xml"/><Relationship Id="rId13" Type="http://schemas.openxmlformats.org/officeDocument/2006/relationships/tags" Target="../tags/tag276.xml"/><Relationship Id="rId12" Type="http://schemas.openxmlformats.org/officeDocument/2006/relationships/tags" Target="../tags/tag275.xml"/><Relationship Id="rId11" Type="http://schemas.openxmlformats.org/officeDocument/2006/relationships/tags" Target="../tags/tag274.xml"/><Relationship Id="rId10" Type="http://schemas.openxmlformats.org/officeDocument/2006/relationships/tags" Target="../tags/tag273.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image" Target="../media/image15.png"/><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0" Type="http://schemas.openxmlformats.org/officeDocument/2006/relationships/tags" Target="../tags/tag284.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16.png"/><Relationship Id="rId2" Type="http://schemas.openxmlformats.org/officeDocument/2006/relationships/tags" Target="../tags/tag291.xml"/><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ags" Target="../tags/tag294.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tags" Target="../tags/tag295.xm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ags" Target="../tags/tag296.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ags" Target="../tags/tag297.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tags" Target="../tags/tag298.xml"/><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ags" Target="../tags/tag299.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ags" Target="../tags/tag300.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ags" Target="../tags/tag301.xml"/><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4" Type="http://schemas.openxmlformats.org/officeDocument/2006/relationships/tags" Target="../tags/tag303.xml"/><Relationship Id="rId3" Type="http://schemas.openxmlformats.org/officeDocument/2006/relationships/image" Target="../media/image16.png"/><Relationship Id="rId2" Type="http://schemas.openxmlformats.org/officeDocument/2006/relationships/tags" Target="../tags/tag302.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image" Target="../media/image17.jpeg"/><Relationship Id="rId2" Type="http://schemas.openxmlformats.org/officeDocument/2006/relationships/tags" Target="../tags/tag304.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image" Target="../media/image17.jpeg"/><Relationship Id="rId2" Type="http://schemas.openxmlformats.org/officeDocument/2006/relationships/tags" Target="../tags/tag309.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image" Target="../media/image17.jpeg"/><Relationship Id="rId2" Type="http://schemas.openxmlformats.org/officeDocument/2006/relationships/tags" Target="../tags/tag316.xml"/><Relationship Id="rId10" Type="http://schemas.openxmlformats.org/officeDocument/2006/relationships/tags" Target="../tags/tag323.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image" Target="../media/image17.jpeg"/><Relationship Id="rId2" Type="http://schemas.openxmlformats.org/officeDocument/2006/relationships/tags" Target="../tags/tag324.xml"/><Relationship Id="rId10" Type="http://schemas.openxmlformats.org/officeDocument/2006/relationships/tags" Target="../tags/tag331.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image" Target="../media/image17.jpeg"/><Relationship Id="rId2" Type="http://schemas.openxmlformats.org/officeDocument/2006/relationships/tags" Target="../tags/tag332.xml"/><Relationship Id="rId10" Type="http://schemas.openxmlformats.org/officeDocument/2006/relationships/tags" Target="../tags/tag339.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image" Target="../media/image17.jpeg"/><Relationship Id="rId2" Type="http://schemas.openxmlformats.org/officeDocument/2006/relationships/tags" Target="../tags/tag34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image" Target="../media/image17.jpeg"/><Relationship Id="rId2" Type="http://schemas.openxmlformats.org/officeDocument/2006/relationships/tags" Target="../tags/tag350.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image" Target="file:///C:\Users\1V994W2\PycharmProjects\PPT_Background_Generation/pic_temp/0_pic_quater_right_up.png" TargetMode="External"/><Relationship Id="rId7" Type="http://schemas.openxmlformats.org/officeDocument/2006/relationships/image" Target="../media/image21.png"/><Relationship Id="rId6" Type="http://schemas.openxmlformats.org/officeDocument/2006/relationships/tags" Target="../tags/tag362.xml"/><Relationship Id="rId5" Type="http://schemas.openxmlformats.org/officeDocument/2006/relationships/image" Target="file:///C:\Users\1V994W2\Documents\Tencent%20Files\574576071\FileRecv\&#25340;&#35013;&#32032;&#26448;\&#21345;&#36890;-33\\22\subject_holdleft_255,109,75_0_lively_full_0.png" TargetMode="External"/><Relationship Id="rId4" Type="http://schemas.openxmlformats.org/officeDocument/2006/relationships/image" Target="../media/image20.png"/><Relationship Id="rId3" Type="http://schemas.openxmlformats.org/officeDocument/2006/relationships/tags" Target="../tags/tag361.xml"/><Relationship Id="rId2" Type="http://schemas.openxmlformats.org/officeDocument/2006/relationships/tags" Target="../tags/tag360.xml"/><Relationship Id="rId14" Type="http://schemas.openxmlformats.org/officeDocument/2006/relationships/tags" Target="../tags/tag368.xml"/><Relationship Id="rId13" Type="http://schemas.openxmlformats.org/officeDocument/2006/relationships/tags" Target="../tags/tag367.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tags" Target="../tags/tag364.xml"/><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3.png"/><Relationship Id="rId6" Type="http://schemas.openxmlformats.org/officeDocument/2006/relationships/tags" Target="../tags/tag371.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370.xml"/><Relationship Id="rId2" Type="http://schemas.openxmlformats.org/officeDocument/2006/relationships/tags" Target="../tags/tag369.xml"/><Relationship Id="rId13" Type="http://schemas.openxmlformats.org/officeDocument/2006/relationships/tags" Target="../tags/tag376.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image" Target="file:///C:\Users\1V994W2\PycharmProjects\PPT_Background_Generation/pic_temp/pic_half_right.png" TargetMode="External"/><Relationship Id="rId7" Type="http://schemas.openxmlformats.org/officeDocument/2006/relationships/image" Target="../media/image25.png"/><Relationship Id="rId6" Type="http://schemas.openxmlformats.org/officeDocument/2006/relationships/tags" Target="../tags/tag379.xml"/><Relationship Id="rId5" Type="http://schemas.openxmlformats.org/officeDocument/2006/relationships/image" Target="file:///C:\Users\1V994W2\PycharmProjects\PPT_Background_Generation/pic_temp/pic_half_left.png" TargetMode="External"/><Relationship Id="rId4" Type="http://schemas.openxmlformats.org/officeDocument/2006/relationships/image" Target="../media/image24.png"/><Relationship Id="rId3" Type="http://schemas.openxmlformats.org/officeDocument/2006/relationships/tags" Target="../tags/tag378.xml"/><Relationship Id="rId2" Type="http://schemas.openxmlformats.org/officeDocument/2006/relationships/tags" Target="../tags/tag377.xml"/><Relationship Id="rId14" Type="http://schemas.openxmlformats.org/officeDocument/2006/relationships/tags" Target="../tags/tag385.xml"/><Relationship Id="rId13" Type="http://schemas.openxmlformats.org/officeDocument/2006/relationships/tags" Target="../tags/tag384.xml"/><Relationship Id="rId12" Type="http://schemas.openxmlformats.org/officeDocument/2006/relationships/tags" Target="../tags/tag383.xml"/><Relationship Id="rId11" Type="http://schemas.openxmlformats.org/officeDocument/2006/relationships/tags" Target="../tags/tag382.xml"/><Relationship Id="rId10" Type="http://schemas.openxmlformats.org/officeDocument/2006/relationships/tags" Target="../tags/tag381.xm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6.png"/><Relationship Id="rId6" Type="http://schemas.openxmlformats.org/officeDocument/2006/relationships/tags" Target="../tags/tag388.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387.xml"/><Relationship Id="rId2" Type="http://schemas.openxmlformats.org/officeDocument/2006/relationships/tags" Target="../tags/tag386.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6.png"/><Relationship Id="rId6" Type="http://schemas.openxmlformats.org/officeDocument/2006/relationships/tags" Target="../tags/tag397.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396.xml"/><Relationship Id="rId2" Type="http://schemas.openxmlformats.org/officeDocument/2006/relationships/tags" Target="../tags/tag395.xml"/><Relationship Id="rId16" Type="http://schemas.openxmlformats.org/officeDocument/2006/relationships/tags" Target="../tags/tag405.xml"/><Relationship Id="rId15" Type="http://schemas.openxmlformats.org/officeDocument/2006/relationships/tags" Target="../tags/tag404.xml"/><Relationship Id="rId14" Type="http://schemas.openxmlformats.org/officeDocument/2006/relationships/tags" Target="../tags/tag403.xml"/><Relationship Id="rId13" Type="http://schemas.openxmlformats.org/officeDocument/2006/relationships/tags" Target="../tags/tag40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image" Target="file:///C:\Users\1V994W2\PycharmProjects\PPT_Background_Generation/pic_temp/0_pic_quater_right_up.png" TargetMode="External"/><Relationship Id="rId7" Type="http://schemas.openxmlformats.org/officeDocument/2006/relationships/image" Target="../media/image22.png"/><Relationship Id="rId6" Type="http://schemas.openxmlformats.org/officeDocument/2006/relationships/tags" Target="../tags/tag408.xml"/><Relationship Id="rId5" Type="http://schemas.openxmlformats.org/officeDocument/2006/relationships/image" Target="file:///C:\Users\1V994W2\Documents\Tencent%20Files\574576071\FileRecv\&#25340;&#35013;&#32032;&#26448;\&#21345;&#36890;-33\\22\subject_holdleft_255,109,75_0_lively_full_0.png" TargetMode="External"/><Relationship Id="rId4" Type="http://schemas.openxmlformats.org/officeDocument/2006/relationships/image" Target="../media/image20.png"/><Relationship Id="rId3" Type="http://schemas.openxmlformats.org/officeDocument/2006/relationships/tags" Target="../tags/tag407.xml"/><Relationship Id="rId2" Type="http://schemas.openxmlformats.org/officeDocument/2006/relationships/tags" Target="../tags/tag406.xml"/><Relationship Id="rId12" Type="http://schemas.openxmlformats.org/officeDocument/2006/relationships/tags" Target="../tags/tag412.xml"/><Relationship Id="rId11" Type="http://schemas.openxmlformats.org/officeDocument/2006/relationships/tags" Target="../tags/tag411.xml"/><Relationship Id="rId10" Type="http://schemas.openxmlformats.org/officeDocument/2006/relationships/tags" Target="../tags/tag410.xml"/><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6.png"/><Relationship Id="rId6" Type="http://schemas.openxmlformats.org/officeDocument/2006/relationships/tags" Target="../tags/tag418.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417.xml"/><Relationship Id="rId2" Type="http://schemas.openxmlformats.org/officeDocument/2006/relationships/tags" Target="../tags/tag416.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tags" Target="../tags/tag421.xml"/><Relationship Id="rId10" Type="http://schemas.openxmlformats.org/officeDocument/2006/relationships/tags" Target="../tags/tag420.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6.png"/><Relationship Id="rId6" Type="http://schemas.openxmlformats.org/officeDocument/2006/relationships/tags" Target="../tags/tag427.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426.xml"/><Relationship Id="rId2" Type="http://schemas.openxmlformats.org/officeDocument/2006/relationships/tags" Target="../tags/tag425.xml"/><Relationship Id="rId13" Type="http://schemas.openxmlformats.org/officeDocument/2006/relationships/tags" Target="../tags/tag432.xml"/><Relationship Id="rId12" Type="http://schemas.openxmlformats.org/officeDocument/2006/relationships/tags" Target="../tags/tag431.xml"/><Relationship Id="rId11" Type="http://schemas.openxmlformats.org/officeDocument/2006/relationships/tags" Target="../tags/tag430.xml"/><Relationship Id="rId10" Type="http://schemas.openxmlformats.org/officeDocument/2006/relationships/tags" Target="../tags/tag429.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6.png"/><Relationship Id="rId6" Type="http://schemas.openxmlformats.org/officeDocument/2006/relationships/tags" Target="../tags/tag435.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434.xml"/><Relationship Id="rId2" Type="http://schemas.openxmlformats.org/officeDocument/2006/relationships/tags" Target="../tags/tag433.xml"/><Relationship Id="rId12" Type="http://schemas.openxmlformats.org/officeDocument/2006/relationships/tags" Target="../tags/tag439.xml"/><Relationship Id="rId11" Type="http://schemas.openxmlformats.org/officeDocument/2006/relationships/tags" Target="../tags/tag438.xml"/><Relationship Id="rId10" Type="http://schemas.openxmlformats.org/officeDocument/2006/relationships/tags" Target="../tags/tag437.xml"/><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4" Type="http://schemas.openxmlformats.org/officeDocument/2006/relationships/tags" Target="../tags/tag448.xml"/><Relationship Id="rId13" Type="http://schemas.openxmlformats.org/officeDocument/2006/relationships/image" Target="file:///C:\Users\1V994W2\PycharmProjects\PPT_Background_Generation/pic_temp/0_pic_quater_right_up.png" TargetMode="External"/><Relationship Id="rId12" Type="http://schemas.openxmlformats.org/officeDocument/2006/relationships/image" Target="../media/image22.png"/><Relationship Id="rId11" Type="http://schemas.openxmlformats.org/officeDocument/2006/relationships/tags" Target="../tags/tag447.xml"/><Relationship Id="rId10" Type="http://schemas.openxmlformats.org/officeDocument/2006/relationships/image" Target="file:///C:\Users\1V994W2\Documents\Tencent%20Files\574576071\FileRecv\&#25340;&#35013;&#32032;&#26448;\&#21345;&#36890;-33\\22\subject_holdleft_255,109,75_0_lively_full_0.png" TargetMode="Externa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26.png"/><Relationship Id="rId5" Type="http://schemas.openxmlformats.org/officeDocument/2006/relationships/tags" Target="../tags/tag450.xml"/><Relationship Id="rId4" Type="http://schemas.openxmlformats.org/officeDocument/2006/relationships/image" Target="file:///C:\Users\1V994W2\PycharmProjects\PPT_Background_Generation/pic_temp/0_pic_quater_right_up.png" TargetMode="External"/><Relationship Id="rId3" Type="http://schemas.openxmlformats.org/officeDocument/2006/relationships/image" Target="../media/image22.png"/><Relationship Id="rId2" Type="http://schemas.openxmlformats.org/officeDocument/2006/relationships/tags" Target="../tags/tag449.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6.png"/><Relationship Id="rId6" Type="http://schemas.openxmlformats.org/officeDocument/2006/relationships/tags" Target="../tags/tag457.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456.xml"/><Relationship Id="rId2" Type="http://schemas.openxmlformats.org/officeDocument/2006/relationships/tags" Target="../tags/tag455.xml"/><Relationship Id="rId13" Type="http://schemas.openxmlformats.org/officeDocument/2006/relationships/tags" Target="../tags/tag462.xml"/><Relationship Id="rId12" Type="http://schemas.openxmlformats.org/officeDocument/2006/relationships/tags" Target="../tags/tag461.xml"/><Relationship Id="rId11" Type="http://schemas.openxmlformats.org/officeDocument/2006/relationships/tags" Target="../tags/tag460.xml"/><Relationship Id="rId10" Type="http://schemas.openxmlformats.org/officeDocument/2006/relationships/tags" Target="../tags/tag459.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464.xml"/><Relationship Id="rId2" Type="http://schemas.openxmlformats.org/officeDocument/2006/relationships/tags" Target="../tags/tag463.xml"/><Relationship Id="rId11" Type="http://schemas.openxmlformats.org/officeDocument/2006/relationships/tags" Target="../tags/tag470.xml"/><Relationship Id="rId10" Type="http://schemas.openxmlformats.org/officeDocument/2006/relationships/tags" Target="../tags/tag469.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6.png"/><Relationship Id="rId6" Type="http://schemas.openxmlformats.org/officeDocument/2006/relationships/tags" Target="../tags/tag473.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472.xml"/><Relationship Id="rId2" Type="http://schemas.openxmlformats.org/officeDocument/2006/relationships/tags" Target="../tags/tag471.xml"/><Relationship Id="rId14" Type="http://schemas.openxmlformats.org/officeDocument/2006/relationships/tags" Target="../tags/tag479.xml"/><Relationship Id="rId13" Type="http://schemas.openxmlformats.org/officeDocument/2006/relationships/tags" Target="../tags/tag478.xml"/><Relationship Id="rId12" Type="http://schemas.openxmlformats.org/officeDocument/2006/relationships/tags" Target="../tags/tag477.xml"/><Relationship Id="rId11" Type="http://schemas.openxmlformats.org/officeDocument/2006/relationships/tags" Target="../tags/tag476.xml"/><Relationship Id="rId10" Type="http://schemas.openxmlformats.org/officeDocument/2006/relationships/tags" Target="../tags/tag475.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48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6.png"/><Relationship Id="rId6" Type="http://schemas.openxmlformats.org/officeDocument/2006/relationships/tags" Target="../tags/tag482.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481.xml"/><Relationship Id="rId2" Type="http://schemas.openxmlformats.org/officeDocument/2006/relationships/tags" Target="../tags/tag480.xml"/><Relationship Id="rId14" Type="http://schemas.openxmlformats.org/officeDocument/2006/relationships/tags" Target="../tags/tag488.xml"/><Relationship Id="rId13" Type="http://schemas.openxmlformats.org/officeDocument/2006/relationships/tags" Target="../tags/tag487.xml"/><Relationship Id="rId12" Type="http://schemas.openxmlformats.org/officeDocument/2006/relationships/tags" Target="../tags/tag486.xml"/><Relationship Id="rId11" Type="http://schemas.openxmlformats.org/officeDocument/2006/relationships/tags" Target="../tags/tag485.xml"/><Relationship Id="rId10" Type="http://schemas.openxmlformats.org/officeDocument/2006/relationships/tags" Target="../tags/tag484.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492.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6.png"/><Relationship Id="rId6" Type="http://schemas.openxmlformats.org/officeDocument/2006/relationships/tags" Target="../tags/tag491.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490.xml"/><Relationship Id="rId2" Type="http://schemas.openxmlformats.org/officeDocument/2006/relationships/tags" Target="../tags/tag489.xml"/><Relationship Id="rId16" Type="http://schemas.openxmlformats.org/officeDocument/2006/relationships/tags" Target="../tags/tag499.xml"/><Relationship Id="rId15" Type="http://schemas.openxmlformats.org/officeDocument/2006/relationships/tags" Target="../tags/tag498.xml"/><Relationship Id="rId14" Type="http://schemas.openxmlformats.org/officeDocument/2006/relationships/tags" Target="../tags/tag497.xml"/><Relationship Id="rId13" Type="http://schemas.openxmlformats.org/officeDocument/2006/relationships/tags" Target="../tags/tag496.xml"/><Relationship Id="rId12" Type="http://schemas.openxmlformats.org/officeDocument/2006/relationships/tags" Target="../tags/tag495.xml"/><Relationship Id="rId11" Type="http://schemas.openxmlformats.org/officeDocument/2006/relationships/tags" Target="../tags/tag494.xml"/><Relationship Id="rId10" Type="http://schemas.openxmlformats.org/officeDocument/2006/relationships/tags" Target="../tags/tag493.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503.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26.png"/><Relationship Id="rId6" Type="http://schemas.openxmlformats.org/officeDocument/2006/relationships/tags" Target="../tags/tag502.xml"/><Relationship Id="rId5" Type="http://schemas.openxmlformats.org/officeDocument/2006/relationships/image" Target="file:///C:\Users\1V994W2\PycharmProjects\PPT_Background_Generation/pic_temp/0_pic_quater_right_up.png" TargetMode="External"/><Relationship Id="rId4" Type="http://schemas.openxmlformats.org/officeDocument/2006/relationships/image" Target="../media/image22.png"/><Relationship Id="rId3" Type="http://schemas.openxmlformats.org/officeDocument/2006/relationships/tags" Target="../tags/tag501.xml"/><Relationship Id="rId2" Type="http://schemas.openxmlformats.org/officeDocument/2006/relationships/tags" Target="../tags/tag500.xml"/><Relationship Id="rId13" Type="http://schemas.openxmlformats.org/officeDocument/2006/relationships/tags" Target="../tags/tag507.xml"/><Relationship Id="rId12" Type="http://schemas.openxmlformats.org/officeDocument/2006/relationships/tags" Target="../tags/tag506.xml"/><Relationship Id="rId11" Type="http://schemas.openxmlformats.org/officeDocument/2006/relationships/tags" Target="../tags/tag505.xml"/><Relationship Id="rId10" Type="http://schemas.openxmlformats.org/officeDocument/2006/relationships/tags" Target="../tags/tag504.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2"/>
          <p:cNvSpPr>
            <a:spLocks noGrp="1"/>
          </p:cNvSpPr>
          <p:nvPr>
            <p:ph type="subTitle" idx="14" hasCustomPrompt="1"/>
            <p:custDataLst>
              <p:tags r:id="rId8"/>
            </p:custDataLst>
          </p:nvPr>
        </p:nvSpPr>
        <p:spPr>
          <a:xfrm>
            <a:off x="938847" y="3231833"/>
            <a:ext cx="4826000" cy="1569720"/>
          </a:xfrm>
        </p:spPr>
        <p:txBody>
          <a:bodyPr vert="horz" wrap="square" lIns="0" tIns="0" rIns="0" bIns="0" anchor="t" anchorCtr="0">
            <a:normAutofit/>
          </a:bodyPr>
          <a:lstStyle>
            <a:lvl1pPr marL="0" marR="0" indent="0" algn="l" defTabSz="914400" rtl="0" eaLnBrk="1" fontAlgn="auto" latinLnBrk="0" hangingPunct="1">
              <a:lnSpc>
                <a:spcPct val="120000"/>
              </a:lnSpc>
              <a:spcBef>
                <a:spcPts val="800"/>
              </a:spcBef>
              <a:spcAft>
                <a:spcPts val="0"/>
              </a:spcAft>
              <a:buClrTx/>
              <a:buSzPts val="1600"/>
              <a:buFont typeface="Arial" panose="020B0604020202020204" pitchFamily="34" charset="0"/>
              <a:buNone/>
              <a:defRPr sz="1600" b="0" spc="15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9"/>
            </p:custDataLst>
          </p:nvPr>
        </p:nvSpPr>
        <p:spPr>
          <a:xfrm>
            <a:off x="938848" y="2056449"/>
            <a:ext cx="4825365" cy="97091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spc="600">
                <a:solidFill>
                  <a:schemeClr val="bg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12192000" cy="601754"/>
            <a:chOff x="0" y="0"/>
            <a:chExt cx="12192000" cy="601754"/>
          </a:xfrm>
        </p:grpSpPr>
        <p:pic>
          <p:nvPicPr>
            <p:cNvPr id="8" name="图片 7"/>
            <p:cNvPicPr/>
            <p:nvPr userDrawn="1">
              <p:custDataLst>
                <p:tags r:id="rId3"/>
              </p:custDataLst>
            </p:nvPr>
          </p:nvPicPr>
          <p:blipFill>
            <a:blip r:embed="rId4" r:link="rId5" cstate="screen"/>
            <a:stretch>
              <a:fillRect/>
            </a:stretch>
          </p:blipFill>
          <p:spPr>
            <a:xfrm>
              <a:off x="0" y="0"/>
              <a:ext cx="720090" cy="601754"/>
            </a:xfrm>
            <a:prstGeom prst="rect">
              <a:avLst/>
            </a:prstGeom>
          </p:spPr>
        </p:pic>
        <p:pic>
          <p:nvPicPr>
            <p:cNvPr id="7" name="图片 6"/>
            <p:cNvPicPr/>
            <p:nvPr userDrawn="1">
              <p:custDataLst>
                <p:tags r:id="rId6"/>
              </p:custDataLst>
            </p:nvPr>
          </p:nvPicPr>
          <p:blipFill>
            <a:blip r:embed="rId7" r:link="rId8" cstate="screen"/>
            <a:stretch>
              <a:fillRect/>
            </a:stretch>
          </p:blipFill>
          <p:spPr>
            <a:xfrm>
              <a:off x="11471910" y="0"/>
              <a:ext cx="720090" cy="601754"/>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4064000" y="5716016"/>
            <a:ext cx="4064000" cy="1141984"/>
          </a:xfrm>
          <a:prstGeom prst="rect">
            <a:avLst/>
          </a:prstGeom>
        </p:spPr>
      </p:pic>
      <p:pic>
        <p:nvPicPr>
          <p:cNvPr id="7" name="图片 6"/>
          <p:cNvPicPr/>
          <p:nvPr userDrawn="1">
            <p:custDataLst>
              <p:tags r:id="rId5"/>
            </p:custDataLst>
          </p:nvPr>
        </p:nvPicPr>
        <p:blipFill>
          <a:blip r:embed="rId6" r:link="rId7" cstate="screen"/>
          <a:stretch>
            <a:fillRect/>
          </a:stretch>
        </p:blipFill>
        <p:spPr>
          <a:xfrm>
            <a:off x="4064000" y="0"/>
            <a:ext cx="4064000" cy="1141984"/>
          </a:xfrm>
          <a:prstGeom prst="rect">
            <a:avLst/>
          </a:prstGeom>
        </p:spPr>
      </p:pic>
      <p:sp>
        <p:nvSpPr>
          <p:cNvPr id="4" name="日期占位符 3"/>
          <p:cNvSpPr>
            <a:spLocks noGrp="1"/>
          </p:cNvSpPr>
          <p:nvPr>
            <p:ph type="dt" sz="half" idx="10"/>
            <p:custDataLst>
              <p:tags r:id="rId8"/>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标题 1"/>
          <p:cNvSpPr>
            <a:spLocks noGrp="1"/>
          </p:cNvSpPr>
          <p:nvPr>
            <p:ph type="ctrTitle" idx="13" hasCustomPrompt="1"/>
            <p:custDataLst>
              <p:tags r:id="rId11"/>
            </p:custDataLst>
          </p:nvPr>
        </p:nvSpPr>
        <p:spPr>
          <a:xfrm>
            <a:off x="4759960" y="2888298"/>
            <a:ext cx="4880610" cy="1081405"/>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4800"/>
              <a:buFont typeface="Arial" panose="020B0604020202020204" pitchFamily="34" charset="0"/>
              <a:buNone/>
              <a:defRPr sz="4800" b="0" spc="500">
                <a:solidFill>
                  <a:schemeClr val="tx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601754"/>
            <a:chOff x="0" y="0"/>
            <a:chExt cx="12192000" cy="601754"/>
          </a:xfrm>
        </p:grpSpPr>
        <p:pic>
          <p:nvPicPr>
            <p:cNvPr id="9" name="图片 8"/>
            <p:cNvPicPr/>
            <p:nvPr userDrawn="1">
              <p:custDataLst>
                <p:tags r:id="rId3"/>
              </p:custDataLst>
            </p:nvPr>
          </p:nvPicPr>
          <p:blipFill>
            <a:blip r:embed="rId4" r:link="rId5" cstate="screen"/>
            <a:stretch>
              <a:fillRect/>
            </a:stretch>
          </p:blipFill>
          <p:spPr>
            <a:xfrm>
              <a:off x="0" y="0"/>
              <a:ext cx="720090" cy="601754"/>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601754"/>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0" y="0"/>
            <a:ext cx="12192000" cy="601754"/>
            <a:chOff x="0" y="0"/>
            <a:chExt cx="12192000" cy="601754"/>
          </a:xfrm>
        </p:grpSpPr>
        <p:pic>
          <p:nvPicPr>
            <p:cNvPr id="11" name="图片 10"/>
            <p:cNvPicPr/>
            <p:nvPr userDrawn="1">
              <p:custDataLst>
                <p:tags r:id="rId3"/>
              </p:custDataLst>
            </p:nvPr>
          </p:nvPicPr>
          <p:blipFill>
            <a:blip r:embed="rId4" r:link="rId5" cstate="screen"/>
            <a:stretch>
              <a:fillRect/>
            </a:stretch>
          </p:blipFill>
          <p:spPr>
            <a:xfrm>
              <a:off x="0" y="0"/>
              <a:ext cx="720090" cy="601754"/>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11471910" y="0"/>
              <a:ext cx="720090" cy="601754"/>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6"/>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screen"/>
          <a:stretch>
            <a:fillRect/>
          </a:stretch>
        </p:blipFill>
        <p:spPr>
          <a:xfrm>
            <a:off x="8579555" y="1397000"/>
            <a:ext cx="3612445" cy="4064000"/>
          </a:xfrm>
          <a:prstGeom prst="rect">
            <a:avLst/>
          </a:prstGeom>
        </p:spPr>
      </p:pic>
      <p:sp>
        <p:nvSpPr>
          <p:cNvPr id="2" name="标题 1"/>
          <p:cNvSpPr>
            <a:spLocks noGrp="1"/>
          </p:cNvSpPr>
          <p:nvPr>
            <p:ph type="title"/>
            <p:custDataLst>
              <p:tags r:id="rId5"/>
            </p:custDataLst>
          </p:nvPr>
        </p:nvSpPr>
        <p:spPr>
          <a:xfrm>
            <a:off x="669882" y="443230"/>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601754"/>
            <a:chOff x="0" y="0"/>
            <a:chExt cx="12192000" cy="601754"/>
          </a:xfrm>
        </p:grpSpPr>
        <p:pic>
          <p:nvPicPr>
            <p:cNvPr id="9" name="图片 8"/>
            <p:cNvPicPr/>
            <p:nvPr userDrawn="1">
              <p:custDataLst>
                <p:tags r:id="rId3"/>
              </p:custDataLst>
            </p:nvPr>
          </p:nvPicPr>
          <p:blipFill>
            <a:blip r:embed="rId4" r:link="rId5" cstate="screen"/>
            <a:stretch>
              <a:fillRect/>
            </a:stretch>
          </p:blipFill>
          <p:spPr>
            <a:xfrm>
              <a:off x="0" y="0"/>
              <a:ext cx="720090" cy="601754"/>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601754"/>
            </a:xfrm>
            <a:prstGeom prst="rect">
              <a:avLst/>
            </a:prstGeom>
          </p:spPr>
        </p:pic>
      </p:grpSp>
      <p:sp>
        <p:nvSpPr>
          <p:cNvPr id="2" name="标题 1"/>
          <p:cNvSpPr>
            <a:spLocks noGrp="1"/>
          </p:cNvSpPr>
          <p:nvPr>
            <p:ph type="title"/>
            <p:custDataLst>
              <p:tags r:id="rId9"/>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12192000" cy="601754"/>
            <a:chOff x="0" y="0"/>
            <a:chExt cx="12192000" cy="601754"/>
          </a:xfrm>
        </p:grpSpPr>
        <p:pic>
          <p:nvPicPr>
            <p:cNvPr id="8" name="图片 7"/>
            <p:cNvPicPr/>
            <p:nvPr userDrawn="1">
              <p:custDataLst>
                <p:tags r:id="rId3"/>
              </p:custDataLst>
            </p:nvPr>
          </p:nvPicPr>
          <p:blipFill>
            <a:blip r:embed="rId4" r:link="rId5" cstate="screen"/>
            <a:stretch>
              <a:fillRect/>
            </a:stretch>
          </p:blipFill>
          <p:spPr>
            <a:xfrm>
              <a:off x="0" y="0"/>
              <a:ext cx="720090" cy="601754"/>
            </a:xfrm>
            <a:prstGeom prst="rect">
              <a:avLst/>
            </a:prstGeom>
          </p:spPr>
        </p:pic>
        <p:pic>
          <p:nvPicPr>
            <p:cNvPr id="7" name="图片 6"/>
            <p:cNvPicPr/>
            <p:nvPr userDrawn="1">
              <p:custDataLst>
                <p:tags r:id="rId6"/>
              </p:custDataLst>
            </p:nvPr>
          </p:nvPicPr>
          <p:blipFill>
            <a:blip r:embed="rId7" r:link="rId8" cstate="screen"/>
            <a:stretch>
              <a:fillRect/>
            </a:stretch>
          </p:blipFill>
          <p:spPr>
            <a:xfrm>
              <a:off x="11471910" y="0"/>
              <a:ext cx="720090" cy="601754"/>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0"/>
            <a:ext cx="12192000" cy="601754"/>
            <a:chOff x="0" y="0"/>
            <a:chExt cx="12192000" cy="601754"/>
          </a:xfrm>
        </p:grpSpPr>
        <p:pic>
          <p:nvPicPr>
            <p:cNvPr id="8" name="图片 7"/>
            <p:cNvPicPr/>
            <p:nvPr userDrawn="1">
              <p:custDataLst>
                <p:tags r:id="rId3"/>
              </p:custDataLst>
            </p:nvPr>
          </p:nvPicPr>
          <p:blipFill>
            <a:blip r:embed="rId4" r:link="rId5" cstate="screen"/>
            <a:stretch>
              <a:fillRect/>
            </a:stretch>
          </p:blipFill>
          <p:spPr>
            <a:xfrm>
              <a:off x="0" y="0"/>
              <a:ext cx="720090" cy="601754"/>
            </a:xfrm>
            <a:prstGeom prst="rect">
              <a:avLst/>
            </a:prstGeom>
          </p:spPr>
        </p:pic>
        <p:pic>
          <p:nvPicPr>
            <p:cNvPr id="6" name="图片 5"/>
            <p:cNvPicPr/>
            <p:nvPr userDrawn="1">
              <p:custDataLst>
                <p:tags r:id="rId6"/>
              </p:custDataLst>
            </p:nvPr>
          </p:nvPicPr>
          <p:blipFill>
            <a:blip r:embed="rId7" r:link="rId8" cstate="screen"/>
            <a:stretch>
              <a:fillRect/>
            </a:stretch>
          </p:blipFill>
          <p:spPr>
            <a:xfrm>
              <a:off x="11471910" y="0"/>
              <a:ext cx="720090" cy="601754"/>
            </a:xfrm>
            <a:prstGeom prst="rect">
              <a:avLst/>
            </a:prstGeom>
          </p:spPr>
        </p:pic>
      </p:gr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矩形 7"/>
          <p:cNvSpPr/>
          <p:nvPr userDrawn="1">
            <p:custDataLst>
              <p:tags r:id="rId8"/>
            </p:custDataLst>
          </p:nvPr>
        </p:nvSpPr>
        <p:spPr>
          <a:xfrm>
            <a:off x="995045" y="3870325"/>
            <a:ext cx="4359910" cy="49403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sp>
        <p:nvSpPr>
          <p:cNvPr id="7" name="文本占位符 6"/>
          <p:cNvSpPr>
            <a:spLocks noGrp="1"/>
          </p:cNvSpPr>
          <p:nvPr>
            <p:ph type="body" idx="14" hasCustomPrompt="1"/>
            <p:custDataLst>
              <p:tags r:id="rId9"/>
            </p:custDataLst>
          </p:nvPr>
        </p:nvSpPr>
        <p:spPr>
          <a:xfrm>
            <a:off x="1138555" y="3874135"/>
            <a:ext cx="4067175" cy="490220"/>
          </a:xfrm>
        </p:spPr>
        <p:txBody>
          <a:bodyPr vert="horz" wrap="square" lIns="0" tIns="0" rIns="0" bIns="0" anchor="ctr" anchorCtr="0">
            <a:normAutofit/>
          </a:bodyPr>
          <a:lstStyle>
            <a:lvl1pPr marL="457200" marR="0" indent="-457200" algn="l" rtl="0" eaLnBrk="1" fontAlgn="auto">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dirty="0"/>
              <a:t>单击此处编辑副标题</a:t>
            </a:r>
            <a:endParaRPr lang="zh-CN" altLang="en-US" dirty="0"/>
          </a:p>
        </p:txBody>
      </p:sp>
      <p:sp>
        <p:nvSpPr>
          <p:cNvPr id="2" name="标题 1"/>
          <p:cNvSpPr>
            <a:spLocks noGrp="1"/>
          </p:cNvSpPr>
          <p:nvPr>
            <p:ph type="title" idx="13" hasCustomPrompt="1"/>
            <p:custDataLst>
              <p:tags r:id="rId10"/>
            </p:custDataLst>
          </p:nvPr>
        </p:nvSpPr>
        <p:spPr>
          <a:xfrm>
            <a:off x="995045" y="2493645"/>
            <a:ext cx="4359910" cy="1172210"/>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6600" b="0" spc="700">
                <a:solidFill>
                  <a:schemeClr val="bg1"/>
                </a:solidFill>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0" y="0"/>
            <a:ext cx="720090" cy="601980"/>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11471910" y="0"/>
            <a:ext cx="720090" cy="601980"/>
          </a:xfrm>
          <a:prstGeom prst="rect">
            <a:avLst/>
          </a:prstGeom>
        </p:spPr>
      </p:pic>
      <p:sp>
        <p:nvSpPr>
          <p:cNvPr id="2" name="标题 1"/>
          <p:cNvSpPr>
            <a:spLocks noGrp="1"/>
          </p:cNvSpPr>
          <p:nvPr>
            <p:ph type="title"/>
            <p:custDataLst>
              <p:tags r:id="rId8"/>
            </p:custDataLst>
          </p:nvPr>
        </p:nvSpPr>
        <p:spPr>
          <a:xfrm>
            <a:off x="669882" y="443230"/>
            <a:ext cx="10852237"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screen"/>
          <a:stretch>
            <a:fillRect/>
          </a:stretch>
        </p:blipFill>
        <p:spPr>
          <a:xfrm>
            <a:off x="0" y="0"/>
            <a:ext cx="720090" cy="601980"/>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601980"/>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7"/>
          <p:cNvPicPr/>
          <p:nvPr userDrawn="1">
            <p:custDataLst>
              <p:tags r:id="rId3"/>
            </p:custDataLst>
          </p:nvPr>
        </p:nvPicPr>
        <p:blipFill>
          <a:blip r:embed="rId4" r:link="rId5" cstate="screen"/>
          <a:stretch>
            <a:fillRect/>
          </a:stretch>
        </p:blipFill>
        <p:spPr>
          <a:xfrm>
            <a:off x="11471910" y="0"/>
            <a:ext cx="720090" cy="601754"/>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screen"/>
          <a:stretch>
            <a:fillRect/>
          </a:stretch>
        </p:blipFill>
        <p:spPr>
          <a:xfrm>
            <a:off x="0" y="0"/>
            <a:ext cx="720090" cy="601980"/>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60198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9"/>
          <p:cNvPicPr/>
          <p:nvPr userDrawn="1">
            <p:custDataLst>
              <p:tags r:id="rId3"/>
            </p:custDataLst>
          </p:nvPr>
        </p:nvPicPr>
        <p:blipFill>
          <a:blip r:embed="rId4" r:link="rId5" cstate="screen"/>
          <a:stretch>
            <a:fillRect/>
          </a:stretch>
        </p:blipFill>
        <p:spPr>
          <a:xfrm>
            <a:off x="0" y="0"/>
            <a:ext cx="720090" cy="601980"/>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601980"/>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11"/>
          <p:cNvPicPr/>
          <p:nvPr userDrawn="1">
            <p:custDataLst>
              <p:tags r:id="rId3"/>
            </p:custDataLst>
          </p:nvPr>
        </p:nvPicPr>
        <p:blipFill>
          <a:blip r:embed="rId4" r:link="rId5" cstate="screen"/>
          <a:stretch>
            <a:fillRect/>
          </a:stretch>
        </p:blipFill>
        <p:spPr>
          <a:xfrm>
            <a:off x="11471910" y="6256020"/>
            <a:ext cx="720090" cy="601980"/>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0" y="6256020"/>
            <a:ext cx="720090" cy="60198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8"/>
          <p:cNvPicPr/>
          <p:nvPr userDrawn="1">
            <p:custDataLst>
              <p:tags r:id="rId3"/>
            </p:custDataLst>
          </p:nvPr>
        </p:nvPicPr>
        <p:blipFill>
          <a:blip r:embed="rId4" r:link="rId5" cstate="screen"/>
          <a:stretch>
            <a:fillRect/>
          </a:stretch>
        </p:blipFill>
        <p:spPr>
          <a:xfrm>
            <a:off x="10571480" y="5504180"/>
            <a:ext cx="1619885" cy="1353820"/>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0" y="5504180"/>
            <a:ext cx="1619885" cy="1353820"/>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879742"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4116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861060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13" name="图片 12" descr="图片4"/>
          <p:cNvPicPr>
            <a:picLocks noChangeAspect="1"/>
          </p:cNvPicPr>
          <p:nvPr userDrawn="1">
            <p:custDataLst>
              <p:tags r:id="rId2"/>
            </p:custDataLst>
          </p:nvPr>
        </p:nvPicPr>
        <p:blipFill>
          <a:blip r:embed="rId3"/>
          <a:stretch>
            <a:fillRect/>
          </a:stretch>
        </p:blipFill>
        <p:spPr>
          <a:xfrm>
            <a:off x="594995" y="2180590"/>
            <a:ext cx="6559550" cy="4065905"/>
          </a:xfrm>
          <a:prstGeom prst="rect">
            <a:avLst/>
          </a:prstGeom>
        </p:spPr>
      </p:pic>
      <p:sp>
        <p:nvSpPr>
          <p:cNvPr id="9950" name="图形 9948"/>
          <p:cNvSpPr/>
          <p:nvPr userDrawn="1">
            <p:custDataLst>
              <p:tags r:id="rId4"/>
            </p:custDataLst>
          </p:nvPr>
        </p:nvSpPr>
        <p:spPr>
          <a:xfrm>
            <a:off x="4559711" y="-3099"/>
            <a:ext cx="7629760" cy="6858000"/>
          </a:xfrm>
          <a:custGeom>
            <a:avLst/>
            <a:gdLst>
              <a:gd name="connsiteX0" fmla="*/ 373276 w 7629760"/>
              <a:gd name="connsiteY0" fmla="*/ 3099 h 6858000"/>
              <a:gd name="connsiteX1" fmla="*/ 551471 w 7629760"/>
              <a:gd name="connsiteY1" fmla="*/ 1254856 h 6858000"/>
              <a:gd name="connsiteX2" fmla="*/ 31317 w 7629760"/>
              <a:gd name="connsiteY2" fmla="*/ 2356026 h 6858000"/>
              <a:gd name="connsiteX3" fmla="*/ 212022 w 7629760"/>
              <a:gd name="connsiteY3" fmla="*/ 2409359 h 6858000"/>
              <a:gd name="connsiteX4" fmla="*/ 968723 w 7629760"/>
              <a:gd name="connsiteY4" fmla="*/ 2972180 h 6858000"/>
              <a:gd name="connsiteX5" fmla="*/ 4107215 w 7629760"/>
              <a:gd name="connsiteY5" fmla="*/ 5363382 h 6858000"/>
              <a:gd name="connsiteX6" fmla="*/ 7627195 w 7629760"/>
              <a:gd name="connsiteY6" fmla="*/ 6857334 h 6858000"/>
              <a:gd name="connsiteX7" fmla="*/ 7627195 w 7629760"/>
              <a:gd name="connsiteY7" fmla="*/ 3099 h 6858000"/>
              <a:gd name="connsiteX8" fmla="*/ 373276 w 7629760"/>
              <a:gd name="connsiteY8" fmla="*/ 309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9760" h="6858000">
                <a:moveTo>
                  <a:pt x="373276" y="3099"/>
                </a:moveTo>
                <a:cubicBezTo>
                  <a:pt x="348178" y="311175"/>
                  <a:pt x="360099" y="771722"/>
                  <a:pt x="551471" y="1254856"/>
                </a:cubicBezTo>
                <a:cubicBezTo>
                  <a:pt x="905351" y="2149596"/>
                  <a:pt x="296100" y="2222380"/>
                  <a:pt x="31317" y="2356026"/>
                </a:cubicBezTo>
                <a:cubicBezTo>
                  <a:pt x="-6330" y="2375477"/>
                  <a:pt x="-48996" y="2396810"/>
                  <a:pt x="212022" y="2409359"/>
                </a:cubicBezTo>
                <a:cubicBezTo>
                  <a:pt x="489981" y="2422536"/>
                  <a:pt x="819391" y="2396183"/>
                  <a:pt x="968723" y="2972180"/>
                </a:cubicBezTo>
                <a:cubicBezTo>
                  <a:pt x="1093585" y="3454687"/>
                  <a:pt x="1657033" y="5320088"/>
                  <a:pt x="4107215" y="5363382"/>
                </a:cubicBezTo>
                <a:cubicBezTo>
                  <a:pt x="7479118" y="5423617"/>
                  <a:pt x="7627195" y="6857334"/>
                  <a:pt x="7627195" y="6857334"/>
                </a:cubicBezTo>
                <a:lnTo>
                  <a:pt x="7627195" y="3099"/>
                </a:lnTo>
                <a:lnTo>
                  <a:pt x="373276" y="3099"/>
                </a:lnTo>
                <a:close/>
              </a:path>
            </a:pathLst>
          </a:custGeom>
          <a:solidFill>
            <a:schemeClr val="accent1"/>
          </a:solidFill>
          <a:ln w="6272" cap="flat">
            <a:noFill/>
            <a:prstDash val="solid"/>
            <a:miter/>
          </a:ln>
        </p:spPr>
        <p:txBody>
          <a:bodyPr rtlCol="0" anchor="ctr"/>
          <a:lstStyle/>
          <a:p>
            <a:endParaRPr lang="zh-CN" altLang="en-US"/>
          </a:p>
        </p:txBody>
      </p:sp>
      <p:sp>
        <p:nvSpPr>
          <p:cNvPr id="9802" name="标题 1"/>
          <p:cNvSpPr>
            <a:spLocks noGrp="1"/>
          </p:cNvSpPr>
          <p:nvPr>
            <p:ph type="ctrTitle" hasCustomPrompt="1"/>
            <p:custDataLst>
              <p:tags r:id="rId5"/>
            </p:custDataLst>
          </p:nvPr>
        </p:nvSpPr>
        <p:spPr>
          <a:xfrm>
            <a:off x="5939228" y="1297172"/>
            <a:ext cx="5971516" cy="1229746"/>
          </a:xfrm>
        </p:spPr>
        <p:txBody>
          <a:bodyPr lIns="90000" tIns="46800" rIns="90000" bIns="46800" anchor="ctr">
            <a:normAutofit/>
          </a:bodyPr>
          <a:lstStyle>
            <a:lvl1pPr algn="l">
              <a:lnSpc>
                <a:spcPct val="130000"/>
              </a:lnSpc>
              <a:defRPr sz="6600" baseline="0">
                <a:solidFill>
                  <a:schemeClr val="bg1"/>
                </a:solidFill>
                <a:latin typeface="Arial" panose="020B0604020202020204" pitchFamily="34" charset="0"/>
                <a:ea typeface="汉仪旗黑-85S" panose="00020600040101010101" pitchFamily="18" charset="-122"/>
              </a:defRPr>
            </a:lvl1pPr>
          </a:lstStyle>
          <a:p>
            <a:r>
              <a:rPr lang="zh-CN" altLang="en-US" dirty="0"/>
              <a:t>单击编辑标题</a:t>
            </a:r>
            <a:endParaRPr lang="zh-CN" altLang="en-US" dirty="0"/>
          </a:p>
        </p:txBody>
      </p:sp>
      <p:sp>
        <p:nvSpPr>
          <p:cNvPr id="2" name="日期占位符 1"/>
          <p:cNvSpPr>
            <a:spLocks noGrp="1"/>
          </p:cNvSpPr>
          <p:nvPr>
            <p:ph type="dt" sz="half" idx="12"/>
            <p:custDataLst>
              <p:tags r:id="rId6"/>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3"/>
            <p:custDataLst>
              <p:tags r:id="rId7"/>
            </p:custDataLst>
          </p:nvPr>
        </p:nvSpPr>
        <p:spPr/>
        <p:txBody>
          <a:bodyPr/>
          <a:lstStyle/>
          <a:p>
            <a:endParaRPr lang="zh-CN" altLang="en-US" dirty="0"/>
          </a:p>
        </p:txBody>
      </p:sp>
      <p:sp>
        <p:nvSpPr>
          <p:cNvPr id="4" name="灯片编号占位符 3"/>
          <p:cNvSpPr>
            <a:spLocks noGrp="1"/>
          </p:cNvSpPr>
          <p:nvPr>
            <p:ph type="sldNum" sz="quarter" idx="14"/>
            <p:custDataLst>
              <p:tags r:id="rId8"/>
            </p:custDataLst>
          </p:nvPr>
        </p:nvSpPr>
        <p:spPr/>
        <p:txBody>
          <a:bodyPr/>
          <a:lstStyle/>
          <a:p>
            <a:fld id="{49AE70B2-8BF9-45C0-BB95-33D1B9D3A854}" type="slidenum">
              <a:rPr lang="zh-CN" altLang="en-US" smtClean="0"/>
            </a:fld>
            <a:endParaRPr lang="zh-CN" altLang="en-US" dirty="0"/>
          </a:p>
        </p:txBody>
      </p:sp>
      <p:sp>
        <p:nvSpPr>
          <p:cNvPr id="5"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01" name="副标题 2"/>
          <p:cNvSpPr>
            <a:spLocks noGrp="1"/>
          </p:cNvSpPr>
          <p:nvPr>
            <p:ph type="subTitle" idx="1" hasCustomPrompt="1"/>
            <p:custDataLst>
              <p:tags r:id="rId10"/>
            </p:custDataLst>
          </p:nvPr>
        </p:nvSpPr>
        <p:spPr>
          <a:xfrm>
            <a:off x="5939228" y="2680983"/>
            <a:ext cx="5971516" cy="689241"/>
          </a:xfrm>
        </p:spPr>
        <p:txBody>
          <a:bodyPr lIns="90000" tIns="46800" rIns="90000" bIns="46800" anchor="t" anchorCtr="0">
            <a:normAutofit/>
          </a:bodyPr>
          <a:lstStyle>
            <a:lvl1pPr marL="0" indent="0" algn="l">
              <a:lnSpc>
                <a:spcPct val="130000"/>
              </a:lnSpc>
              <a:buNone/>
              <a:defRPr sz="1800" baseline="0">
                <a:solidFill>
                  <a:schemeClr val="bg1"/>
                </a:solidFill>
                <a:latin typeface="Arial" panose="020B0604020202020204" pitchFamily="34" charset="0"/>
                <a:ea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单击此处编辑标题</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1155935" y="5757604"/>
            <a:ext cx="914479" cy="896190"/>
          </a:xfrm>
          <a:prstGeom prst="rect">
            <a:avLst/>
          </a:prstGeom>
        </p:spPr>
      </p:pic>
      <p:sp>
        <p:nvSpPr>
          <p:cNvPr id="153" name="任意多边形: 形状 152"/>
          <p:cNvSpPr/>
          <p:nvPr userDrawn="1">
            <p:custDataLst>
              <p:tags r:id="rId3"/>
            </p:custDataLst>
          </p:nvPr>
        </p:nvSpPr>
        <p:spPr>
          <a:xfrm flipH="1">
            <a:off x="0" y="-2685"/>
            <a:ext cx="722247" cy="730007"/>
          </a:xfrm>
          <a:custGeom>
            <a:avLst/>
            <a:gdLst>
              <a:gd name="connsiteX0" fmla="*/ 722247 w 722247"/>
              <a:gd name="connsiteY0" fmla="*/ 0 h 730007"/>
              <a:gd name="connsiteX1" fmla="*/ 49357 w 722247"/>
              <a:gd name="connsiteY1" fmla="*/ 0 h 730007"/>
              <a:gd name="connsiteX2" fmla="*/ 73116 w 722247"/>
              <a:gd name="connsiteY2" fmla="*/ 166901 h 730007"/>
              <a:gd name="connsiteX3" fmla="*/ 3763 w 722247"/>
              <a:gd name="connsiteY3" fmla="*/ 313724 h 730007"/>
              <a:gd name="connsiteX4" fmla="*/ 27857 w 722247"/>
              <a:gd name="connsiteY4" fmla="*/ 320835 h 730007"/>
              <a:gd name="connsiteX5" fmla="*/ 128750 w 722247"/>
              <a:gd name="connsiteY5" fmla="*/ 395878 h 730007"/>
              <a:gd name="connsiteX6" fmla="*/ 547215 w 722247"/>
              <a:gd name="connsiteY6" fmla="*/ 714705 h 730007"/>
              <a:gd name="connsiteX7" fmla="*/ 696463 w 722247"/>
              <a:gd name="connsiteY7" fmla="*/ 725570 h 730007"/>
              <a:gd name="connsiteX8" fmla="*/ 722247 w 722247"/>
              <a:gd name="connsiteY8" fmla="*/ 730007 h 73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7" h="730007">
                <a:moveTo>
                  <a:pt x="722247" y="0"/>
                </a:moveTo>
                <a:lnTo>
                  <a:pt x="49357" y="0"/>
                </a:lnTo>
                <a:cubicBezTo>
                  <a:pt x="46011" y="41077"/>
                  <a:pt x="47600" y="102483"/>
                  <a:pt x="73116" y="166901"/>
                </a:cubicBezTo>
                <a:cubicBezTo>
                  <a:pt x="120300" y="286200"/>
                  <a:pt x="39067" y="295904"/>
                  <a:pt x="3763" y="313724"/>
                </a:cubicBezTo>
                <a:cubicBezTo>
                  <a:pt x="-1257" y="316317"/>
                  <a:pt x="-6946" y="319162"/>
                  <a:pt x="27857" y="320835"/>
                </a:cubicBezTo>
                <a:cubicBezTo>
                  <a:pt x="64918" y="322592"/>
                  <a:pt x="108839" y="319078"/>
                  <a:pt x="128750" y="395878"/>
                </a:cubicBezTo>
                <a:cubicBezTo>
                  <a:pt x="145398" y="460212"/>
                  <a:pt x="220525" y="708932"/>
                  <a:pt x="547215" y="714705"/>
                </a:cubicBezTo>
                <a:cubicBezTo>
                  <a:pt x="603414" y="715709"/>
                  <a:pt x="652896" y="719574"/>
                  <a:pt x="696463" y="725570"/>
                </a:cubicBezTo>
                <a:lnTo>
                  <a:pt x="722247" y="730007"/>
                </a:lnTo>
                <a:close/>
              </a:path>
            </a:pathLst>
          </a:custGeom>
          <a:solidFill>
            <a:schemeClr val="accent1"/>
          </a:solidFill>
          <a:ln w="6272" cap="flat">
            <a:noFill/>
            <a:prstDash val="solid"/>
            <a:miter/>
          </a:ln>
        </p:spPr>
        <p:txBody>
          <a:bodyPr wrap="square" rtlCol="0" anchor="ctr">
            <a:noAutofit/>
          </a:bodyPr>
          <a:lstStyle/>
          <a:p>
            <a:endParaRPr lang="zh-CN" altLang="en-US"/>
          </a:p>
        </p:txBody>
      </p:sp>
      <p:sp>
        <p:nvSpPr>
          <p:cNvPr id="2" name="标题 1"/>
          <p:cNvSpPr>
            <a:spLocks noGrp="1"/>
          </p:cNvSpPr>
          <p:nvPr userDrawn="1">
            <p:ph type="title"/>
            <p:custDataLst>
              <p:tags r:id="rId4"/>
            </p:custDataLst>
          </p:nvPr>
        </p:nvSpPr>
        <p:spPr>
          <a:xfrm>
            <a:off x="669882" y="443234"/>
            <a:ext cx="10852237" cy="775966"/>
          </a:xfrm>
        </p:spPr>
        <p:txBody>
          <a:bodyPr vert="horz" lIns="101600" tIns="38100" rIns="76200" bIns="38100" rtlCol="0" anchor="b"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userDrawn="1">
            <p:ph idx="1"/>
            <p:custDataLst>
              <p:tags r:id="rId5"/>
            </p:custDataLst>
          </p:nvPr>
        </p:nvSpPr>
        <p:spPr>
          <a:xfrm>
            <a:off x="669882" y="1375993"/>
            <a:ext cx="10852237" cy="4838436"/>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userDrawn="1">
            <p:ph type="dt" sz="half" idx="10"/>
            <p:custDataLst>
              <p:tags r:id="rId6"/>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userDrawn="1">
            <p:ph type="ftr" sz="quarter" idx="11"/>
            <p:custDataLst>
              <p:tags r:id="rId7"/>
            </p:custDataLst>
          </p:nvPr>
        </p:nvSpPr>
        <p:spPr/>
        <p:txBody>
          <a:bodyPr/>
          <a:lstStyle>
            <a:lvl1pPr>
              <a:defRPr>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userDrawn="1">
            <p:ph type="sldNum" sz="quarter" idx="12"/>
            <p:custDataLst>
              <p:tags r:id="rId8"/>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170"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pic>
        <p:nvPicPr>
          <p:cNvPr id="171" name="图片 170" descr="图片2"/>
          <p:cNvPicPr>
            <a:picLocks noChangeAspect="1"/>
          </p:cNvPicPr>
          <p:nvPr userDrawn="1">
            <p:custDataLst>
              <p:tags r:id="rId2"/>
            </p:custDataLst>
          </p:nvPr>
        </p:nvPicPr>
        <p:blipFill>
          <a:blip r:embed="rId3"/>
          <a:stretch>
            <a:fillRect/>
          </a:stretch>
        </p:blipFill>
        <p:spPr>
          <a:xfrm>
            <a:off x="5255260" y="1562735"/>
            <a:ext cx="6278880" cy="3901440"/>
          </a:xfrm>
          <a:prstGeom prst="rect">
            <a:avLst/>
          </a:prstGeom>
        </p:spPr>
      </p:pic>
      <p:sp>
        <p:nvSpPr>
          <p:cNvPr id="20" name="标题 1"/>
          <p:cNvSpPr>
            <a:spLocks noGrp="1"/>
          </p:cNvSpPr>
          <p:nvPr>
            <p:ph type="title" hasCustomPrompt="1"/>
            <p:custDataLst>
              <p:tags r:id="rId4"/>
            </p:custDataLst>
          </p:nvPr>
        </p:nvSpPr>
        <p:spPr>
          <a:xfrm>
            <a:off x="711251" y="2865989"/>
            <a:ext cx="5419185" cy="895350"/>
          </a:xfrm>
        </p:spPr>
        <p:txBody>
          <a:bodyPr lIns="90000" tIns="46800" rIns="90000" bIns="46800" anchor="b">
            <a:normAutofit/>
          </a:bodyPr>
          <a:lstStyle>
            <a:lvl1pPr algn="l">
              <a:lnSpc>
                <a:spcPct val="130000"/>
              </a:lnSpc>
              <a:defRPr sz="4400" b="1"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21" name="文本占位符 2"/>
          <p:cNvSpPr>
            <a:spLocks noGrp="1"/>
          </p:cNvSpPr>
          <p:nvPr>
            <p:ph type="body" idx="1"/>
            <p:custDataLst>
              <p:tags r:id="rId5"/>
            </p:custDataLst>
          </p:nvPr>
        </p:nvSpPr>
        <p:spPr>
          <a:xfrm>
            <a:off x="711251" y="3848423"/>
            <a:ext cx="5419185" cy="1015623"/>
          </a:xfrm>
        </p:spPr>
        <p:txBody>
          <a:bodyPr lIns="90000" tIns="46800" rIns="90000" bIns="46800" anchor="t">
            <a:normAutofit/>
          </a:bodyPr>
          <a:lstStyle>
            <a:lvl1pPr marL="0" indent="0" algn="l">
              <a:lnSpc>
                <a:spcPct val="130000"/>
              </a:lnSpc>
              <a:buNone/>
              <a:defRPr sz="2000" baseline="0">
                <a:solidFill>
                  <a:schemeClr val="tx1">
                    <a:lumMod val="85000"/>
                    <a:lumOff val="15000"/>
                  </a:schemeClr>
                </a:solidFill>
                <a:latin typeface="Arial" panose="020B0604020202020204" pitchFamily="34" charset="0"/>
                <a:ea typeface="微软雅黑" panose="020B050302020402020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2" name="日期占位符 1"/>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7"/>
            </p:custDataLst>
          </p:nvPr>
        </p:nvSpPr>
        <p:spPr/>
        <p:txBody>
          <a:bodyPr/>
          <a:lstStyle/>
          <a:p>
            <a:endParaRPr lang="zh-CN" altLang="en-US" dirty="0"/>
          </a:p>
        </p:txBody>
      </p:sp>
      <p:sp>
        <p:nvSpPr>
          <p:cNvPr id="4" name="灯片编号占位符 3"/>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169"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146" name="图片 145"/>
          <p:cNvPicPr>
            <a:picLocks noChangeAspect="1"/>
          </p:cNvPicPr>
          <p:nvPr userDrawn="1"/>
        </p:nvPicPr>
        <p:blipFill>
          <a:blip r:embed="rId2"/>
          <a:stretch>
            <a:fillRect/>
          </a:stretch>
        </p:blipFill>
        <p:spPr>
          <a:xfrm>
            <a:off x="11155935" y="5757604"/>
            <a:ext cx="914479" cy="896190"/>
          </a:xfrm>
          <a:prstGeom prst="rect">
            <a:avLst/>
          </a:prstGeom>
        </p:spPr>
      </p:pic>
      <p:sp>
        <p:nvSpPr>
          <p:cNvPr id="309" name="任意多边形: 形状 308"/>
          <p:cNvSpPr/>
          <p:nvPr userDrawn="1">
            <p:custDataLst>
              <p:tags r:id="rId3"/>
            </p:custDataLst>
          </p:nvPr>
        </p:nvSpPr>
        <p:spPr>
          <a:xfrm flipH="1">
            <a:off x="0" y="-2685"/>
            <a:ext cx="722247" cy="730007"/>
          </a:xfrm>
          <a:custGeom>
            <a:avLst/>
            <a:gdLst>
              <a:gd name="connsiteX0" fmla="*/ 722247 w 722247"/>
              <a:gd name="connsiteY0" fmla="*/ 0 h 730007"/>
              <a:gd name="connsiteX1" fmla="*/ 49357 w 722247"/>
              <a:gd name="connsiteY1" fmla="*/ 0 h 730007"/>
              <a:gd name="connsiteX2" fmla="*/ 73116 w 722247"/>
              <a:gd name="connsiteY2" fmla="*/ 166901 h 730007"/>
              <a:gd name="connsiteX3" fmla="*/ 3763 w 722247"/>
              <a:gd name="connsiteY3" fmla="*/ 313724 h 730007"/>
              <a:gd name="connsiteX4" fmla="*/ 27857 w 722247"/>
              <a:gd name="connsiteY4" fmla="*/ 320835 h 730007"/>
              <a:gd name="connsiteX5" fmla="*/ 128750 w 722247"/>
              <a:gd name="connsiteY5" fmla="*/ 395878 h 730007"/>
              <a:gd name="connsiteX6" fmla="*/ 547215 w 722247"/>
              <a:gd name="connsiteY6" fmla="*/ 714705 h 730007"/>
              <a:gd name="connsiteX7" fmla="*/ 696463 w 722247"/>
              <a:gd name="connsiteY7" fmla="*/ 725570 h 730007"/>
              <a:gd name="connsiteX8" fmla="*/ 722247 w 722247"/>
              <a:gd name="connsiteY8" fmla="*/ 730007 h 73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7" h="730007">
                <a:moveTo>
                  <a:pt x="722247" y="0"/>
                </a:moveTo>
                <a:lnTo>
                  <a:pt x="49357" y="0"/>
                </a:lnTo>
                <a:cubicBezTo>
                  <a:pt x="46011" y="41077"/>
                  <a:pt x="47600" y="102483"/>
                  <a:pt x="73116" y="166901"/>
                </a:cubicBezTo>
                <a:cubicBezTo>
                  <a:pt x="120300" y="286200"/>
                  <a:pt x="39067" y="295904"/>
                  <a:pt x="3763" y="313724"/>
                </a:cubicBezTo>
                <a:cubicBezTo>
                  <a:pt x="-1257" y="316317"/>
                  <a:pt x="-6946" y="319162"/>
                  <a:pt x="27857" y="320835"/>
                </a:cubicBezTo>
                <a:cubicBezTo>
                  <a:pt x="64918" y="322592"/>
                  <a:pt x="108839" y="319078"/>
                  <a:pt x="128750" y="395878"/>
                </a:cubicBezTo>
                <a:cubicBezTo>
                  <a:pt x="145398" y="460212"/>
                  <a:pt x="220525" y="708932"/>
                  <a:pt x="547215" y="714705"/>
                </a:cubicBezTo>
                <a:cubicBezTo>
                  <a:pt x="603414" y="715709"/>
                  <a:pt x="652896" y="719574"/>
                  <a:pt x="696463" y="725570"/>
                </a:cubicBezTo>
                <a:lnTo>
                  <a:pt x="722247" y="730007"/>
                </a:lnTo>
                <a:close/>
              </a:path>
            </a:pathLst>
          </a:custGeom>
          <a:solidFill>
            <a:schemeClr val="accent1"/>
          </a:solidFill>
          <a:ln w="6272" cap="flat">
            <a:noFill/>
            <a:prstDash val="solid"/>
            <a:miter/>
          </a:ln>
        </p:spPr>
        <p:txBody>
          <a:bodyPr wrap="square" rtlCol="0" anchor="ctr">
            <a:noAutofit/>
          </a:bodyPr>
          <a:lstStyle/>
          <a:p>
            <a:endParaRPr lang="zh-CN" altLang="en-US"/>
          </a:p>
        </p:txBody>
      </p:sp>
      <p:sp>
        <p:nvSpPr>
          <p:cNvPr id="2" name="标题 1"/>
          <p:cNvSpPr>
            <a:spLocks noGrp="1"/>
          </p:cNvSpPr>
          <p:nvPr userDrawn="1">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userDrawn="1">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userDrawn="1">
            <p:ph sz="half" idx="2"/>
            <p:custDataLst>
              <p:tags r:id="rId6"/>
            </p:custDataLst>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charset="-122"/>
                <a:ea typeface="微软雅黑" panose="020B0503020204020204" charset="-122"/>
              </a:defRPr>
            </a:lvl1pPr>
            <a:lvl2pPr>
              <a:defRPr sz="1600">
                <a:solidFill>
                  <a:schemeClr val="tx1">
                    <a:lumMod val="85000"/>
                    <a:lumOff val="15000"/>
                  </a:schemeClr>
                </a:solidFill>
                <a:latin typeface="微软雅黑" panose="020B0503020204020204" charset="-122"/>
                <a:ea typeface="微软雅黑" panose="020B0503020204020204" charset="-122"/>
              </a:defRPr>
            </a:lvl2pPr>
            <a:lvl3pPr>
              <a:defRPr sz="1600">
                <a:solidFill>
                  <a:schemeClr val="tx1">
                    <a:lumMod val="85000"/>
                    <a:lumOff val="15000"/>
                  </a:schemeClr>
                </a:solidFill>
                <a:latin typeface="微软雅黑" panose="020B0503020204020204" charset="-122"/>
                <a:ea typeface="微软雅黑" panose="020B0503020204020204" charset="-122"/>
              </a:defRPr>
            </a:lvl3pPr>
            <a:lvl4pPr>
              <a:defRPr sz="1600">
                <a:solidFill>
                  <a:schemeClr val="tx1">
                    <a:lumMod val="85000"/>
                    <a:lumOff val="15000"/>
                  </a:schemeClr>
                </a:solidFill>
                <a:latin typeface="微软雅黑" panose="020B0503020204020204" charset="-122"/>
                <a:ea typeface="微软雅黑" panose="020B0503020204020204" charset="-122"/>
              </a:defRPr>
            </a:lvl4pPr>
            <a:lvl5pPr>
              <a:defRPr sz="160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userDrawn="1">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userDrawn="1">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userDrawn="1">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8"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48" name="图片 147"/>
          <p:cNvPicPr>
            <a:picLocks noChangeAspect="1"/>
          </p:cNvPicPr>
          <p:nvPr userDrawn="1"/>
        </p:nvPicPr>
        <p:blipFill>
          <a:blip r:embed="rId2"/>
          <a:stretch>
            <a:fillRect/>
          </a:stretch>
        </p:blipFill>
        <p:spPr>
          <a:xfrm>
            <a:off x="11155935" y="5757604"/>
            <a:ext cx="914479" cy="896190"/>
          </a:xfrm>
          <a:prstGeom prst="rect">
            <a:avLst/>
          </a:prstGeom>
        </p:spPr>
      </p:pic>
      <p:sp>
        <p:nvSpPr>
          <p:cNvPr id="427" name="任意多边形: 形状 426"/>
          <p:cNvSpPr/>
          <p:nvPr userDrawn="1">
            <p:custDataLst>
              <p:tags r:id="rId3"/>
            </p:custDataLst>
          </p:nvPr>
        </p:nvSpPr>
        <p:spPr>
          <a:xfrm flipH="1">
            <a:off x="0" y="-2685"/>
            <a:ext cx="722247" cy="730007"/>
          </a:xfrm>
          <a:custGeom>
            <a:avLst/>
            <a:gdLst>
              <a:gd name="connsiteX0" fmla="*/ 722247 w 722247"/>
              <a:gd name="connsiteY0" fmla="*/ 0 h 730007"/>
              <a:gd name="connsiteX1" fmla="*/ 49357 w 722247"/>
              <a:gd name="connsiteY1" fmla="*/ 0 h 730007"/>
              <a:gd name="connsiteX2" fmla="*/ 73116 w 722247"/>
              <a:gd name="connsiteY2" fmla="*/ 166901 h 730007"/>
              <a:gd name="connsiteX3" fmla="*/ 3763 w 722247"/>
              <a:gd name="connsiteY3" fmla="*/ 313724 h 730007"/>
              <a:gd name="connsiteX4" fmla="*/ 27857 w 722247"/>
              <a:gd name="connsiteY4" fmla="*/ 320835 h 730007"/>
              <a:gd name="connsiteX5" fmla="*/ 128750 w 722247"/>
              <a:gd name="connsiteY5" fmla="*/ 395878 h 730007"/>
              <a:gd name="connsiteX6" fmla="*/ 547215 w 722247"/>
              <a:gd name="connsiteY6" fmla="*/ 714705 h 730007"/>
              <a:gd name="connsiteX7" fmla="*/ 696463 w 722247"/>
              <a:gd name="connsiteY7" fmla="*/ 725570 h 730007"/>
              <a:gd name="connsiteX8" fmla="*/ 722247 w 722247"/>
              <a:gd name="connsiteY8" fmla="*/ 730007 h 73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7" h="730007">
                <a:moveTo>
                  <a:pt x="722247" y="0"/>
                </a:moveTo>
                <a:lnTo>
                  <a:pt x="49357" y="0"/>
                </a:lnTo>
                <a:cubicBezTo>
                  <a:pt x="46011" y="41077"/>
                  <a:pt x="47600" y="102483"/>
                  <a:pt x="73116" y="166901"/>
                </a:cubicBezTo>
                <a:cubicBezTo>
                  <a:pt x="120300" y="286200"/>
                  <a:pt x="39067" y="295904"/>
                  <a:pt x="3763" y="313724"/>
                </a:cubicBezTo>
                <a:cubicBezTo>
                  <a:pt x="-1257" y="316317"/>
                  <a:pt x="-6946" y="319162"/>
                  <a:pt x="27857" y="320835"/>
                </a:cubicBezTo>
                <a:cubicBezTo>
                  <a:pt x="64918" y="322592"/>
                  <a:pt x="108839" y="319078"/>
                  <a:pt x="128750" y="395878"/>
                </a:cubicBezTo>
                <a:cubicBezTo>
                  <a:pt x="145398" y="460212"/>
                  <a:pt x="220525" y="708932"/>
                  <a:pt x="547215" y="714705"/>
                </a:cubicBezTo>
                <a:cubicBezTo>
                  <a:pt x="603414" y="715709"/>
                  <a:pt x="652896" y="719574"/>
                  <a:pt x="696463" y="725570"/>
                </a:cubicBezTo>
                <a:lnTo>
                  <a:pt x="722247" y="730007"/>
                </a:lnTo>
                <a:close/>
              </a:path>
            </a:pathLst>
          </a:custGeom>
          <a:solidFill>
            <a:schemeClr val="accent1"/>
          </a:solidFill>
          <a:ln w="6272" cap="flat">
            <a:noFill/>
            <a:prstDash val="solid"/>
            <a:miter/>
          </a:ln>
        </p:spPr>
        <p:txBody>
          <a:bodyPr wrap="square" rtlCol="0" anchor="ctr">
            <a:noAutofit/>
          </a:bodyPr>
          <a:lstStyle/>
          <a:p>
            <a:endParaRPr lang="zh-CN" altLang="en-US"/>
          </a:p>
        </p:txBody>
      </p:sp>
      <p:sp>
        <p:nvSpPr>
          <p:cNvPr id="2" name="标题 1"/>
          <p:cNvSpPr>
            <a:spLocks noGrp="1"/>
          </p:cNvSpPr>
          <p:nvPr userDrawn="1">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userDrawn="1">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userDrawn="1">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userDrawn="1">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userDrawn="1">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userDrawn="1">
            <p:ph type="dt" sz="half" idx="10"/>
            <p:custDataLst>
              <p:tags r:id="rId9"/>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userDrawn="1">
            <p:ph type="ftr" sz="quarter" idx="11"/>
            <p:custDataLst>
              <p:tags r:id="rId10"/>
            </p:custDataLst>
          </p:nvPr>
        </p:nvSpPr>
        <p:spPr/>
        <p:txBody>
          <a:bodyPr/>
          <a:lstStyle>
            <a:lvl1pPr>
              <a:defRPr>
                <a:latin typeface="微软雅黑" panose="020B0503020204020204" charset="-122"/>
                <a:ea typeface="微软雅黑" panose="020B0503020204020204" charset="-122"/>
              </a:defRPr>
            </a:lvl1pPr>
          </a:lstStyle>
          <a:p>
            <a:endParaRPr lang="zh-CN" altLang="en-US"/>
          </a:p>
        </p:txBody>
      </p:sp>
      <p:sp>
        <p:nvSpPr>
          <p:cNvPr id="9" name="灯片编号占位符 8"/>
          <p:cNvSpPr>
            <a:spLocks noGrp="1"/>
          </p:cNvSpPr>
          <p:nvPr userDrawn="1">
            <p:ph type="sldNum" sz="quarter" idx="12"/>
            <p:custDataLst>
              <p:tags r:id="rId11"/>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10" name="KSO_TEMPLATE" hidden="1"/>
          <p:cNvSpPr/>
          <p:nvPr userDrawn="1">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145" name="图片 144"/>
          <p:cNvPicPr>
            <a:picLocks noChangeAspect="1"/>
          </p:cNvPicPr>
          <p:nvPr userDrawn="1"/>
        </p:nvPicPr>
        <p:blipFill>
          <a:blip r:embed="rId2"/>
          <a:stretch>
            <a:fillRect/>
          </a:stretch>
        </p:blipFill>
        <p:spPr>
          <a:xfrm>
            <a:off x="11155935" y="5757604"/>
            <a:ext cx="914479" cy="896190"/>
          </a:xfrm>
          <a:prstGeom prst="rect">
            <a:avLst/>
          </a:prstGeom>
        </p:spPr>
      </p:pic>
      <p:sp>
        <p:nvSpPr>
          <p:cNvPr id="452" name="任意多边形: 形状 451"/>
          <p:cNvSpPr/>
          <p:nvPr userDrawn="1">
            <p:custDataLst>
              <p:tags r:id="rId3"/>
            </p:custDataLst>
          </p:nvPr>
        </p:nvSpPr>
        <p:spPr>
          <a:xfrm flipH="1">
            <a:off x="0" y="-2685"/>
            <a:ext cx="722247" cy="730007"/>
          </a:xfrm>
          <a:custGeom>
            <a:avLst/>
            <a:gdLst>
              <a:gd name="connsiteX0" fmla="*/ 722247 w 722247"/>
              <a:gd name="connsiteY0" fmla="*/ 0 h 730007"/>
              <a:gd name="connsiteX1" fmla="*/ 49357 w 722247"/>
              <a:gd name="connsiteY1" fmla="*/ 0 h 730007"/>
              <a:gd name="connsiteX2" fmla="*/ 73116 w 722247"/>
              <a:gd name="connsiteY2" fmla="*/ 166901 h 730007"/>
              <a:gd name="connsiteX3" fmla="*/ 3763 w 722247"/>
              <a:gd name="connsiteY3" fmla="*/ 313724 h 730007"/>
              <a:gd name="connsiteX4" fmla="*/ 27857 w 722247"/>
              <a:gd name="connsiteY4" fmla="*/ 320835 h 730007"/>
              <a:gd name="connsiteX5" fmla="*/ 128750 w 722247"/>
              <a:gd name="connsiteY5" fmla="*/ 395878 h 730007"/>
              <a:gd name="connsiteX6" fmla="*/ 547215 w 722247"/>
              <a:gd name="connsiteY6" fmla="*/ 714705 h 730007"/>
              <a:gd name="connsiteX7" fmla="*/ 696463 w 722247"/>
              <a:gd name="connsiteY7" fmla="*/ 725570 h 730007"/>
              <a:gd name="connsiteX8" fmla="*/ 722247 w 722247"/>
              <a:gd name="connsiteY8" fmla="*/ 730007 h 73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7" h="730007">
                <a:moveTo>
                  <a:pt x="722247" y="0"/>
                </a:moveTo>
                <a:lnTo>
                  <a:pt x="49357" y="0"/>
                </a:lnTo>
                <a:cubicBezTo>
                  <a:pt x="46011" y="41077"/>
                  <a:pt x="47600" y="102483"/>
                  <a:pt x="73116" y="166901"/>
                </a:cubicBezTo>
                <a:cubicBezTo>
                  <a:pt x="120300" y="286200"/>
                  <a:pt x="39067" y="295904"/>
                  <a:pt x="3763" y="313724"/>
                </a:cubicBezTo>
                <a:cubicBezTo>
                  <a:pt x="-1257" y="316317"/>
                  <a:pt x="-6946" y="319162"/>
                  <a:pt x="27857" y="320835"/>
                </a:cubicBezTo>
                <a:cubicBezTo>
                  <a:pt x="64918" y="322592"/>
                  <a:pt x="108839" y="319078"/>
                  <a:pt x="128750" y="395878"/>
                </a:cubicBezTo>
                <a:cubicBezTo>
                  <a:pt x="145398" y="460212"/>
                  <a:pt x="220525" y="708932"/>
                  <a:pt x="547215" y="714705"/>
                </a:cubicBezTo>
                <a:cubicBezTo>
                  <a:pt x="603414" y="715709"/>
                  <a:pt x="652896" y="719574"/>
                  <a:pt x="696463" y="725570"/>
                </a:cubicBezTo>
                <a:lnTo>
                  <a:pt x="722247" y="730007"/>
                </a:lnTo>
                <a:close/>
              </a:path>
            </a:pathLst>
          </a:custGeom>
          <a:solidFill>
            <a:schemeClr val="accent1"/>
          </a:solidFill>
          <a:ln w="6272" cap="flat">
            <a:noFill/>
            <a:prstDash val="solid"/>
            <a:miter/>
          </a:ln>
        </p:spPr>
        <p:txBody>
          <a:bodyPr wrap="square" rtlCol="0" anchor="ctr">
            <a:noAutofit/>
          </a:bodyPr>
          <a:lstStyle/>
          <a:p>
            <a:endParaRPr lang="zh-CN" altLang="en-US"/>
          </a:p>
        </p:txBody>
      </p:sp>
      <p:sp>
        <p:nvSpPr>
          <p:cNvPr id="2" name="标题 1"/>
          <p:cNvSpPr>
            <a:spLocks noGrp="1"/>
          </p:cNvSpPr>
          <p:nvPr userDrawn="1">
            <p:ph type="title"/>
            <p:custDataLst>
              <p:tags r:id="rId4"/>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userDrawn="1">
            <p:ph type="dt" sz="half" idx="10"/>
            <p:custDataLst>
              <p:tags r:id="rId5"/>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6"/>
            </p:custDataLst>
          </p:nvPr>
        </p:nvSpPr>
        <p:spPr/>
        <p:txBody>
          <a:bodyPr/>
          <a:lstStyle>
            <a:lvl1pPr>
              <a:defRPr>
                <a:latin typeface="微软雅黑" panose="020B0503020204020204" charset="-122"/>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7"/>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6" name="KSO_TEMPLATE" hidden="1"/>
          <p:cNvSpPr/>
          <p:nvPr userDrawn="1">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微软雅黑" panose="020B0503020204020204" charset="-122"/>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5" name="KSO_TEMPLATE" hidden="1"/>
          <p:cNvSpPr/>
          <p:nvPr>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146" name="图片 145"/>
          <p:cNvPicPr>
            <a:picLocks noChangeAspect="1"/>
          </p:cNvPicPr>
          <p:nvPr userDrawn="1"/>
        </p:nvPicPr>
        <p:blipFill>
          <a:blip r:embed="rId2"/>
          <a:stretch>
            <a:fillRect/>
          </a:stretch>
        </p:blipFill>
        <p:spPr>
          <a:xfrm>
            <a:off x="11155935" y="5757604"/>
            <a:ext cx="914479" cy="896190"/>
          </a:xfrm>
          <a:prstGeom prst="rect">
            <a:avLst/>
          </a:prstGeom>
        </p:spPr>
      </p:pic>
      <p:sp>
        <p:nvSpPr>
          <p:cNvPr id="309" name="任意多边形: 形状 308"/>
          <p:cNvSpPr/>
          <p:nvPr userDrawn="1">
            <p:custDataLst>
              <p:tags r:id="rId3"/>
            </p:custDataLst>
          </p:nvPr>
        </p:nvSpPr>
        <p:spPr>
          <a:xfrm flipH="1">
            <a:off x="0" y="-2685"/>
            <a:ext cx="722247" cy="730007"/>
          </a:xfrm>
          <a:custGeom>
            <a:avLst/>
            <a:gdLst>
              <a:gd name="connsiteX0" fmla="*/ 722247 w 722247"/>
              <a:gd name="connsiteY0" fmla="*/ 0 h 730007"/>
              <a:gd name="connsiteX1" fmla="*/ 49357 w 722247"/>
              <a:gd name="connsiteY1" fmla="*/ 0 h 730007"/>
              <a:gd name="connsiteX2" fmla="*/ 73116 w 722247"/>
              <a:gd name="connsiteY2" fmla="*/ 166901 h 730007"/>
              <a:gd name="connsiteX3" fmla="*/ 3763 w 722247"/>
              <a:gd name="connsiteY3" fmla="*/ 313724 h 730007"/>
              <a:gd name="connsiteX4" fmla="*/ 27857 w 722247"/>
              <a:gd name="connsiteY4" fmla="*/ 320835 h 730007"/>
              <a:gd name="connsiteX5" fmla="*/ 128750 w 722247"/>
              <a:gd name="connsiteY5" fmla="*/ 395878 h 730007"/>
              <a:gd name="connsiteX6" fmla="*/ 547215 w 722247"/>
              <a:gd name="connsiteY6" fmla="*/ 714705 h 730007"/>
              <a:gd name="connsiteX7" fmla="*/ 696463 w 722247"/>
              <a:gd name="connsiteY7" fmla="*/ 725570 h 730007"/>
              <a:gd name="connsiteX8" fmla="*/ 722247 w 722247"/>
              <a:gd name="connsiteY8" fmla="*/ 730007 h 73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7" h="730007">
                <a:moveTo>
                  <a:pt x="722247" y="0"/>
                </a:moveTo>
                <a:lnTo>
                  <a:pt x="49357" y="0"/>
                </a:lnTo>
                <a:cubicBezTo>
                  <a:pt x="46011" y="41077"/>
                  <a:pt x="47600" y="102483"/>
                  <a:pt x="73116" y="166901"/>
                </a:cubicBezTo>
                <a:cubicBezTo>
                  <a:pt x="120300" y="286200"/>
                  <a:pt x="39067" y="295904"/>
                  <a:pt x="3763" y="313724"/>
                </a:cubicBezTo>
                <a:cubicBezTo>
                  <a:pt x="-1257" y="316317"/>
                  <a:pt x="-6946" y="319162"/>
                  <a:pt x="27857" y="320835"/>
                </a:cubicBezTo>
                <a:cubicBezTo>
                  <a:pt x="64918" y="322592"/>
                  <a:pt x="108839" y="319078"/>
                  <a:pt x="128750" y="395878"/>
                </a:cubicBezTo>
                <a:cubicBezTo>
                  <a:pt x="145398" y="460212"/>
                  <a:pt x="220525" y="708932"/>
                  <a:pt x="547215" y="714705"/>
                </a:cubicBezTo>
                <a:cubicBezTo>
                  <a:pt x="603414" y="715709"/>
                  <a:pt x="652896" y="719574"/>
                  <a:pt x="696463" y="725570"/>
                </a:cubicBezTo>
                <a:lnTo>
                  <a:pt x="722247" y="730007"/>
                </a:lnTo>
                <a:close/>
              </a:path>
            </a:pathLst>
          </a:custGeom>
          <a:solidFill>
            <a:schemeClr val="accent1"/>
          </a:solidFill>
          <a:ln w="6272" cap="flat">
            <a:noFill/>
            <a:prstDash val="solid"/>
            <a:miter/>
          </a:ln>
        </p:spPr>
        <p:txBody>
          <a:bodyPr wrap="square" rtlCol="0" anchor="ctr">
            <a:noAutofit/>
          </a:bodyPr>
          <a:lstStyle/>
          <a:p>
            <a:endParaRPr lang="zh-CN" altLang="en-US"/>
          </a:p>
        </p:txBody>
      </p:sp>
      <p:sp>
        <p:nvSpPr>
          <p:cNvPr id="2" name="标题 1"/>
          <p:cNvSpPr>
            <a:spLocks noGrp="1"/>
          </p:cNvSpPr>
          <p:nvPr userDrawn="1">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userDrawn="1">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userDrawn="1">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userDrawn="1">
            <p:ph type="dt" sz="half" idx="10"/>
            <p:custDataLst>
              <p:tags r:id="rId7"/>
            </p:custDataLst>
          </p:nvPr>
        </p:nvSpPr>
        <p:spPr/>
        <p:txBody>
          <a:bodyPr/>
          <a:lstStyle>
            <a:lvl1pPr>
              <a:defRPr>
                <a:solidFill>
                  <a:schemeClr val="bg1"/>
                </a:solidFill>
                <a:latin typeface="微软雅黑" panose="020B0503020204020204" charset="-122"/>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userDrawn="1">
            <p:ph type="ftr" sz="quarter" idx="11"/>
            <p:custDataLst>
              <p:tags r:id="rId8"/>
            </p:custDataLst>
          </p:nvPr>
        </p:nvSpPr>
        <p:spPr/>
        <p:txBody>
          <a:bodyPr/>
          <a:lstStyle>
            <a:lvl1pPr>
              <a:defRPr>
                <a:solidFill>
                  <a:schemeClr val="bg1"/>
                </a:solidFill>
                <a:latin typeface="微软雅黑" panose="020B0503020204020204" charset="-122"/>
                <a:ea typeface="微软雅黑" panose="020B0503020204020204" charset="-122"/>
              </a:defRPr>
            </a:lvl1pPr>
          </a:lstStyle>
          <a:p>
            <a:endParaRPr lang="zh-CN" altLang="en-US" dirty="0"/>
          </a:p>
        </p:txBody>
      </p:sp>
      <p:sp>
        <p:nvSpPr>
          <p:cNvPr id="7" name="灯片编号占位符 6"/>
          <p:cNvSpPr>
            <a:spLocks noGrp="1"/>
          </p:cNvSpPr>
          <p:nvPr userDrawn="1">
            <p:ph type="sldNum" sz="quarter" idx="12"/>
            <p:custDataLst>
              <p:tags r:id="rId9"/>
            </p:custDataLst>
          </p:nvPr>
        </p:nvSpPr>
        <p:spPr/>
        <p:txBody>
          <a:bodyPr/>
          <a:lstStyle>
            <a:lvl1pPr>
              <a:defRPr>
                <a:solidFill>
                  <a:schemeClr val="bg1"/>
                </a:solidFill>
                <a:latin typeface="微软雅黑" panose="020B0503020204020204" charset="-122"/>
                <a:ea typeface="微软雅黑" panose="020B0503020204020204" charset="-122"/>
              </a:defRPr>
            </a:lvl1pPr>
          </a:lstStyle>
          <a:p>
            <a:fld id="{FABC47A4-756D-490B-A52F-7D9E2C9FC05F}" type="slidenum">
              <a:rPr lang="zh-CN" altLang="en-US" smtClean="0"/>
            </a:fld>
            <a:endParaRPr lang="zh-CN" altLang="en-US"/>
          </a:p>
        </p:txBody>
      </p:sp>
      <p:sp>
        <p:nvSpPr>
          <p:cNvPr id="8"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sp>
        <p:nvSpPr>
          <p:cNvPr id="172" name="任意多边形: 形状 171"/>
          <p:cNvSpPr/>
          <p:nvPr userDrawn="1">
            <p:custDataLst>
              <p:tags r:id="rId2"/>
            </p:custDataLst>
          </p:nvPr>
        </p:nvSpPr>
        <p:spPr>
          <a:xfrm flipH="1">
            <a:off x="3862" y="1568"/>
            <a:ext cx="11914584" cy="6856433"/>
          </a:xfrm>
          <a:custGeom>
            <a:avLst/>
            <a:gdLst>
              <a:gd name="connsiteX0" fmla="*/ 11478623 w 11478623"/>
              <a:gd name="connsiteY0" fmla="*/ 0 h 6856433"/>
              <a:gd name="connsiteX1" fmla="*/ 557329 w 11478623"/>
              <a:gd name="connsiteY1" fmla="*/ 0 h 6856433"/>
              <a:gd name="connsiteX2" fmla="*/ 825614 w 11478623"/>
              <a:gd name="connsiteY2" fmla="*/ 1884610 h 6856433"/>
              <a:gd name="connsiteX3" fmla="*/ 42485 w 11478623"/>
              <a:gd name="connsiteY3" fmla="*/ 3542500 h 6856433"/>
              <a:gd name="connsiteX4" fmla="*/ 314549 w 11478623"/>
              <a:gd name="connsiteY4" fmla="*/ 3622797 h 6856433"/>
              <a:gd name="connsiteX5" fmla="*/ 1453817 w 11478623"/>
              <a:gd name="connsiteY5" fmla="*/ 4470165 h 6856433"/>
              <a:gd name="connsiteX6" fmla="*/ 2785883 w 11478623"/>
              <a:gd name="connsiteY6" fmla="*/ 6813554 h 6856433"/>
              <a:gd name="connsiteX7" fmla="*/ 2833267 w 11478623"/>
              <a:gd name="connsiteY7" fmla="*/ 6856433 h 6856433"/>
              <a:gd name="connsiteX8" fmla="*/ 11478623 w 11478623"/>
              <a:gd name="connsiteY8" fmla="*/ 6856433 h 685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78623" h="6856433">
                <a:moveTo>
                  <a:pt x="11478623" y="0"/>
                </a:moveTo>
                <a:lnTo>
                  <a:pt x="557329" y="0"/>
                </a:lnTo>
                <a:cubicBezTo>
                  <a:pt x="519542" y="463830"/>
                  <a:pt x="537490" y="1157217"/>
                  <a:pt x="825614" y="1884610"/>
                </a:cubicBezTo>
                <a:cubicBezTo>
                  <a:pt x="1358406" y="3231705"/>
                  <a:pt x="441135" y="3341287"/>
                  <a:pt x="42485" y="3542500"/>
                </a:cubicBezTo>
                <a:cubicBezTo>
                  <a:pt x="-14195" y="3571785"/>
                  <a:pt x="-78432" y="3603903"/>
                  <a:pt x="314549" y="3622797"/>
                </a:cubicBezTo>
                <a:cubicBezTo>
                  <a:pt x="733037" y="3642636"/>
                  <a:pt x="1228987" y="3602959"/>
                  <a:pt x="1453817" y="4470165"/>
                </a:cubicBezTo>
                <a:cubicBezTo>
                  <a:pt x="1559560" y="4878792"/>
                  <a:pt x="1874234" y="5946192"/>
                  <a:pt x="2785883" y="6813554"/>
                </a:cubicBezTo>
                <a:lnTo>
                  <a:pt x="2833267" y="6856433"/>
                </a:lnTo>
                <a:lnTo>
                  <a:pt x="11478623" y="6856433"/>
                </a:lnTo>
                <a:close/>
              </a:path>
            </a:pathLst>
          </a:custGeom>
          <a:solidFill>
            <a:schemeClr val="accent1"/>
          </a:solidFill>
          <a:ln w="6272" cap="flat">
            <a:noFill/>
            <a:prstDash val="solid"/>
            <a:miter/>
          </a:ln>
        </p:spPr>
        <p:txBody>
          <a:bodyPr wrap="square" rtlCol="0" anchor="ctr">
            <a:noAutofit/>
          </a:bodyPr>
          <a:lstStyle/>
          <a:p>
            <a:endParaRPr lang="zh-CN" altLang="en-US" dirty="0">
              <a:solidFill>
                <a:schemeClr val="bg1"/>
              </a:solidFill>
            </a:endParaRPr>
          </a:p>
        </p:txBody>
      </p:sp>
      <p:sp>
        <p:nvSpPr>
          <p:cNvPr id="173" name="矩形 17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46" name="图片 145"/>
          <p:cNvPicPr>
            <a:picLocks noChangeAspect="1"/>
          </p:cNvPicPr>
          <p:nvPr userDrawn="1"/>
        </p:nvPicPr>
        <p:blipFill>
          <a:blip r:embed="rId4"/>
          <a:stretch>
            <a:fillRect/>
          </a:stretch>
        </p:blipFill>
        <p:spPr>
          <a:xfrm>
            <a:off x="11155935" y="5757604"/>
            <a:ext cx="914479" cy="896190"/>
          </a:xfrm>
          <a:prstGeom prst="rect">
            <a:avLst/>
          </a:prstGeom>
        </p:spPr>
      </p:pic>
      <p:sp>
        <p:nvSpPr>
          <p:cNvPr id="2" name="竖排标题 1"/>
          <p:cNvSpPr>
            <a:spLocks noGrp="1"/>
          </p:cNvSpPr>
          <p:nvPr userDrawn="1">
            <p:ph type="title" orient="vert"/>
            <p:custDataLst>
              <p:tags r:id="rId5"/>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userDrawn="1">
            <p:ph type="body" orient="vert" idx="1"/>
            <p:custDataLst>
              <p:tags r:id="rId6"/>
            </p:custDataLst>
          </p:nvPr>
        </p:nvSpPr>
        <p:spPr>
          <a:xfrm>
            <a:off x="669925" y="952500"/>
            <a:ext cx="9828101" cy="5388907"/>
          </a:xfrm>
        </p:spPr>
        <p:txBody>
          <a:bodyPr vert="eaVert"/>
          <a:lstStyle>
            <a:lvl1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1pPr>
            <a:lvl2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2pPr>
            <a:lvl3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3pPr>
            <a:lvl4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4pPr>
            <a:lvl5pPr indent="0" eaLnBrk="1" fontAlgn="auto" latinLnBrk="0" hangingPunct="1">
              <a:defRPr>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userDrawn="1">
            <p:ph type="dt" sz="half" idx="10"/>
            <p:custDataLst>
              <p:tags r:id="rId7"/>
            </p:custDataLst>
          </p:nvPr>
        </p:nvSpPr>
        <p:spPr/>
        <p:txBody>
          <a:bodyPr/>
          <a:lstStyle>
            <a:lvl1pPr>
              <a:defRPr>
                <a:solidFill>
                  <a:schemeClr val="bg1"/>
                </a:solidFill>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userDrawn="1">
            <p:ph type="ftr" sz="quarter" idx="11"/>
            <p:custDataLst>
              <p:tags r:id="rId8"/>
            </p:custDataLst>
          </p:nvPr>
        </p:nvSpPr>
        <p:spPr/>
        <p:txBody>
          <a:bodyPr/>
          <a:lstStyle>
            <a:lvl1pPr>
              <a:defRPr>
                <a:solidFill>
                  <a:schemeClr val="bg1"/>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userDrawn="1">
            <p:ph type="sldNum" sz="quarter" idx="12"/>
            <p:custDataLst>
              <p:tags r:id="rId9"/>
            </p:custDataLst>
          </p:nvPr>
        </p:nvSpPr>
        <p:spPr/>
        <p:txBody>
          <a:bodyPr/>
          <a:lstStyle>
            <a:lvl1pPr>
              <a:defRPr>
                <a:solidFill>
                  <a:schemeClr val="bg1"/>
                </a:solidFill>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7" name="KSO_TEMPLATE" hidden="1"/>
          <p:cNvSpPr/>
          <p:nvPr userDrawn="1">
            <p:custDataLst>
              <p:tags r:id="rId1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sp>
        <p:nvSpPr>
          <p:cNvPr id="172" name="任意多边形: 形状 171"/>
          <p:cNvSpPr/>
          <p:nvPr userDrawn="1">
            <p:custDataLst>
              <p:tags r:id="rId2"/>
            </p:custDataLst>
          </p:nvPr>
        </p:nvSpPr>
        <p:spPr>
          <a:xfrm flipH="1">
            <a:off x="3862" y="1568"/>
            <a:ext cx="11914584" cy="6856433"/>
          </a:xfrm>
          <a:custGeom>
            <a:avLst/>
            <a:gdLst>
              <a:gd name="connsiteX0" fmla="*/ 11478623 w 11478623"/>
              <a:gd name="connsiteY0" fmla="*/ 0 h 6856433"/>
              <a:gd name="connsiteX1" fmla="*/ 557329 w 11478623"/>
              <a:gd name="connsiteY1" fmla="*/ 0 h 6856433"/>
              <a:gd name="connsiteX2" fmla="*/ 825614 w 11478623"/>
              <a:gd name="connsiteY2" fmla="*/ 1884610 h 6856433"/>
              <a:gd name="connsiteX3" fmla="*/ 42485 w 11478623"/>
              <a:gd name="connsiteY3" fmla="*/ 3542500 h 6856433"/>
              <a:gd name="connsiteX4" fmla="*/ 314549 w 11478623"/>
              <a:gd name="connsiteY4" fmla="*/ 3622797 h 6856433"/>
              <a:gd name="connsiteX5" fmla="*/ 1453817 w 11478623"/>
              <a:gd name="connsiteY5" fmla="*/ 4470165 h 6856433"/>
              <a:gd name="connsiteX6" fmla="*/ 2785883 w 11478623"/>
              <a:gd name="connsiteY6" fmla="*/ 6813554 h 6856433"/>
              <a:gd name="connsiteX7" fmla="*/ 2833267 w 11478623"/>
              <a:gd name="connsiteY7" fmla="*/ 6856433 h 6856433"/>
              <a:gd name="connsiteX8" fmla="*/ 11478623 w 11478623"/>
              <a:gd name="connsiteY8" fmla="*/ 6856433 h 685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78623" h="6856433">
                <a:moveTo>
                  <a:pt x="11478623" y="0"/>
                </a:moveTo>
                <a:lnTo>
                  <a:pt x="557329" y="0"/>
                </a:lnTo>
                <a:cubicBezTo>
                  <a:pt x="519542" y="463830"/>
                  <a:pt x="537490" y="1157217"/>
                  <a:pt x="825614" y="1884610"/>
                </a:cubicBezTo>
                <a:cubicBezTo>
                  <a:pt x="1358406" y="3231705"/>
                  <a:pt x="441135" y="3341287"/>
                  <a:pt x="42485" y="3542500"/>
                </a:cubicBezTo>
                <a:cubicBezTo>
                  <a:pt x="-14195" y="3571785"/>
                  <a:pt x="-78432" y="3603903"/>
                  <a:pt x="314549" y="3622797"/>
                </a:cubicBezTo>
                <a:cubicBezTo>
                  <a:pt x="733037" y="3642636"/>
                  <a:pt x="1228987" y="3602959"/>
                  <a:pt x="1453817" y="4470165"/>
                </a:cubicBezTo>
                <a:cubicBezTo>
                  <a:pt x="1559560" y="4878792"/>
                  <a:pt x="1874234" y="5946192"/>
                  <a:pt x="2785883" y="6813554"/>
                </a:cubicBezTo>
                <a:lnTo>
                  <a:pt x="2833267" y="6856433"/>
                </a:lnTo>
                <a:lnTo>
                  <a:pt x="11478623" y="6856433"/>
                </a:lnTo>
                <a:close/>
              </a:path>
            </a:pathLst>
          </a:custGeom>
          <a:solidFill>
            <a:schemeClr val="accent1"/>
          </a:solidFill>
          <a:ln w="6272" cap="flat">
            <a:noFill/>
            <a:prstDash val="solid"/>
            <a:miter/>
          </a:ln>
        </p:spPr>
        <p:txBody>
          <a:bodyPr wrap="square" rtlCol="0" anchor="ctr">
            <a:noAutofit/>
          </a:bodyPr>
          <a:lstStyle/>
          <a:p>
            <a:endParaRPr lang="zh-CN" altLang="en-US" dirty="0">
              <a:solidFill>
                <a:schemeClr val="bg1"/>
              </a:solidFill>
            </a:endParaRPr>
          </a:p>
        </p:txBody>
      </p:sp>
      <p:sp>
        <p:nvSpPr>
          <p:cNvPr id="173" name="矩形 172"/>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45" name="图片 144"/>
          <p:cNvPicPr>
            <a:picLocks noChangeAspect="1"/>
          </p:cNvPicPr>
          <p:nvPr userDrawn="1"/>
        </p:nvPicPr>
        <p:blipFill>
          <a:blip r:embed="rId4"/>
          <a:stretch>
            <a:fillRect/>
          </a:stretch>
        </p:blipFill>
        <p:spPr>
          <a:xfrm>
            <a:off x="11155935" y="5757604"/>
            <a:ext cx="914479" cy="896190"/>
          </a:xfrm>
          <a:prstGeom prst="rect">
            <a:avLst/>
          </a:prstGeom>
        </p:spPr>
      </p:pic>
      <p:sp>
        <p:nvSpPr>
          <p:cNvPr id="3" name="日期占位符 2"/>
          <p:cNvSpPr>
            <a:spLocks noGrp="1"/>
          </p:cNvSpPr>
          <p:nvPr userDrawn="1">
            <p:ph type="dt" sz="half" idx="10"/>
            <p:custDataLst>
              <p:tags r:id="rId5"/>
            </p:custDataLst>
          </p:nvPr>
        </p:nvSpPr>
        <p:spPr/>
        <p:txBody>
          <a:bodyPr/>
          <a:lstStyle>
            <a:lvl1pPr>
              <a:defRPr>
                <a:solidFill>
                  <a:schemeClr val="bg1"/>
                </a:solidFill>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6"/>
            </p:custDataLst>
          </p:nvPr>
        </p:nvSpPr>
        <p:spPr/>
        <p:txBody>
          <a:bodyPr/>
          <a:lstStyle>
            <a:lvl1pPr>
              <a:defRPr>
                <a:solidFill>
                  <a:schemeClr val="bg1"/>
                </a:solidFill>
                <a:latin typeface="微软雅黑" panose="020B0503020204020204" charset="-122"/>
                <a:ea typeface="微软雅黑" panose="020B0503020204020204" charset="-122"/>
              </a:defRPr>
            </a:lvl1pPr>
          </a:lstStyle>
          <a:p>
            <a:endParaRPr lang="zh-CN" altLang="en-US"/>
          </a:p>
        </p:txBody>
      </p:sp>
      <p:sp>
        <p:nvSpPr>
          <p:cNvPr id="5" name="灯片编号占位符 4"/>
          <p:cNvSpPr>
            <a:spLocks noGrp="1"/>
          </p:cNvSpPr>
          <p:nvPr userDrawn="1">
            <p:ph type="sldNum" sz="quarter" idx="12"/>
            <p:custDataLst>
              <p:tags r:id="rId7"/>
            </p:custDataLst>
          </p:nvPr>
        </p:nvSpPr>
        <p:spPr/>
        <p:txBody>
          <a:bodyPr/>
          <a:lstStyle>
            <a:lvl1pPr>
              <a:defRPr>
                <a:solidFill>
                  <a:schemeClr val="bg1"/>
                </a:solidFill>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userDrawn="1">
            <p:ph sz="quarter" idx="13"/>
            <p:custDataLst>
              <p:tags r:id="rId8"/>
            </p:custDataLst>
          </p:nvPr>
        </p:nvSpPr>
        <p:spPr>
          <a:xfrm>
            <a:off x="669930" y="952508"/>
            <a:ext cx="10852237" cy="5388907"/>
          </a:xfrm>
        </p:spPr>
        <p:txBody>
          <a:bodyPr/>
          <a:lstStyle>
            <a:lvl1pPr>
              <a:defRPr>
                <a:solidFill>
                  <a:schemeClr val="tx1">
                    <a:lumMod val="85000"/>
                    <a:lumOff val="15000"/>
                  </a:schemeClr>
                </a:solidFill>
                <a:latin typeface="微软雅黑" panose="020B0503020204020204" charset="-122"/>
                <a:ea typeface="微软雅黑" panose="020B0503020204020204" charset="-122"/>
              </a:defRPr>
            </a:lvl1pPr>
            <a:lvl2pPr>
              <a:defRPr>
                <a:solidFill>
                  <a:schemeClr val="tx1">
                    <a:lumMod val="85000"/>
                    <a:lumOff val="15000"/>
                  </a:schemeClr>
                </a:solidFill>
                <a:latin typeface="微软雅黑" panose="020B0503020204020204" charset="-122"/>
                <a:ea typeface="微软雅黑" panose="020B0503020204020204" charset="-122"/>
              </a:defRPr>
            </a:lvl2pPr>
            <a:lvl3pPr>
              <a:defRPr>
                <a:solidFill>
                  <a:schemeClr val="tx1">
                    <a:lumMod val="85000"/>
                    <a:lumOff val="15000"/>
                  </a:schemeClr>
                </a:solidFill>
                <a:latin typeface="微软雅黑" panose="020B0503020204020204" charset="-122"/>
                <a:ea typeface="微软雅黑" panose="020B0503020204020204" charset="-122"/>
              </a:defRPr>
            </a:lvl3pPr>
            <a:lvl4pPr>
              <a:defRPr>
                <a:solidFill>
                  <a:schemeClr val="tx1">
                    <a:lumMod val="85000"/>
                    <a:lumOff val="15000"/>
                  </a:schemeClr>
                </a:solidFill>
                <a:latin typeface="微软雅黑" panose="020B0503020204020204" charset="-122"/>
                <a:ea typeface="微软雅黑" panose="020B0503020204020204" charset="-122"/>
              </a:defRPr>
            </a:lvl4pPr>
            <a:lvl5pPr>
              <a:defRPr>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2" name="图片 11" descr="图片1"/>
          <p:cNvPicPr>
            <a:picLocks noChangeAspect="1"/>
          </p:cNvPicPr>
          <p:nvPr userDrawn="1">
            <p:custDataLst>
              <p:tags r:id="rId2"/>
            </p:custDataLst>
          </p:nvPr>
        </p:nvPicPr>
        <p:blipFill>
          <a:blip r:embed="rId3"/>
          <a:stretch>
            <a:fillRect/>
          </a:stretch>
        </p:blipFill>
        <p:spPr>
          <a:xfrm>
            <a:off x="5016500" y="2144395"/>
            <a:ext cx="6559550" cy="4065905"/>
          </a:xfrm>
          <a:prstGeom prst="rect">
            <a:avLst/>
          </a:prstGeom>
        </p:spPr>
      </p:pic>
      <p:sp>
        <p:nvSpPr>
          <p:cNvPr id="170" name="图形 9948"/>
          <p:cNvSpPr/>
          <p:nvPr userDrawn="1">
            <p:custDataLst>
              <p:tags r:id="rId4"/>
            </p:custDataLst>
          </p:nvPr>
        </p:nvSpPr>
        <p:spPr>
          <a:xfrm flipH="1">
            <a:off x="0" y="-3099"/>
            <a:ext cx="7629760" cy="6858000"/>
          </a:xfrm>
          <a:custGeom>
            <a:avLst/>
            <a:gdLst>
              <a:gd name="connsiteX0" fmla="*/ 373276 w 7629760"/>
              <a:gd name="connsiteY0" fmla="*/ 3099 h 6858000"/>
              <a:gd name="connsiteX1" fmla="*/ 551471 w 7629760"/>
              <a:gd name="connsiteY1" fmla="*/ 1254856 h 6858000"/>
              <a:gd name="connsiteX2" fmla="*/ 31317 w 7629760"/>
              <a:gd name="connsiteY2" fmla="*/ 2356026 h 6858000"/>
              <a:gd name="connsiteX3" fmla="*/ 212022 w 7629760"/>
              <a:gd name="connsiteY3" fmla="*/ 2409359 h 6858000"/>
              <a:gd name="connsiteX4" fmla="*/ 968723 w 7629760"/>
              <a:gd name="connsiteY4" fmla="*/ 2972180 h 6858000"/>
              <a:gd name="connsiteX5" fmla="*/ 4107215 w 7629760"/>
              <a:gd name="connsiteY5" fmla="*/ 5363382 h 6858000"/>
              <a:gd name="connsiteX6" fmla="*/ 7627195 w 7629760"/>
              <a:gd name="connsiteY6" fmla="*/ 6857334 h 6858000"/>
              <a:gd name="connsiteX7" fmla="*/ 7627195 w 7629760"/>
              <a:gd name="connsiteY7" fmla="*/ 3099 h 6858000"/>
              <a:gd name="connsiteX8" fmla="*/ 373276 w 7629760"/>
              <a:gd name="connsiteY8" fmla="*/ 309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9760" h="6858000">
                <a:moveTo>
                  <a:pt x="373276" y="3099"/>
                </a:moveTo>
                <a:cubicBezTo>
                  <a:pt x="348178" y="311175"/>
                  <a:pt x="360099" y="771722"/>
                  <a:pt x="551471" y="1254856"/>
                </a:cubicBezTo>
                <a:cubicBezTo>
                  <a:pt x="905351" y="2149596"/>
                  <a:pt x="296100" y="2222380"/>
                  <a:pt x="31317" y="2356026"/>
                </a:cubicBezTo>
                <a:cubicBezTo>
                  <a:pt x="-6330" y="2375477"/>
                  <a:pt x="-48996" y="2396810"/>
                  <a:pt x="212022" y="2409359"/>
                </a:cubicBezTo>
                <a:cubicBezTo>
                  <a:pt x="489981" y="2422536"/>
                  <a:pt x="819391" y="2396183"/>
                  <a:pt x="968723" y="2972180"/>
                </a:cubicBezTo>
                <a:cubicBezTo>
                  <a:pt x="1093585" y="3454687"/>
                  <a:pt x="1657033" y="5320088"/>
                  <a:pt x="4107215" y="5363382"/>
                </a:cubicBezTo>
                <a:cubicBezTo>
                  <a:pt x="7479118" y="5423617"/>
                  <a:pt x="7627195" y="6857334"/>
                  <a:pt x="7627195" y="6857334"/>
                </a:cubicBezTo>
                <a:lnTo>
                  <a:pt x="7627195" y="3099"/>
                </a:lnTo>
                <a:lnTo>
                  <a:pt x="373276" y="3099"/>
                </a:lnTo>
                <a:close/>
              </a:path>
            </a:pathLst>
          </a:custGeom>
          <a:solidFill>
            <a:schemeClr val="accent1"/>
          </a:solidFill>
          <a:ln w="6272" cap="flat">
            <a:noFill/>
            <a:prstDash val="solid"/>
            <a:miter/>
          </a:ln>
        </p:spPr>
        <p:txBody>
          <a:bodyPr rtlCol="0" anchor="ctr"/>
          <a:lstStyle/>
          <a:p>
            <a:endParaRPr lang="zh-CN" altLang="en-US"/>
          </a:p>
        </p:txBody>
      </p:sp>
      <p:sp>
        <p:nvSpPr>
          <p:cNvPr id="13" name="标题 1"/>
          <p:cNvSpPr>
            <a:spLocks noGrp="1"/>
          </p:cNvSpPr>
          <p:nvPr>
            <p:ph type="ctrTitle" hasCustomPrompt="1"/>
            <p:custDataLst>
              <p:tags r:id="rId5"/>
            </p:custDataLst>
          </p:nvPr>
        </p:nvSpPr>
        <p:spPr>
          <a:xfrm>
            <a:off x="87357" y="1252757"/>
            <a:ext cx="6299200" cy="2129553"/>
          </a:xfrm>
        </p:spPr>
        <p:txBody>
          <a:bodyPr anchor="ctr" anchorCtr="0">
            <a:normAutofit/>
          </a:bodyPr>
          <a:lstStyle>
            <a:lvl1pPr marL="0" indent="0" algn="ctr">
              <a:lnSpc>
                <a:spcPct val="130000"/>
              </a:lnSpc>
              <a:buFont typeface="Arial" panose="020B0604020202020204" pitchFamily="34" charset="0"/>
              <a:buNone/>
              <a:defRPr sz="7200" baseline="0">
                <a:solidFill>
                  <a:schemeClr val="bg1"/>
                </a:solidFill>
                <a:latin typeface="Arial" panose="020B0604020202020204" pitchFamily="34" charset="0"/>
                <a:ea typeface="汉仪旗黑-85S" panose="00020600040101010101" pitchFamily="18" charset="-122"/>
              </a:defRPr>
            </a:lvl1pPr>
          </a:lstStyle>
          <a:p>
            <a:r>
              <a:rPr lang="zh-CN" altLang="en-US" dirty="0"/>
              <a:t>单击编辑标题</a:t>
            </a:r>
            <a:endParaRPr lang="zh-CN" altLang="en-US" dirty="0"/>
          </a:p>
        </p:txBody>
      </p:sp>
      <p:sp>
        <p:nvSpPr>
          <p:cNvPr id="2" name="日期占位符 1"/>
          <p:cNvSpPr>
            <a:spLocks noGrp="1"/>
          </p:cNvSpPr>
          <p:nvPr>
            <p:ph type="dt" sz="half" idx="19"/>
            <p:custDataLst>
              <p:tags r:id="rId6"/>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20"/>
            <p:custDataLst>
              <p:tags r:id="rId7"/>
            </p:custDataLst>
          </p:nvPr>
        </p:nvSpPr>
        <p:spPr/>
        <p:txBody>
          <a:bodyPr/>
          <a:lstStyle/>
          <a:p>
            <a:endParaRPr lang="zh-CN" altLang="en-US" dirty="0"/>
          </a:p>
        </p:txBody>
      </p:sp>
      <p:sp>
        <p:nvSpPr>
          <p:cNvPr id="4" name="灯片编号占位符 3"/>
          <p:cNvSpPr>
            <a:spLocks noGrp="1"/>
          </p:cNvSpPr>
          <p:nvPr>
            <p:ph type="sldNum" sz="quarter" idx="21"/>
            <p:custDataLst>
              <p:tags r:id="rId8"/>
            </p:custDataLst>
          </p:nvPr>
        </p:nvSpPr>
        <p:spPr/>
        <p:txBody>
          <a:bodyPr/>
          <a:lstStyle/>
          <a:p>
            <a:fld id="{49AE70B2-8BF9-45C0-BB95-33D1B9D3A854}" type="slidenum">
              <a:rPr lang="zh-CN" altLang="en-US" smtClean="0"/>
            </a:fld>
            <a:endParaRPr lang="zh-CN" altLang="en-US" dirty="0"/>
          </a:p>
        </p:txBody>
      </p:sp>
      <p:sp>
        <p:nvSpPr>
          <p:cNvPr id="5"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304" name="任意多边形: 形状 303"/>
          <p:cNvSpPr/>
          <p:nvPr userDrawn="1">
            <p:custDataLst>
              <p:tags r:id="rId2"/>
            </p:custDataLst>
          </p:nvPr>
        </p:nvSpPr>
        <p:spPr>
          <a:xfrm flipH="1">
            <a:off x="0" y="-2540"/>
            <a:ext cx="721995" cy="730250"/>
          </a:xfrm>
          <a:custGeom>
            <a:avLst/>
            <a:gdLst>
              <a:gd name="connsiteX0" fmla="*/ 722247 w 722247"/>
              <a:gd name="connsiteY0" fmla="*/ 0 h 730007"/>
              <a:gd name="connsiteX1" fmla="*/ 49357 w 722247"/>
              <a:gd name="connsiteY1" fmla="*/ 0 h 730007"/>
              <a:gd name="connsiteX2" fmla="*/ 73116 w 722247"/>
              <a:gd name="connsiteY2" fmla="*/ 166901 h 730007"/>
              <a:gd name="connsiteX3" fmla="*/ 3763 w 722247"/>
              <a:gd name="connsiteY3" fmla="*/ 313724 h 730007"/>
              <a:gd name="connsiteX4" fmla="*/ 27857 w 722247"/>
              <a:gd name="connsiteY4" fmla="*/ 320835 h 730007"/>
              <a:gd name="connsiteX5" fmla="*/ 128750 w 722247"/>
              <a:gd name="connsiteY5" fmla="*/ 395878 h 730007"/>
              <a:gd name="connsiteX6" fmla="*/ 547215 w 722247"/>
              <a:gd name="connsiteY6" fmla="*/ 714705 h 730007"/>
              <a:gd name="connsiteX7" fmla="*/ 696463 w 722247"/>
              <a:gd name="connsiteY7" fmla="*/ 725570 h 730007"/>
              <a:gd name="connsiteX8" fmla="*/ 722247 w 722247"/>
              <a:gd name="connsiteY8" fmla="*/ 730007 h 73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7" h="730007">
                <a:moveTo>
                  <a:pt x="722247" y="0"/>
                </a:moveTo>
                <a:lnTo>
                  <a:pt x="49357" y="0"/>
                </a:lnTo>
                <a:cubicBezTo>
                  <a:pt x="46011" y="41077"/>
                  <a:pt x="47600" y="102483"/>
                  <a:pt x="73116" y="166901"/>
                </a:cubicBezTo>
                <a:cubicBezTo>
                  <a:pt x="120300" y="286200"/>
                  <a:pt x="39067" y="295904"/>
                  <a:pt x="3763" y="313724"/>
                </a:cubicBezTo>
                <a:cubicBezTo>
                  <a:pt x="-1257" y="316317"/>
                  <a:pt x="-6946" y="319162"/>
                  <a:pt x="27857" y="320835"/>
                </a:cubicBezTo>
                <a:cubicBezTo>
                  <a:pt x="64918" y="322592"/>
                  <a:pt x="108839" y="319078"/>
                  <a:pt x="128750" y="395878"/>
                </a:cubicBezTo>
                <a:cubicBezTo>
                  <a:pt x="145398" y="460212"/>
                  <a:pt x="220525" y="708932"/>
                  <a:pt x="547215" y="714705"/>
                </a:cubicBezTo>
                <a:cubicBezTo>
                  <a:pt x="603414" y="715709"/>
                  <a:pt x="652896" y="719574"/>
                  <a:pt x="696463" y="725570"/>
                </a:cubicBezTo>
                <a:lnTo>
                  <a:pt x="722247" y="730007"/>
                </a:lnTo>
                <a:close/>
              </a:path>
            </a:pathLst>
          </a:custGeom>
          <a:solidFill>
            <a:schemeClr val="accent1"/>
          </a:solidFill>
          <a:ln w="6272" cap="flat">
            <a:noFill/>
            <a:prstDash val="solid"/>
            <a:miter/>
          </a:ln>
        </p:spPr>
        <p:txBody>
          <a:bodyPr wrap="square" rtlCol="0" anchor="ctr">
            <a:noAutofit/>
          </a:bodyPr>
          <a:lstStyle/>
          <a:p>
            <a:endParaRPr lang="zh-CN" altLang="en-US"/>
          </a:p>
        </p:txBody>
      </p:sp>
      <p:pic>
        <p:nvPicPr>
          <p:cNvPr id="8" name="图片 7" descr="图片1"/>
          <p:cNvPicPr>
            <a:picLocks noChangeAspect="1"/>
          </p:cNvPicPr>
          <p:nvPr userDrawn="1">
            <p:custDataLst>
              <p:tags r:id="rId3"/>
            </p:custDataLst>
          </p:nvPr>
        </p:nvPicPr>
        <p:blipFill>
          <a:blip r:embed="rId4"/>
          <a:stretch>
            <a:fillRect/>
          </a:stretch>
        </p:blipFill>
        <p:spPr>
          <a:xfrm>
            <a:off x="10429240" y="5589905"/>
            <a:ext cx="1762760" cy="1186180"/>
          </a:xfrm>
          <a:prstGeom prst="rect">
            <a:avLst/>
          </a:prstGeom>
        </p:spPr>
      </p:pic>
      <p:sp>
        <p:nvSpPr>
          <p:cNvPr id="2" name="标题 1"/>
          <p:cNvSpPr>
            <a:spLocks noGrp="1"/>
          </p:cNvSpPr>
          <p:nvPr>
            <p:ph type="title"/>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52" name="任意多边形: 形状 151"/>
          <p:cNvSpPr/>
          <p:nvPr userDrawn="1">
            <p:custDataLst>
              <p:tags r:id="rId2"/>
            </p:custDataLst>
          </p:nvPr>
        </p:nvSpPr>
        <p:spPr>
          <a:xfrm flipH="1">
            <a:off x="3810" y="1270"/>
            <a:ext cx="11914505" cy="6856730"/>
          </a:xfrm>
          <a:custGeom>
            <a:avLst/>
            <a:gdLst>
              <a:gd name="connsiteX0" fmla="*/ 11478623 w 11478623"/>
              <a:gd name="connsiteY0" fmla="*/ 0 h 6856433"/>
              <a:gd name="connsiteX1" fmla="*/ 557329 w 11478623"/>
              <a:gd name="connsiteY1" fmla="*/ 0 h 6856433"/>
              <a:gd name="connsiteX2" fmla="*/ 825614 w 11478623"/>
              <a:gd name="connsiteY2" fmla="*/ 1884610 h 6856433"/>
              <a:gd name="connsiteX3" fmla="*/ 42485 w 11478623"/>
              <a:gd name="connsiteY3" fmla="*/ 3542500 h 6856433"/>
              <a:gd name="connsiteX4" fmla="*/ 314549 w 11478623"/>
              <a:gd name="connsiteY4" fmla="*/ 3622797 h 6856433"/>
              <a:gd name="connsiteX5" fmla="*/ 1453817 w 11478623"/>
              <a:gd name="connsiteY5" fmla="*/ 4470165 h 6856433"/>
              <a:gd name="connsiteX6" fmla="*/ 2785883 w 11478623"/>
              <a:gd name="connsiteY6" fmla="*/ 6813554 h 6856433"/>
              <a:gd name="connsiteX7" fmla="*/ 2833267 w 11478623"/>
              <a:gd name="connsiteY7" fmla="*/ 6856433 h 6856433"/>
              <a:gd name="connsiteX8" fmla="*/ 11478623 w 11478623"/>
              <a:gd name="connsiteY8" fmla="*/ 6856433 h 685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78623" h="6856433">
                <a:moveTo>
                  <a:pt x="11478623" y="0"/>
                </a:moveTo>
                <a:lnTo>
                  <a:pt x="557329" y="0"/>
                </a:lnTo>
                <a:cubicBezTo>
                  <a:pt x="519542" y="463830"/>
                  <a:pt x="537490" y="1157217"/>
                  <a:pt x="825614" y="1884610"/>
                </a:cubicBezTo>
                <a:cubicBezTo>
                  <a:pt x="1358406" y="3231705"/>
                  <a:pt x="441135" y="3341287"/>
                  <a:pt x="42485" y="3542500"/>
                </a:cubicBezTo>
                <a:cubicBezTo>
                  <a:pt x="-14195" y="3571785"/>
                  <a:pt x="-78432" y="3603903"/>
                  <a:pt x="314549" y="3622797"/>
                </a:cubicBezTo>
                <a:cubicBezTo>
                  <a:pt x="733037" y="3642636"/>
                  <a:pt x="1228987" y="3602959"/>
                  <a:pt x="1453817" y="4470165"/>
                </a:cubicBezTo>
                <a:cubicBezTo>
                  <a:pt x="1559560" y="4878792"/>
                  <a:pt x="1874234" y="5946192"/>
                  <a:pt x="2785883" y="6813554"/>
                </a:cubicBezTo>
                <a:lnTo>
                  <a:pt x="2833267" y="6856433"/>
                </a:lnTo>
                <a:lnTo>
                  <a:pt x="11478623" y="6856433"/>
                </a:lnTo>
                <a:close/>
              </a:path>
            </a:pathLst>
          </a:custGeom>
          <a:solidFill>
            <a:schemeClr val="accent1"/>
          </a:solidFill>
          <a:ln w="6272" cap="flat">
            <a:noFill/>
            <a:prstDash val="solid"/>
            <a:miter/>
          </a:ln>
        </p:spPr>
        <p:txBody>
          <a:bodyPr wrap="square" rtlCol="0" anchor="ctr">
            <a:noAutofit/>
          </a:bodyPr>
          <a:lstStyle/>
          <a:p>
            <a:endParaRPr lang="zh-CN" altLang="en-US" dirty="0">
              <a:solidFill>
                <a:schemeClr val="bg1"/>
              </a:solidFill>
            </a:endParaRPr>
          </a:p>
        </p:txBody>
      </p:sp>
      <p:sp>
        <p:nvSpPr>
          <p:cNvPr id="8" name="矩形 7"/>
          <p:cNvSpPr/>
          <p:nvPr userDrawn="1">
            <p:custDataLst>
              <p:tags r:id="rId3"/>
            </p:custDataLst>
          </p:nvPr>
        </p:nvSpPr>
        <p:spPr>
          <a:xfrm>
            <a:off x="292735" y="304165"/>
            <a:ext cx="11606530"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44" name="图片 143" descr="图片1"/>
          <p:cNvPicPr>
            <a:picLocks noChangeAspect="1"/>
          </p:cNvPicPr>
          <p:nvPr userDrawn="1">
            <p:custDataLst>
              <p:tags r:id="rId4"/>
            </p:custDataLst>
          </p:nvPr>
        </p:nvPicPr>
        <p:blipFill>
          <a:blip r:embed="rId5"/>
          <a:stretch>
            <a:fillRect/>
          </a:stretch>
        </p:blipFill>
        <p:spPr>
          <a:xfrm>
            <a:off x="10394950" y="5608955"/>
            <a:ext cx="1523365" cy="94488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lIns="90000" tIns="46800" rIns="90000" bIns="46800" anchor="ctr">
            <a:normAutofit/>
          </a:bodyPr>
          <a:lstStyle>
            <a:lvl1pPr>
              <a:defRPr sz="3200" baseline="0">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1113" y="2163600"/>
            <a:ext cx="9626600" cy="3445200"/>
          </a:xfrm>
        </p:spPr>
        <p:txBody>
          <a:bodyPr lIns="90000" tIns="46800" rIns="90000" bIns="46800">
            <a:normAutofit/>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444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charset="-122"/>
              <a:ea typeface="微软雅黑" panose="020B0503020204020204" charset="-122"/>
              <a:sym typeface="+mn-ea"/>
            </a:endParaRPr>
          </a:p>
        </p:txBody>
      </p:sp>
      <p:sp>
        <p:nvSpPr>
          <p:cNvPr id="318" name="任意多边形: 形状 317"/>
          <p:cNvSpPr/>
          <p:nvPr userDrawn="1">
            <p:custDataLst>
              <p:tags r:id="rId3"/>
            </p:custDataLst>
          </p:nvPr>
        </p:nvSpPr>
        <p:spPr>
          <a:xfrm flipH="1">
            <a:off x="0" y="-2540"/>
            <a:ext cx="721995" cy="730250"/>
          </a:xfrm>
          <a:custGeom>
            <a:avLst/>
            <a:gdLst>
              <a:gd name="connsiteX0" fmla="*/ 722247 w 722247"/>
              <a:gd name="connsiteY0" fmla="*/ 0 h 730007"/>
              <a:gd name="connsiteX1" fmla="*/ 49357 w 722247"/>
              <a:gd name="connsiteY1" fmla="*/ 0 h 730007"/>
              <a:gd name="connsiteX2" fmla="*/ 73116 w 722247"/>
              <a:gd name="connsiteY2" fmla="*/ 166901 h 730007"/>
              <a:gd name="connsiteX3" fmla="*/ 3763 w 722247"/>
              <a:gd name="connsiteY3" fmla="*/ 313724 h 730007"/>
              <a:gd name="connsiteX4" fmla="*/ 27857 w 722247"/>
              <a:gd name="connsiteY4" fmla="*/ 320835 h 730007"/>
              <a:gd name="connsiteX5" fmla="*/ 128750 w 722247"/>
              <a:gd name="connsiteY5" fmla="*/ 395878 h 730007"/>
              <a:gd name="connsiteX6" fmla="*/ 547215 w 722247"/>
              <a:gd name="connsiteY6" fmla="*/ 714705 h 730007"/>
              <a:gd name="connsiteX7" fmla="*/ 696463 w 722247"/>
              <a:gd name="connsiteY7" fmla="*/ 725570 h 730007"/>
              <a:gd name="connsiteX8" fmla="*/ 722247 w 722247"/>
              <a:gd name="connsiteY8" fmla="*/ 730007 h 73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7" h="730007">
                <a:moveTo>
                  <a:pt x="722247" y="0"/>
                </a:moveTo>
                <a:lnTo>
                  <a:pt x="49357" y="0"/>
                </a:lnTo>
                <a:cubicBezTo>
                  <a:pt x="46011" y="41077"/>
                  <a:pt x="47600" y="102483"/>
                  <a:pt x="73116" y="166901"/>
                </a:cubicBezTo>
                <a:cubicBezTo>
                  <a:pt x="120300" y="286200"/>
                  <a:pt x="39067" y="295904"/>
                  <a:pt x="3763" y="313724"/>
                </a:cubicBezTo>
                <a:cubicBezTo>
                  <a:pt x="-1257" y="316317"/>
                  <a:pt x="-6946" y="319162"/>
                  <a:pt x="27857" y="320835"/>
                </a:cubicBezTo>
                <a:cubicBezTo>
                  <a:pt x="64918" y="322592"/>
                  <a:pt x="108839" y="319078"/>
                  <a:pt x="128750" y="395878"/>
                </a:cubicBezTo>
                <a:cubicBezTo>
                  <a:pt x="145398" y="460212"/>
                  <a:pt x="220525" y="708932"/>
                  <a:pt x="547215" y="714705"/>
                </a:cubicBezTo>
                <a:cubicBezTo>
                  <a:pt x="603414" y="715709"/>
                  <a:pt x="652896" y="719574"/>
                  <a:pt x="696463" y="725570"/>
                </a:cubicBezTo>
                <a:lnTo>
                  <a:pt x="722247" y="730007"/>
                </a:lnTo>
                <a:close/>
              </a:path>
            </a:pathLst>
          </a:custGeom>
          <a:solidFill>
            <a:schemeClr val="accent1"/>
          </a:solidFill>
          <a:ln w="6272" cap="flat">
            <a:noFill/>
            <a:prstDash val="solid"/>
            <a:miter/>
          </a:ln>
        </p:spPr>
        <p:txBody>
          <a:bodyPr wrap="square" rtlCol="0" anchor="ctr">
            <a:noAutofit/>
          </a:bodyPr>
          <a:lstStyle/>
          <a:p>
            <a:endParaRPr lang="zh-CN" altLang="en-US"/>
          </a:p>
        </p:txBody>
      </p:sp>
      <p:pic>
        <p:nvPicPr>
          <p:cNvPr id="10" name="图片 9" descr="图片1"/>
          <p:cNvPicPr>
            <a:picLocks noChangeAspect="1"/>
          </p:cNvPicPr>
          <p:nvPr userDrawn="1">
            <p:custDataLst>
              <p:tags r:id="rId4"/>
            </p:custDataLst>
          </p:nvPr>
        </p:nvPicPr>
        <p:blipFill>
          <a:blip r:embed="rId5"/>
          <a:stretch>
            <a:fillRect/>
          </a:stretch>
        </p:blipFill>
        <p:spPr>
          <a:xfrm>
            <a:off x="10710545" y="5857240"/>
            <a:ext cx="1481455" cy="918845"/>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lIns="90000" tIns="46800" rIns="90000" bIns="46800" anchor="ctr">
            <a:normAutofit/>
          </a:bodyPr>
          <a:lstStyle>
            <a:lvl1pPr>
              <a:defRPr sz="3600" baseline="0">
                <a:solidFill>
                  <a:schemeClr val="bg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lIns="90000" tIns="46800" rIns="90000" bIns="46800">
            <a:normAutofit/>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pic>
        <p:nvPicPr>
          <p:cNvPr id="8" name="图片 7" descr="图片1"/>
          <p:cNvPicPr>
            <a:picLocks noChangeAspect="1"/>
          </p:cNvPicPr>
          <p:nvPr userDrawn="1">
            <p:custDataLst>
              <p:tags r:id="rId3"/>
            </p:custDataLst>
          </p:nvPr>
        </p:nvPicPr>
        <p:blipFill>
          <a:blip r:embed="rId4"/>
          <a:stretch>
            <a:fillRect/>
          </a:stretch>
        </p:blipFill>
        <p:spPr>
          <a:xfrm>
            <a:off x="10465435" y="5705475"/>
            <a:ext cx="1726565" cy="1070610"/>
          </a:xfrm>
          <a:prstGeom prst="rect">
            <a:avLst/>
          </a:prstGeom>
        </p:spPr>
      </p:pic>
      <p:sp>
        <p:nvSpPr>
          <p:cNvPr id="165" name="任意多边形: 形状 164"/>
          <p:cNvSpPr/>
          <p:nvPr userDrawn="1">
            <p:custDataLst>
              <p:tags r:id="rId5"/>
            </p:custDataLst>
          </p:nvPr>
        </p:nvSpPr>
        <p:spPr>
          <a:xfrm flipH="1">
            <a:off x="0" y="-2540"/>
            <a:ext cx="721995" cy="730250"/>
          </a:xfrm>
          <a:custGeom>
            <a:avLst/>
            <a:gdLst>
              <a:gd name="connsiteX0" fmla="*/ 722247 w 722247"/>
              <a:gd name="connsiteY0" fmla="*/ 0 h 730007"/>
              <a:gd name="connsiteX1" fmla="*/ 49357 w 722247"/>
              <a:gd name="connsiteY1" fmla="*/ 0 h 730007"/>
              <a:gd name="connsiteX2" fmla="*/ 73116 w 722247"/>
              <a:gd name="connsiteY2" fmla="*/ 166901 h 730007"/>
              <a:gd name="connsiteX3" fmla="*/ 3763 w 722247"/>
              <a:gd name="connsiteY3" fmla="*/ 313724 h 730007"/>
              <a:gd name="connsiteX4" fmla="*/ 27857 w 722247"/>
              <a:gd name="connsiteY4" fmla="*/ 320835 h 730007"/>
              <a:gd name="connsiteX5" fmla="*/ 128750 w 722247"/>
              <a:gd name="connsiteY5" fmla="*/ 395878 h 730007"/>
              <a:gd name="connsiteX6" fmla="*/ 547215 w 722247"/>
              <a:gd name="connsiteY6" fmla="*/ 714705 h 730007"/>
              <a:gd name="connsiteX7" fmla="*/ 696463 w 722247"/>
              <a:gd name="connsiteY7" fmla="*/ 725570 h 730007"/>
              <a:gd name="connsiteX8" fmla="*/ 722247 w 722247"/>
              <a:gd name="connsiteY8" fmla="*/ 730007 h 73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7" h="730007">
                <a:moveTo>
                  <a:pt x="722247" y="0"/>
                </a:moveTo>
                <a:lnTo>
                  <a:pt x="49357" y="0"/>
                </a:lnTo>
                <a:cubicBezTo>
                  <a:pt x="46011" y="41077"/>
                  <a:pt x="47600" y="102483"/>
                  <a:pt x="73116" y="166901"/>
                </a:cubicBezTo>
                <a:cubicBezTo>
                  <a:pt x="120300" y="286200"/>
                  <a:pt x="39067" y="295904"/>
                  <a:pt x="3763" y="313724"/>
                </a:cubicBezTo>
                <a:cubicBezTo>
                  <a:pt x="-1257" y="316317"/>
                  <a:pt x="-6946" y="319162"/>
                  <a:pt x="27857" y="320835"/>
                </a:cubicBezTo>
                <a:cubicBezTo>
                  <a:pt x="64918" y="322592"/>
                  <a:pt x="108839" y="319078"/>
                  <a:pt x="128750" y="395878"/>
                </a:cubicBezTo>
                <a:cubicBezTo>
                  <a:pt x="145398" y="460212"/>
                  <a:pt x="220525" y="708932"/>
                  <a:pt x="547215" y="714705"/>
                </a:cubicBezTo>
                <a:cubicBezTo>
                  <a:pt x="603414" y="715709"/>
                  <a:pt x="652896" y="719574"/>
                  <a:pt x="696463" y="725570"/>
                </a:cubicBezTo>
                <a:lnTo>
                  <a:pt x="722247" y="730007"/>
                </a:lnTo>
                <a:close/>
              </a:path>
            </a:pathLst>
          </a:custGeom>
          <a:solidFill>
            <a:schemeClr val="accent1"/>
          </a:solidFill>
          <a:ln w="6272" cap="flat">
            <a:noFill/>
            <a:prstDash val="solid"/>
            <a:miter/>
          </a:ln>
        </p:spPr>
        <p:txBody>
          <a:bodyPr wrap="square" rtlCol="0" anchor="ctr">
            <a:noAutofit/>
          </a:bodyPr>
          <a:lstStyle/>
          <a:p>
            <a:endParaRPr lang="zh-CN" altLang="en-US"/>
          </a:p>
        </p:txBody>
      </p:sp>
      <p:sp>
        <p:nvSpPr>
          <p:cNvPr id="2" name="标题 1"/>
          <p:cNvSpPr>
            <a:spLocks noGrp="1"/>
          </p:cNvSpPr>
          <p:nvPr>
            <p:ph type="title"/>
            <p:custDataLst>
              <p:tags r:id="rId6"/>
            </p:custDataLst>
          </p:nvPr>
        </p:nvSpPr>
        <p:spPr>
          <a:xfrm>
            <a:off x="612000" y="781200"/>
            <a:ext cx="10976400" cy="626400"/>
          </a:xfrm>
        </p:spPr>
        <p:txBody>
          <a:bodyPr lIns="90000" tIns="46800" rIns="90000" bIns="46800" anchor="ctr">
            <a:normAutofit/>
          </a:bodyPr>
          <a:lstStyle>
            <a:lvl1pPr algn="ctr">
              <a:defRPr sz="3600"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612000" y="1659600"/>
            <a:ext cx="10975975" cy="828000"/>
          </a:xfrm>
        </p:spPr>
        <p:txBody>
          <a:bodyPr lIns="90000" tIns="46800" rIns="90000" bIns="46800">
            <a:normAutofit/>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1"/>
            </p:custDataLst>
          </p:nvPr>
        </p:nvSpPr>
        <p:spPr>
          <a:xfrm>
            <a:off x="612775" y="2808000"/>
            <a:ext cx="10965600" cy="3430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bg1"/>
              </a:solidFill>
              <a:latin typeface="微软雅黑" panose="020B0503020204020204" charset="-122"/>
              <a:ea typeface="微软雅黑" panose="020B0503020204020204" charset="-122"/>
              <a:sym typeface="+mn-ea"/>
            </a:endParaRPr>
          </a:p>
        </p:txBody>
      </p:sp>
      <p:sp>
        <p:nvSpPr>
          <p:cNvPr id="153" name="任意多边形: 形状 152"/>
          <p:cNvSpPr/>
          <p:nvPr userDrawn="1">
            <p:custDataLst>
              <p:tags r:id="rId3"/>
            </p:custDataLst>
          </p:nvPr>
        </p:nvSpPr>
        <p:spPr>
          <a:xfrm flipH="1">
            <a:off x="0" y="-2540"/>
            <a:ext cx="1007110" cy="1017905"/>
          </a:xfrm>
          <a:custGeom>
            <a:avLst/>
            <a:gdLst>
              <a:gd name="connsiteX0" fmla="*/ 722247 w 722247"/>
              <a:gd name="connsiteY0" fmla="*/ 0 h 730007"/>
              <a:gd name="connsiteX1" fmla="*/ 49357 w 722247"/>
              <a:gd name="connsiteY1" fmla="*/ 0 h 730007"/>
              <a:gd name="connsiteX2" fmla="*/ 73116 w 722247"/>
              <a:gd name="connsiteY2" fmla="*/ 166901 h 730007"/>
              <a:gd name="connsiteX3" fmla="*/ 3763 w 722247"/>
              <a:gd name="connsiteY3" fmla="*/ 313724 h 730007"/>
              <a:gd name="connsiteX4" fmla="*/ 27857 w 722247"/>
              <a:gd name="connsiteY4" fmla="*/ 320835 h 730007"/>
              <a:gd name="connsiteX5" fmla="*/ 128750 w 722247"/>
              <a:gd name="connsiteY5" fmla="*/ 395878 h 730007"/>
              <a:gd name="connsiteX6" fmla="*/ 547215 w 722247"/>
              <a:gd name="connsiteY6" fmla="*/ 714705 h 730007"/>
              <a:gd name="connsiteX7" fmla="*/ 696463 w 722247"/>
              <a:gd name="connsiteY7" fmla="*/ 725570 h 730007"/>
              <a:gd name="connsiteX8" fmla="*/ 722247 w 722247"/>
              <a:gd name="connsiteY8" fmla="*/ 730007 h 73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7" h="730007">
                <a:moveTo>
                  <a:pt x="722247" y="0"/>
                </a:moveTo>
                <a:lnTo>
                  <a:pt x="49357" y="0"/>
                </a:lnTo>
                <a:cubicBezTo>
                  <a:pt x="46011" y="41077"/>
                  <a:pt x="47600" y="102483"/>
                  <a:pt x="73116" y="166901"/>
                </a:cubicBezTo>
                <a:cubicBezTo>
                  <a:pt x="120300" y="286200"/>
                  <a:pt x="39067" y="295904"/>
                  <a:pt x="3763" y="313724"/>
                </a:cubicBezTo>
                <a:cubicBezTo>
                  <a:pt x="-1257" y="316317"/>
                  <a:pt x="-6946" y="319162"/>
                  <a:pt x="27857" y="320835"/>
                </a:cubicBezTo>
                <a:cubicBezTo>
                  <a:pt x="64918" y="322592"/>
                  <a:pt x="108839" y="319078"/>
                  <a:pt x="128750" y="395878"/>
                </a:cubicBezTo>
                <a:cubicBezTo>
                  <a:pt x="145398" y="460212"/>
                  <a:pt x="220525" y="708932"/>
                  <a:pt x="547215" y="714705"/>
                </a:cubicBezTo>
                <a:cubicBezTo>
                  <a:pt x="603414" y="715709"/>
                  <a:pt x="652896" y="719574"/>
                  <a:pt x="696463" y="725570"/>
                </a:cubicBezTo>
                <a:lnTo>
                  <a:pt x="722247" y="730007"/>
                </a:lnTo>
                <a:close/>
              </a:path>
            </a:pathLst>
          </a:custGeom>
          <a:solidFill>
            <a:schemeClr val="accent1"/>
          </a:solidFill>
          <a:ln w="6272" cap="flat">
            <a:noFill/>
            <a:prstDash val="solid"/>
            <a:miter/>
          </a:ln>
        </p:spPr>
        <p:txBody>
          <a:bodyPr wrap="square" rtlCol="0" anchor="ctr">
            <a:noAutofit/>
          </a:bodyPr>
          <a:lstStyle/>
          <a:p>
            <a:endParaRPr lang="zh-CN" altLang="en-US"/>
          </a:p>
        </p:txBody>
      </p:sp>
      <p:pic>
        <p:nvPicPr>
          <p:cNvPr id="10" name="图片 9" descr="图片1"/>
          <p:cNvPicPr>
            <a:picLocks noChangeAspect="1"/>
          </p:cNvPicPr>
          <p:nvPr userDrawn="1">
            <p:custDataLst>
              <p:tags r:id="rId4"/>
            </p:custDataLst>
          </p:nvPr>
        </p:nvPicPr>
        <p:blipFill>
          <a:blip r:embed="rId5"/>
          <a:stretch>
            <a:fillRect/>
          </a:stretch>
        </p:blipFill>
        <p:spPr>
          <a:xfrm>
            <a:off x="10465435" y="5705475"/>
            <a:ext cx="1726565" cy="1070610"/>
          </a:xfrm>
          <a:prstGeom prst="rect">
            <a:avLst/>
          </a:prstGeom>
        </p:spPr>
      </p:pic>
      <p:sp>
        <p:nvSpPr>
          <p:cNvPr id="2" name="标题 1"/>
          <p:cNvSpPr>
            <a:spLocks noGrp="1"/>
          </p:cNvSpPr>
          <p:nvPr>
            <p:ph type="title"/>
            <p:custDataLst>
              <p:tags r:id="rId6"/>
            </p:custDataLst>
          </p:nvPr>
        </p:nvSpPr>
        <p:spPr>
          <a:xfrm>
            <a:off x="604800" y="669600"/>
            <a:ext cx="10976400" cy="565200"/>
          </a:xfrm>
        </p:spPr>
        <p:txBody>
          <a:bodyPr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604837" y="1681200"/>
            <a:ext cx="10990800" cy="321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1"/>
            </p:custDataLst>
          </p:nvPr>
        </p:nvSpPr>
        <p:spPr>
          <a:xfrm>
            <a:off x="594000" y="5180400"/>
            <a:ext cx="11001600" cy="1011600"/>
          </a:xfrm>
        </p:spPr>
        <p:txBody>
          <a:bodyPr lIns="90000" tIns="46800" rIns="90000" bIns="46800">
            <a:normAutofit/>
          </a:bodyPr>
          <a:lstStyle>
            <a:lvl1pP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8" name="图片 7" descr="图片1"/>
          <p:cNvPicPr>
            <a:picLocks noChangeAspect="1"/>
          </p:cNvPicPr>
          <p:nvPr userDrawn="1">
            <p:custDataLst>
              <p:tags r:id="rId2"/>
            </p:custDataLst>
          </p:nvPr>
        </p:nvPicPr>
        <p:blipFill>
          <a:blip r:embed="rId3"/>
          <a:stretch>
            <a:fillRect/>
          </a:stretch>
        </p:blipFill>
        <p:spPr>
          <a:xfrm>
            <a:off x="10465435" y="5705475"/>
            <a:ext cx="1726565" cy="1070610"/>
          </a:xfrm>
          <a:prstGeom prst="rect">
            <a:avLst/>
          </a:prstGeom>
        </p:spPr>
      </p:pic>
      <p:sp>
        <p:nvSpPr>
          <p:cNvPr id="10" name="矩形 9"/>
          <p:cNvSpPr/>
          <p:nvPr userDrawn="1">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bg1"/>
              </a:solidFill>
              <a:latin typeface="微软雅黑" panose="020B0503020204020204" charset="-122"/>
              <a:ea typeface="微软雅黑" panose="020B0503020204020204" charset="-122"/>
              <a:sym typeface="+mn-ea"/>
            </a:endParaRPr>
          </a:p>
        </p:txBody>
      </p:sp>
      <p:sp>
        <p:nvSpPr>
          <p:cNvPr id="385" name="任意多边形: 形状 384"/>
          <p:cNvSpPr/>
          <p:nvPr userDrawn="1">
            <p:custDataLst>
              <p:tags r:id="rId5"/>
            </p:custDataLst>
          </p:nvPr>
        </p:nvSpPr>
        <p:spPr>
          <a:xfrm flipH="1">
            <a:off x="0" y="-2685"/>
            <a:ext cx="722247" cy="730007"/>
          </a:xfrm>
          <a:custGeom>
            <a:avLst/>
            <a:gdLst>
              <a:gd name="connsiteX0" fmla="*/ 722247 w 722247"/>
              <a:gd name="connsiteY0" fmla="*/ 0 h 730007"/>
              <a:gd name="connsiteX1" fmla="*/ 49357 w 722247"/>
              <a:gd name="connsiteY1" fmla="*/ 0 h 730007"/>
              <a:gd name="connsiteX2" fmla="*/ 73116 w 722247"/>
              <a:gd name="connsiteY2" fmla="*/ 166901 h 730007"/>
              <a:gd name="connsiteX3" fmla="*/ 3763 w 722247"/>
              <a:gd name="connsiteY3" fmla="*/ 313724 h 730007"/>
              <a:gd name="connsiteX4" fmla="*/ 27857 w 722247"/>
              <a:gd name="connsiteY4" fmla="*/ 320835 h 730007"/>
              <a:gd name="connsiteX5" fmla="*/ 128750 w 722247"/>
              <a:gd name="connsiteY5" fmla="*/ 395878 h 730007"/>
              <a:gd name="connsiteX6" fmla="*/ 547215 w 722247"/>
              <a:gd name="connsiteY6" fmla="*/ 714705 h 730007"/>
              <a:gd name="connsiteX7" fmla="*/ 696463 w 722247"/>
              <a:gd name="connsiteY7" fmla="*/ 725570 h 730007"/>
              <a:gd name="connsiteX8" fmla="*/ 722247 w 722247"/>
              <a:gd name="connsiteY8" fmla="*/ 730007 h 73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7" h="730007">
                <a:moveTo>
                  <a:pt x="722247" y="0"/>
                </a:moveTo>
                <a:lnTo>
                  <a:pt x="49357" y="0"/>
                </a:lnTo>
                <a:cubicBezTo>
                  <a:pt x="46011" y="41077"/>
                  <a:pt x="47600" y="102483"/>
                  <a:pt x="73116" y="166901"/>
                </a:cubicBezTo>
                <a:cubicBezTo>
                  <a:pt x="120300" y="286200"/>
                  <a:pt x="39067" y="295904"/>
                  <a:pt x="3763" y="313724"/>
                </a:cubicBezTo>
                <a:cubicBezTo>
                  <a:pt x="-1257" y="316317"/>
                  <a:pt x="-6946" y="319162"/>
                  <a:pt x="27857" y="320835"/>
                </a:cubicBezTo>
                <a:cubicBezTo>
                  <a:pt x="64918" y="322592"/>
                  <a:pt x="108839" y="319078"/>
                  <a:pt x="128750" y="395878"/>
                </a:cubicBezTo>
                <a:cubicBezTo>
                  <a:pt x="145398" y="460212"/>
                  <a:pt x="220525" y="708932"/>
                  <a:pt x="547215" y="714705"/>
                </a:cubicBezTo>
                <a:cubicBezTo>
                  <a:pt x="603414" y="715709"/>
                  <a:pt x="652896" y="719574"/>
                  <a:pt x="696463" y="725570"/>
                </a:cubicBezTo>
                <a:lnTo>
                  <a:pt x="722247" y="730007"/>
                </a:lnTo>
                <a:close/>
              </a:path>
            </a:pathLst>
          </a:custGeom>
          <a:solidFill>
            <a:schemeClr val="accent1"/>
          </a:solidFill>
          <a:ln w="6272" cap="flat">
            <a:noFill/>
            <a:prstDash val="solid"/>
            <a:miter/>
          </a:ln>
        </p:spPr>
        <p:txBody>
          <a:bodyPr wrap="square" rtlCol="0" anchor="ctr">
            <a:noAutofit/>
          </a:bodyPr>
          <a:lstStyle/>
          <a:p>
            <a:endParaRPr lang="zh-CN" altLang="en-US"/>
          </a:p>
        </p:txBody>
      </p:sp>
      <p:sp>
        <p:nvSpPr>
          <p:cNvPr id="2" name="标题 1"/>
          <p:cNvSpPr>
            <a:spLocks noGrp="1"/>
          </p:cNvSpPr>
          <p:nvPr>
            <p:ph type="title"/>
            <p:custDataLst>
              <p:tags r:id="rId6"/>
            </p:custDataLst>
          </p:nvPr>
        </p:nvSpPr>
        <p:spPr>
          <a:xfrm>
            <a:off x="579600" y="237600"/>
            <a:ext cx="11037600" cy="441964"/>
          </a:xfrm>
        </p:spPr>
        <p:txBody>
          <a:bodyPr lIns="90000" tIns="46800" rIns="90000" bIns="46800">
            <a:normAutofit/>
          </a:bodyPr>
          <a:lstStyle>
            <a:lvl1pPr>
              <a:defRPr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0"/>
            </p:custDataLst>
          </p:nvPr>
        </p:nvSpPr>
        <p:spPr>
          <a:xfrm>
            <a:off x="579600" y="1663200"/>
            <a:ext cx="53424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2"/>
            </p:custDataLst>
          </p:nvPr>
        </p:nvSpPr>
        <p:spPr>
          <a:xfrm>
            <a:off x="572400" y="4816800"/>
            <a:ext cx="53424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36" name="任意多边形: 形状 135"/>
          <p:cNvSpPr/>
          <p:nvPr userDrawn="1">
            <p:custDataLst>
              <p:tags r:id="rId2"/>
            </p:custDataLst>
          </p:nvPr>
        </p:nvSpPr>
        <p:spPr>
          <a:xfrm flipH="1">
            <a:off x="3862" y="1568"/>
            <a:ext cx="11914584" cy="6856433"/>
          </a:xfrm>
          <a:custGeom>
            <a:avLst/>
            <a:gdLst>
              <a:gd name="connsiteX0" fmla="*/ 11478623 w 11478623"/>
              <a:gd name="connsiteY0" fmla="*/ 0 h 6856433"/>
              <a:gd name="connsiteX1" fmla="*/ 557329 w 11478623"/>
              <a:gd name="connsiteY1" fmla="*/ 0 h 6856433"/>
              <a:gd name="connsiteX2" fmla="*/ 825614 w 11478623"/>
              <a:gd name="connsiteY2" fmla="*/ 1884610 h 6856433"/>
              <a:gd name="connsiteX3" fmla="*/ 42485 w 11478623"/>
              <a:gd name="connsiteY3" fmla="*/ 3542500 h 6856433"/>
              <a:gd name="connsiteX4" fmla="*/ 314549 w 11478623"/>
              <a:gd name="connsiteY4" fmla="*/ 3622797 h 6856433"/>
              <a:gd name="connsiteX5" fmla="*/ 1453817 w 11478623"/>
              <a:gd name="connsiteY5" fmla="*/ 4470165 h 6856433"/>
              <a:gd name="connsiteX6" fmla="*/ 2785883 w 11478623"/>
              <a:gd name="connsiteY6" fmla="*/ 6813554 h 6856433"/>
              <a:gd name="connsiteX7" fmla="*/ 2833267 w 11478623"/>
              <a:gd name="connsiteY7" fmla="*/ 6856433 h 6856433"/>
              <a:gd name="connsiteX8" fmla="*/ 11478623 w 11478623"/>
              <a:gd name="connsiteY8" fmla="*/ 6856433 h 685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78623" h="6856433">
                <a:moveTo>
                  <a:pt x="11478623" y="0"/>
                </a:moveTo>
                <a:lnTo>
                  <a:pt x="557329" y="0"/>
                </a:lnTo>
                <a:cubicBezTo>
                  <a:pt x="519542" y="463830"/>
                  <a:pt x="537490" y="1157217"/>
                  <a:pt x="825614" y="1884610"/>
                </a:cubicBezTo>
                <a:cubicBezTo>
                  <a:pt x="1358406" y="3231705"/>
                  <a:pt x="441135" y="3341287"/>
                  <a:pt x="42485" y="3542500"/>
                </a:cubicBezTo>
                <a:cubicBezTo>
                  <a:pt x="-14195" y="3571785"/>
                  <a:pt x="-78432" y="3603903"/>
                  <a:pt x="314549" y="3622797"/>
                </a:cubicBezTo>
                <a:cubicBezTo>
                  <a:pt x="733037" y="3642636"/>
                  <a:pt x="1228987" y="3602959"/>
                  <a:pt x="1453817" y="4470165"/>
                </a:cubicBezTo>
                <a:cubicBezTo>
                  <a:pt x="1559560" y="4878792"/>
                  <a:pt x="1874234" y="5946192"/>
                  <a:pt x="2785883" y="6813554"/>
                </a:cubicBezTo>
                <a:lnTo>
                  <a:pt x="2833267" y="6856433"/>
                </a:lnTo>
                <a:lnTo>
                  <a:pt x="11478623" y="6856433"/>
                </a:lnTo>
                <a:close/>
              </a:path>
            </a:pathLst>
          </a:custGeom>
          <a:solidFill>
            <a:schemeClr val="accent1"/>
          </a:solidFill>
          <a:ln w="6272" cap="flat">
            <a:noFill/>
            <a:prstDash val="solid"/>
            <a:miter/>
          </a:ln>
        </p:spPr>
        <p:txBody>
          <a:bodyPr wrap="square" rtlCol="0" anchor="ctr">
            <a:noAutofit/>
          </a:bodyPr>
          <a:lstStyle/>
          <a:p>
            <a:endParaRPr lang="zh-CN" altLang="en-US" dirty="0">
              <a:solidFill>
                <a:schemeClr val="bg1"/>
              </a:solidFill>
            </a:endParaRPr>
          </a:p>
        </p:txBody>
      </p:sp>
      <p:sp>
        <p:nvSpPr>
          <p:cNvPr id="10" name="矩形 9"/>
          <p:cNvSpPr/>
          <p:nvPr userDrawn="1">
            <p:custDataLst>
              <p:tags r:id="rId3"/>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pic>
        <p:nvPicPr>
          <p:cNvPr id="8" name="图片 7" descr="图片1"/>
          <p:cNvPicPr>
            <a:picLocks noChangeAspect="1"/>
          </p:cNvPicPr>
          <p:nvPr userDrawn="1">
            <p:custDataLst>
              <p:tags r:id="rId4"/>
            </p:custDataLst>
          </p:nvPr>
        </p:nvPicPr>
        <p:blipFill>
          <a:blip r:embed="rId5"/>
          <a:stretch>
            <a:fillRect/>
          </a:stretch>
        </p:blipFill>
        <p:spPr>
          <a:xfrm>
            <a:off x="9604375" y="5062220"/>
            <a:ext cx="2587625" cy="1604645"/>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3"/>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dirty="0"/>
          </a:p>
        </p:txBody>
      </p:sp>
      <p:sp>
        <p:nvSpPr>
          <p:cNvPr id="2" name="标题 1"/>
          <p:cNvSpPr>
            <a:spLocks noGrp="1"/>
          </p:cNvSpPr>
          <p:nvPr>
            <p:ph type="ctrTitle" idx="1" hasCustomPrompt="1"/>
            <p:custDataLst>
              <p:tags r:id="rId4"/>
            </p:custDataLst>
          </p:nvPr>
        </p:nvSpPr>
        <p:spPr>
          <a:xfrm>
            <a:off x="6095999" y="2290982"/>
            <a:ext cx="5162067" cy="2233256"/>
          </a:xfrm>
          <a:ln>
            <a:noFill/>
          </a:ln>
        </p:spPr>
        <p:txBody>
          <a:bodyPr vert="horz" wrap="square" lIns="101600" tIns="38100" rIns="63500" bIns="38100" rtlCol="0" anchor="ctr" anchorCtr="0">
            <a:normAutofit/>
          </a:bodyPr>
          <a:lstStyle>
            <a:lvl1pPr marL="0" marR="0" algn="l" defTabSz="914400" rtl="0" eaLnBrk="1" fontAlgn="auto" latinLnBrk="0" hangingPunct="0">
              <a:lnSpc>
                <a:spcPct val="109000"/>
              </a:lnSpc>
              <a:spcBef>
                <a:spcPts val="0"/>
              </a:spcBef>
              <a:spcAft>
                <a:spcPts val="0"/>
              </a:spcAft>
              <a:buClrTx/>
              <a:buSzTx/>
              <a:buFontTx/>
              <a:buNone/>
              <a:defRPr kumimoji="0" lang="zh-CN" altLang="en-US" sz="6000" b="0" i="0" u="none" strike="noStrike" kern="0" cap="none" spc="300" normalizeH="0" baseline="0" noProof="1" dirty="0">
                <a:ln>
                  <a:noFill/>
                </a:ln>
                <a:solidFill>
                  <a:schemeClr val="accent1">
                    <a:lumMod val="50000"/>
                  </a:schemeClr>
                </a:solidFill>
                <a:effectLst/>
                <a:uFillTx/>
                <a:latin typeface="Arial" panose="020B0604020202020204" pitchFamily="34" charset="0"/>
                <a:ea typeface="汉仪粗黑 简" charset="0"/>
                <a:cs typeface="+mj-cs"/>
              </a:defRPr>
            </a:lvl1pPr>
          </a:lstStyle>
          <a:p>
            <a:pPr lvl="0"/>
            <a:r>
              <a:rPr>
                <a:sym typeface="+mn-ea"/>
              </a:rPr>
              <a:t>编辑标题</a:t>
            </a:r>
            <a:endParaRPr>
              <a:sym typeface="+mn-ea"/>
            </a:endParaRPr>
          </a:p>
        </p:txBody>
      </p:sp>
      <p:sp>
        <p:nvSpPr>
          <p:cNvPr id="3" name="副标题 2"/>
          <p:cNvSpPr>
            <a:spLocks noGrp="1"/>
          </p:cNvSpPr>
          <p:nvPr>
            <p:ph type="subTitle" idx="2" hasCustomPrompt="1"/>
            <p:custDataLst>
              <p:tags r:id="rId5"/>
            </p:custDataLst>
          </p:nvPr>
        </p:nvSpPr>
        <p:spPr>
          <a:xfrm>
            <a:off x="6133738" y="1503995"/>
            <a:ext cx="5161438" cy="577501"/>
          </a:xfrm>
          <a:ln>
            <a:noFill/>
          </a:ln>
        </p:spPr>
        <p:txBody>
          <a:bodyPr vert="horz" wrap="square" lIns="101600" tIns="38100" rIns="76200" bIns="38100" rtlCol="0" anchor="b" anchorCtr="0">
            <a:normAutofit/>
          </a:bodyPr>
          <a:lstStyle>
            <a:lvl1pPr marL="0" marR="0" indent="-228600" algn="l" defTabSz="914400" rtl="0" eaLnBrk="1" fontAlgn="auto" latinLnBrk="0" hangingPunct="0">
              <a:lnSpc>
                <a:spcPct val="103000"/>
              </a:lnSpc>
              <a:spcBef>
                <a:spcPts val="0"/>
              </a:spcBef>
              <a:spcAft>
                <a:spcPts val="0"/>
              </a:spcAft>
              <a:buClrTx/>
              <a:buSzTx/>
              <a:buFontTx/>
              <a:buNone/>
              <a:tabLst>
                <a:tab pos="4476750" algn="l"/>
              </a:tabLst>
              <a:defRPr kumimoji="0" lang="zh-CN" altLang="en-US" sz="3100" b="0" i="0" u="none" strike="noStrike" kern="0" cap="none" spc="200" normalizeH="0" baseline="0" noProof="1" dirty="0">
                <a:ln>
                  <a:noFill/>
                </a:ln>
                <a:solidFill>
                  <a:schemeClr val="accent1">
                    <a:lumMod val="50000"/>
                  </a:schemeClr>
                </a:solidFill>
                <a:effectLst/>
                <a:uFillTx/>
                <a:latin typeface="Arial" panose="020B0604020202020204" pitchFamily="34" charset="0"/>
                <a:ea typeface="汉仪旗黑-50简" charset="0"/>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旗黑-50简"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旗黑-50简"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旗黑-50简" charset="0"/>
              </a:defRPr>
            </a:lvl1pPr>
            <a:lvl2pPr eaLnBrk="1" fontAlgn="auto" latinLnBrk="0" hangingPunct="1">
              <a:defRPr sz="1600">
                <a:solidFill>
                  <a:schemeClr val="tx1"/>
                </a:solidFill>
                <a:latin typeface="Arial" panose="020B0604020202020204" pitchFamily="34" charset="0"/>
                <a:ea typeface="汉仪旗黑-50简" charset="0"/>
              </a:defRPr>
            </a:lvl2pPr>
            <a:lvl3pPr eaLnBrk="1" fontAlgn="auto" latinLnBrk="0" hangingPunct="1">
              <a:defRPr sz="1600">
                <a:solidFill>
                  <a:schemeClr val="tx1"/>
                </a:solidFill>
                <a:latin typeface="Arial" panose="020B0604020202020204" pitchFamily="34" charset="0"/>
                <a:ea typeface="汉仪旗黑-50简" charset="0"/>
              </a:defRPr>
            </a:lvl3pPr>
            <a:lvl4pPr eaLnBrk="1" fontAlgn="auto" latinLnBrk="0" hangingPunct="1">
              <a:defRPr sz="1600">
                <a:solidFill>
                  <a:schemeClr val="tx1"/>
                </a:solidFill>
                <a:latin typeface="Arial" panose="020B0604020202020204" pitchFamily="34" charset="0"/>
                <a:ea typeface="汉仪旗黑-50简" charset="0"/>
              </a:defRPr>
            </a:lvl4pPr>
            <a:lvl5pPr eaLnBrk="1" fontAlgn="auto" latinLnBrk="0" hangingPunct="1">
              <a:defRPr sz="1600">
                <a:solidFill>
                  <a:schemeClr val="tx1"/>
                </a:solidFill>
                <a:latin typeface="Arial" panose="020B0604020202020204" pitchFamily="34" charset="0"/>
                <a:ea typeface="汉仪旗黑-50简"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旗黑-50简"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旗黑-50简"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旗黑-50简"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旗黑-50简"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旗黑-50简"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汉仪旗黑-50简"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旗黑-50简"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旗黑-50简"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旗黑-50简" charset="0"/>
              </a:defRPr>
            </a:lvl1pPr>
            <a:lvl2pPr indent="0" eaLnBrk="1" fontAlgn="auto" latinLnBrk="0" hangingPunct="1">
              <a:defRPr>
                <a:solidFill>
                  <a:schemeClr val="tx1"/>
                </a:solidFill>
                <a:latin typeface="Arial" panose="020B0604020202020204" pitchFamily="34" charset="0"/>
                <a:ea typeface="汉仪旗黑-50简" charset="0"/>
              </a:defRPr>
            </a:lvl2pPr>
            <a:lvl3pPr indent="0" eaLnBrk="1" fontAlgn="auto" latinLnBrk="0" hangingPunct="1">
              <a:defRPr>
                <a:solidFill>
                  <a:schemeClr val="tx1"/>
                </a:solidFill>
                <a:latin typeface="Arial" panose="020B0604020202020204" pitchFamily="34" charset="0"/>
                <a:ea typeface="汉仪旗黑-50简" charset="0"/>
              </a:defRPr>
            </a:lvl3pPr>
            <a:lvl4pPr indent="0" eaLnBrk="1" fontAlgn="auto" latinLnBrk="0" hangingPunct="1">
              <a:defRPr>
                <a:solidFill>
                  <a:schemeClr val="tx1"/>
                </a:solidFill>
                <a:latin typeface="Arial" panose="020B0604020202020204" pitchFamily="34" charset="0"/>
                <a:ea typeface="汉仪旗黑-50简" charset="0"/>
              </a:defRPr>
            </a:lvl4pPr>
            <a:lvl5pPr indent="0" eaLnBrk="1" fontAlgn="auto" latinLnBrk="0" hangingPunct="1">
              <a:defRPr>
                <a:solidFill>
                  <a:schemeClr val="tx1"/>
                </a:solidFill>
                <a:latin typeface="Arial" panose="020B0604020202020204" pitchFamily="34" charset="0"/>
                <a:ea typeface="汉仪旗黑-50简"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汉仪旗黑-50简" charset="0"/>
              </a:defRPr>
            </a:lvl1pPr>
            <a:lvl2pPr>
              <a:defRPr>
                <a:solidFill>
                  <a:schemeClr val="tx1"/>
                </a:solidFill>
                <a:latin typeface="Arial" panose="020B0604020202020204" pitchFamily="34" charset="0"/>
                <a:ea typeface="汉仪旗黑-50简" charset="0"/>
              </a:defRPr>
            </a:lvl2pPr>
            <a:lvl3pPr>
              <a:defRPr>
                <a:solidFill>
                  <a:schemeClr val="tx1"/>
                </a:solidFill>
                <a:latin typeface="Arial" panose="020B0604020202020204" pitchFamily="34" charset="0"/>
                <a:ea typeface="汉仪旗黑-50简" charset="0"/>
              </a:defRPr>
            </a:lvl3pPr>
            <a:lvl4pPr>
              <a:defRPr>
                <a:solidFill>
                  <a:schemeClr val="tx1"/>
                </a:solidFill>
                <a:latin typeface="Arial" panose="020B0604020202020204" pitchFamily="34" charset="0"/>
                <a:ea typeface="汉仪旗黑-50简" charset="0"/>
              </a:defRPr>
            </a:lvl4pPr>
            <a:lvl5pPr>
              <a:defRPr>
                <a:solidFill>
                  <a:schemeClr val="tx1"/>
                </a:solidFill>
                <a:latin typeface="Arial" panose="020B0604020202020204" pitchFamily="34" charset="0"/>
                <a:ea typeface="汉仪旗黑-50简"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3"/>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汉仪旗黑-50简" charset="0"/>
                <a:cs typeface="汉仪旗黑-50简"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a:p>
        </p:txBody>
      </p:sp>
      <p:sp>
        <p:nvSpPr>
          <p:cNvPr id="6" name="标题 3"/>
          <p:cNvSpPr>
            <a:spLocks noGrp="1"/>
          </p:cNvSpPr>
          <p:nvPr>
            <p:ph type="title" idx="1" hasCustomPrompt="1"/>
            <p:custDataLst>
              <p:tags r:id="rId4"/>
            </p:custDataLst>
          </p:nvPr>
        </p:nvSpPr>
        <p:spPr>
          <a:xfrm>
            <a:off x="6095999" y="1977999"/>
            <a:ext cx="5199177" cy="1247775"/>
          </a:xfrm>
        </p:spPr>
        <p:txBody>
          <a:bodyPr vert="horz" wrap="square" lIns="90000" tIns="46800" rIns="90000" bIns="46800" rtlCol="0" anchor="ctr" anchorCtr="0">
            <a:normAutofit/>
          </a:bodyPr>
          <a:lstStyle>
            <a:lvl1pPr marL="0" marR="0" algn="l" defTabSz="914400" rtl="0" eaLnBrk="1" fontAlgn="auto" latinLnBrk="0" hangingPunct="0">
              <a:lnSpc>
                <a:spcPct val="109000"/>
              </a:lnSpc>
              <a:spcBef>
                <a:spcPts val="0"/>
              </a:spcBef>
              <a:spcAft>
                <a:spcPts val="0"/>
              </a:spcAft>
              <a:buClrTx/>
              <a:buSzTx/>
              <a:buFontTx/>
              <a:buNone/>
              <a:defRPr kumimoji="0" lang="zh-CN" altLang="en-US" sz="6600" b="0" i="0" u="none" strike="noStrike" kern="0" cap="none" spc="300" normalizeH="0" baseline="0" noProof="1" dirty="0">
                <a:ln>
                  <a:noFill/>
                </a:ln>
                <a:solidFill>
                  <a:schemeClr val="accent1">
                    <a:lumMod val="50000"/>
                  </a:schemeClr>
                </a:solidFill>
                <a:effectLst/>
                <a:uFillTx/>
                <a:latin typeface="Arial" panose="020B0604020202020204" pitchFamily="34" charset="0"/>
                <a:ea typeface="汉仪粗黑 简" charset="0"/>
                <a:cs typeface="+mj-cs"/>
              </a:defRPr>
            </a:lvl1pPr>
          </a:lstStyle>
          <a:p>
            <a:pPr lvl="0"/>
            <a:r>
              <a:rPr>
                <a:sym typeface="+mn-ea"/>
              </a:rPr>
              <a:t>编辑标题</a:t>
            </a:r>
            <a:endParaRPr>
              <a:sym typeface="+mn-ea"/>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solidFill>
                <a:latin typeface="Arial" panose="020B0604020202020204" pitchFamily="34" charset="0"/>
                <a:ea typeface="汉仪旗黑-50简"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旗黑-50简" charset="0"/>
                <a:cs typeface="汉仪旗黑-50简" charset="0"/>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旗黑-50简"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旗黑-50简" charset="0"/>
              </a:defRPr>
            </a:lvl1pPr>
            <a:lvl2pPr>
              <a:defRPr baseline="0">
                <a:solidFill>
                  <a:schemeClr val="tx1"/>
                </a:solidFill>
                <a:latin typeface="Arial" panose="020B0604020202020204" pitchFamily="34" charset="0"/>
                <a:ea typeface="汉仪旗黑-50简" charset="0"/>
              </a:defRPr>
            </a:lvl2pPr>
            <a:lvl3pPr>
              <a:defRPr baseline="0">
                <a:solidFill>
                  <a:schemeClr val="tx1"/>
                </a:solidFill>
                <a:latin typeface="Arial" panose="020B0604020202020204" pitchFamily="34" charset="0"/>
                <a:ea typeface="汉仪旗黑-50简" charset="0"/>
              </a:defRPr>
            </a:lvl3pPr>
            <a:lvl4pPr>
              <a:defRPr baseline="0">
                <a:solidFill>
                  <a:schemeClr val="tx1"/>
                </a:solidFill>
                <a:latin typeface="Arial" panose="020B0604020202020204" pitchFamily="34" charset="0"/>
                <a:ea typeface="汉仪旗黑-50简" charset="0"/>
              </a:defRPr>
            </a:lvl4pPr>
            <a:lvl5pPr>
              <a:defRPr baseline="0">
                <a:solidFill>
                  <a:schemeClr val="tx1"/>
                </a:solidFill>
                <a:latin typeface="Arial" panose="020B0604020202020204" pitchFamily="34" charset="0"/>
                <a:ea typeface="汉仪旗黑-50简"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旗黑-50简" charset="0"/>
                <a:cs typeface="汉仪旗黑-50简"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4823460" cy="6866255"/>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chemeClr val="lt1"/>
              </a:solidFill>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旗黑-50简"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旗黑-50简" charset="0"/>
                <a:cs typeface="汉仪旗黑-50简" charset="0"/>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旗黑-50简" charset="0"/>
              </a:defRPr>
            </a:lvl1pPr>
            <a:lvl2pPr>
              <a:defRPr baseline="0">
                <a:solidFill>
                  <a:schemeClr val="tx1"/>
                </a:solidFill>
                <a:latin typeface="Arial" panose="020B0604020202020204" pitchFamily="34" charset="0"/>
                <a:ea typeface="汉仪旗黑-50简" charset="0"/>
              </a:defRPr>
            </a:lvl2pPr>
            <a:lvl3pPr>
              <a:defRPr baseline="0">
                <a:solidFill>
                  <a:schemeClr val="tx1"/>
                </a:solidFill>
                <a:latin typeface="Arial" panose="020B0604020202020204" pitchFamily="34" charset="0"/>
                <a:ea typeface="汉仪旗黑-50简" charset="0"/>
              </a:defRPr>
            </a:lvl3pPr>
            <a:lvl4pPr>
              <a:defRPr baseline="0">
                <a:solidFill>
                  <a:schemeClr val="tx1"/>
                </a:solidFill>
                <a:latin typeface="Arial" panose="020B0604020202020204" pitchFamily="34" charset="0"/>
                <a:ea typeface="汉仪旗黑-50简" charset="0"/>
              </a:defRPr>
            </a:lvl4pPr>
            <a:lvl5pPr>
              <a:defRPr baseline="0">
                <a:solidFill>
                  <a:schemeClr val="tx1"/>
                </a:solidFill>
                <a:latin typeface="Arial" panose="020B0604020202020204" pitchFamily="34" charset="0"/>
                <a:ea typeface="汉仪旗黑-50简"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旗黑-50简" charset="0"/>
              </a:defRPr>
            </a:lvl1pPr>
            <a:lvl2pPr>
              <a:defRPr baseline="0">
                <a:solidFill>
                  <a:schemeClr val="tx1"/>
                </a:solidFill>
                <a:latin typeface="Arial" panose="020B0604020202020204" pitchFamily="34" charset="0"/>
                <a:ea typeface="汉仪旗黑-50简" charset="0"/>
              </a:defRPr>
            </a:lvl2pPr>
            <a:lvl3pPr>
              <a:defRPr baseline="0">
                <a:solidFill>
                  <a:schemeClr val="tx1"/>
                </a:solidFill>
                <a:latin typeface="Arial" panose="020B0604020202020204" pitchFamily="34" charset="0"/>
                <a:ea typeface="汉仪旗黑-50简" charset="0"/>
              </a:defRPr>
            </a:lvl3pPr>
            <a:lvl4pPr>
              <a:defRPr baseline="0">
                <a:solidFill>
                  <a:schemeClr val="tx1"/>
                </a:solidFill>
                <a:latin typeface="Arial" panose="020B0604020202020204" pitchFamily="34" charset="0"/>
                <a:ea typeface="汉仪旗黑-50简" charset="0"/>
              </a:defRPr>
            </a:lvl4pPr>
            <a:lvl5pPr>
              <a:defRPr baseline="0">
                <a:solidFill>
                  <a:schemeClr val="tx1"/>
                </a:solidFill>
                <a:latin typeface="Arial" panose="020B0604020202020204" pitchFamily="34" charset="0"/>
                <a:ea typeface="汉仪旗黑-50简"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2664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旗黑-50简"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旗黑-50简" charset="0"/>
                <a:cs typeface="汉仪旗黑-50简" charset="0"/>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旗黑-50简"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旗黑-50简" charset="0"/>
              </a:defRPr>
            </a:lvl1pPr>
            <a:lvl2pPr>
              <a:defRPr baseline="0">
                <a:solidFill>
                  <a:schemeClr val="tx1"/>
                </a:solidFill>
                <a:latin typeface="Arial" panose="020B0604020202020204" pitchFamily="34" charset="0"/>
                <a:ea typeface="汉仪旗黑-50简" charset="0"/>
              </a:defRPr>
            </a:lvl2pPr>
            <a:lvl3pPr>
              <a:defRPr baseline="0">
                <a:solidFill>
                  <a:schemeClr val="tx1"/>
                </a:solidFill>
                <a:latin typeface="Arial" panose="020B0604020202020204" pitchFamily="34" charset="0"/>
                <a:ea typeface="汉仪旗黑-50简" charset="0"/>
              </a:defRPr>
            </a:lvl3pPr>
            <a:lvl4pPr>
              <a:defRPr baseline="0">
                <a:solidFill>
                  <a:schemeClr val="tx1"/>
                </a:solidFill>
                <a:latin typeface="Arial" panose="020B0604020202020204" pitchFamily="34" charset="0"/>
                <a:ea typeface="汉仪旗黑-50简" charset="0"/>
              </a:defRPr>
            </a:lvl4pPr>
            <a:lvl5pPr>
              <a:defRPr baseline="0">
                <a:solidFill>
                  <a:schemeClr val="tx1"/>
                </a:solidFill>
                <a:latin typeface="Arial" panose="020B0604020202020204" pitchFamily="34" charset="0"/>
                <a:ea typeface="汉仪旗黑-50简"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5029201"/>
            <a:ext cx="12192000" cy="1828799"/>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旗黑-50简"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旗黑-50简" charset="0"/>
                <a:cs typeface="汉仪旗黑-50简" charset="0"/>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旗黑-50简" charset="0"/>
              </a:defRPr>
            </a:lvl1pPr>
            <a:lvl2pPr>
              <a:defRPr baseline="0">
                <a:solidFill>
                  <a:schemeClr val="tx1"/>
                </a:solidFill>
                <a:latin typeface="Arial" panose="020B0604020202020204" pitchFamily="34" charset="0"/>
                <a:ea typeface="汉仪旗黑-50简" charset="0"/>
              </a:defRPr>
            </a:lvl2pPr>
            <a:lvl3pPr>
              <a:defRPr baseline="0">
                <a:solidFill>
                  <a:schemeClr val="tx1"/>
                </a:solidFill>
                <a:latin typeface="Arial" panose="020B0604020202020204" pitchFamily="34" charset="0"/>
                <a:ea typeface="汉仪旗黑-50简" charset="0"/>
              </a:defRPr>
            </a:lvl3pPr>
            <a:lvl4pPr>
              <a:defRPr baseline="0">
                <a:solidFill>
                  <a:schemeClr val="tx1"/>
                </a:solidFill>
                <a:latin typeface="Arial" panose="020B0604020202020204" pitchFamily="34" charset="0"/>
                <a:ea typeface="汉仪旗黑-50简" charset="0"/>
              </a:defRPr>
            </a:lvl4pPr>
            <a:lvl5pPr>
              <a:defRPr baseline="0">
                <a:solidFill>
                  <a:schemeClr val="tx1"/>
                </a:solidFill>
                <a:latin typeface="Arial" panose="020B0604020202020204" pitchFamily="34" charset="0"/>
                <a:ea typeface="汉仪旗黑-50简"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旗黑-50简"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0"/>
            <a:ext cx="12192000" cy="9144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旗黑-50简"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旗黑-50简" charset="0"/>
                <a:cs typeface="汉仪旗黑-50简" charset="0"/>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旗黑-50简" charset="0"/>
              </a:defRPr>
            </a:lvl1pPr>
            <a:lvl2pPr>
              <a:defRPr baseline="0">
                <a:solidFill>
                  <a:schemeClr val="tx1"/>
                </a:solidFill>
                <a:latin typeface="Arial" panose="020B0604020202020204" pitchFamily="34" charset="0"/>
                <a:ea typeface="汉仪旗黑-50简" charset="0"/>
              </a:defRPr>
            </a:lvl2pPr>
            <a:lvl3pPr>
              <a:defRPr baseline="0">
                <a:solidFill>
                  <a:schemeClr val="tx1"/>
                </a:solidFill>
                <a:latin typeface="Arial" panose="020B0604020202020204" pitchFamily="34" charset="0"/>
                <a:ea typeface="汉仪旗黑-50简" charset="0"/>
              </a:defRPr>
            </a:lvl3pPr>
            <a:lvl4pPr>
              <a:defRPr baseline="0">
                <a:solidFill>
                  <a:schemeClr val="tx1"/>
                </a:solidFill>
                <a:latin typeface="Arial" panose="020B0604020202020204" pitchFamily="34" charset="0"/>
                <a:ea typeface="汉仪旗黑-50简" charset="0"/>
              </a:defRPr>
            </a:lvl4pPr>
            <a:lvl5pPr>
              <a:defRPr baseline="0">
                <a:solidFill>
                  <a:schemeClr val="tx1"/>
                </a:solidFill>
                <a:latin typeface="Arial" panose="020B0604020202020204" pitchFamily="34" charset="0"/>
                <a:ea typeface="汉仪旗黑-50简"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旗黑-50简" charset="0"/>
              </a:defRPr>
            </a:lvl1pPr>
            <a:lvl2pPr>
              <a:defRPr baseline="0">
                <a:solidFill>
                  <a:schemeClr val="tx1"/>
                </a:solidFill>
                <a:latin typeface="Arial" panose="020B0604020202020204" pitchFamily="34" charset="0"/>
                <a:ea typeface="汉仪旗黑-50简" charset="0"/>
              </a:defRPr>
            </a:lvl2pPr>
            <a:lvl3pPr>
              <a:defRPr baseline="0">
                <a:solidFill>
                  <a:schemeClr val="tx1"/>
                </a:solidFill>
                <a:latin typeface="Arial" panose="020B0604020202020204" pitchFamily="34" charset="0"/>
                <a:ea typeface="汉仪旗黑-50简" charset="0"/>
              </a:defRPr>
            </a:lvl3pPr>
            <a:lvl4pPr>
              <a:defRPr baseline="0">
                <a:solidFill>
                  <a:schemeClr val="tx1"/>
                </a:solidFill>
                <a:latin typeface="Arial" panose="020B0604020202020204" pitchFamily="34" charset="0"/>
                <a:ea typeface="汉仪旗黑-50简" charset="0"/>
              </a:defRPr>
            </a:lvl4pPr>
            <a:lvl5pPr>
              <a:defRPr baseline="0">
                <a:solidFill>
                  <a:schemeClr val="tx1"/>
                </a:solidFill>
                <a:latin typeface="Arial" panose="020B0604020202020204" pitchFamily="34" charset="0"/>
                <a:ea typeface="汉仪旗黑-50简"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旗黑-50简"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旗黑-50简"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custDataLst>
              <p:tags r:id="rId4"/>
            </p:custDataLst>
          </p:nvPr>
        </p:nvSpPr>
        <p:spPr>
          <a:xfrm>
            <a:off x="0" y="959224"/>
            <a:ext cx="12192000" cy="4939553"/>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sp>
        <p:nvSpPr>
          <p:cNvPr id="2" name="标题 1"/>
          <p:cNvSpPr>
            <a:spLocks noGrp="1"/>
          </p:cNvSpPr>
          <p:nvPr>
            <p:ph type="title" hasCustomPrompt="1"/>
            <p:custDataLst>
              <p:tags r:id="rId5"/>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旗黑-50简"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汉仪旗黑-50简" charset="0"/>
                <a:cs typeface="汉仪旗黑-50简" charset="0"/>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旗黑-50简"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609600" y="0"/>
            <a:ext cx="11582400" cy="6172200"/>
            <a:chOff x="609600" y="0"/>
            <a:chExt cx="11582400" cy="6172200"/>
          </a:xfrm>
        </p:grpSpPr>
        <p:pic>
          <p:nvPicPr>
            <p:cNvPr id="6" name="图片 5"/>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609600" y="685800"/>
              <a:ext cx="5486400" cy="5486400"/>
            </a:xfrm>
            <a:prstGeom prst="rect">
              <a:avLst/>
            </a:prstGeom>
          </p:spPr>
        </p:pic>
        <p:pic>
          <p:nvPicPr>
            <p:cNvPr id="5" name="图片 4"/>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16" name="日期占位符 15"/>
          <p:cNvSpPr>
            <a:spLocks noGrp="1"/>
          </p:cNvSpPr>
          <p:nvPr>
            <p:ph type="dt" sz="half" idx="10"/>
            <p:custDataLst>
              <p:tags r:id="rId9"/>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2" name="副标题 1"/>
          <p:cNvSpPr>
            <a:spLocks noGrp="1"/>
          </p:cNvSpPr>
          <p:nvPr>
            <p:ph type="subTitle" idx="13" hasCustomPrompt="1"/>
            <p:custDataLst>
              <p:tags r:id="rId12"/>
            </p:custDataLst>
          </p:nvPr>
        </p:nvSpPr>
        <p:spPr>
          <a:xfrm>
            <a:off x="6821160" y="2398471"/>
            <a:ext cx="4826000" cy="370205"/>
          </a:xfrm>
        </p:spPr>
        <p:txBody>
          <a:bodyPr vert="horz" lIns="0" tIns="0" rIns="0" bIns="0" rtlCol="0" anchor="b" anchorCtr="0">
            <a:normAutofit/>
          </a:bodyPr>
          <a:lstStyle>
            <a:lvl1pPr marL="0" indent="0">
              <a:buFont typeface="Arial" panose="020B0604020202020204" pitchFamily="34" charset="0"/>
              <a:buNone/>
              <a:defRPr kumimoji="0" lang="zh-CN" altLang="en-US" sz="2000" b="0" i="0" spc="200">
                <a:ln>
                  <a:noFill/>
                </a:ln>
                <a:solidFill>
                  <a:schemeClr val="tx1">
                    <a:lumMod val="65000"/>
                    <a:lumOff val="35000"/>
                  </a:schemeClr>
                </a:solidFill>
                <a:effectLst/>
                <a:uLnTx/>
                <a:latin typeface="Arial" panose="020B0604020202020204" pitchFamily="34" charset="0"/>
                <a:ea typeface="幼圆" panose="02010509060101010101" pitchFamily="49" charset="-122"/>
              </a:defRPr>
            </a:lvl1pPr>
          </a:lstStyle>
          <a:p>
            <a:pPr marL="228600" marR="0" lvl="0" indent="-228600">
              <a:lnSpc>
                <a:spcPct val="100000"/>
              </a:lnSpc>
              <a:spcAft>
                <a:spcPts val="0"/>
              </a:spcAft>
              <a:buClrTx/>
              <a:buSzTx/>
            </a:pPr>
            <a:r>
              <a:rPr lang="zh-CN" altLang="en-US" dirty="0"/>
              <a:t>单击此处编辑副标题</a:t>
            </a:r>
            <a:endParaRPr lang="zh-CN" altLang="en-US" dirty="0"/>
          </a:p>
        </p:txBody>
      </p:sp>
      <p:sp>
        <p:nvSpPr>
          <p:cNvPr id="3" name="标题 2"/>
          <p:cNvSpPr>
            <a:spLocks noGrp="1"/>
          </p:cNvSpPr>
          <p:nvPr>
            <p:ph type="ctrTitle" idx="14" hasCustomPrompt="1"/>
            <p:custDataLst>
              <p:tags r:id="rId13"/>
            </p:custDataLst>
          </p:nvPr>
        </p:nvSpPr>
        <p:spPr>
          <a:xfrm>
            <a:off x="6821795" y="3048002"/>
            <a:ext cx="4825365" cy="1094252"/>
          </a:xfrm>
        </p:spPr>
        <p:txBody>
          <a:bodyPr vert="horz" lIns="0" tIns="0" rIns="0" bIns="0" rtlCol="0" anchor="t" anchorCtr="0">
            <a:normAutofit/>
          </a:bodyPr>
          <a:lstStyle>
            <a:lvl1pPr>
              <a:defRPr lang="zh-CN" altLang="en-US" sz="5400" b="0" spc="600" baseline="0">
                <a:ln>
                  <a:noFill/>
                </a:ln>
                <a:solidFill>
                  <a:schemeClr val="tx1">
                    <a:lumMod val="85000"/>
                    <a:lumOff val="15000"/>
                  </a:schemeClr>
                </a:solidFill>
                <a:effectLst/>
                <a:uLnTx/>
                <a:latin typeface="Arial" panose="020B0604020202020204" pitchFamily="34" charset="0"/>
                <a:ea typeface="汉仪乐喵体W" panose="00020600040101010101" pitchFamily="18" charset="-122"/>
              </a:defRPr>
            </a:lvl1pPr>
          </a:lstStyle>
          <a:p>
            <a:pPr marL="0" lvl="0">
              <a:spcAft>
                <a:spcPts val="0"/>
              </a:spcAft>
              <a:buClrTx/>
              <a:buSzTx/>
              <a:buFontTx/>
            </a:pPr>
            <a:r>
              <a:rPr lang="zh-CN" altLang="en-US" dirty="0"/>
              <a:t>编辑标题</a:t>
            </a:r>
            <a:endParaRPr lang="zh-CN" altLang="en-US" dirty="0"/>
          </a:p>
        </p:txBody>
      </p:sp>
      <p:sp>
        <p:nvSpPr>
          <p:cNvPr id="4" name="矩形 3"/>
          <p:cNvSpPr/>
          <p:nvPr userDrawn="1">
            <p:custDataLst>
              <p:tags r:id="rId14"/>
            </p:custDataLst>
          </p:nvPr>
        </p:nvSpPr>
        <p:spPr>
          <a:xfrm flipH="1">
            <a:off x="6400799" y="2398471"/>
            <a:ext cx="46891" cy="1750199"/>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12192000" cy="720090"/>
            <a:chOff x="0" y="0"/>
            <a:chExt cx="12192000" cy="72009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1397000"/>
            <a:ext cx="12192000" cy="4064000"/>
            <a:chOff x="0" y="1397000"/>
            <a:chExt cx="12192000" cy="4064000"/>
          </a:xfrm>
        </p:grpSpPr>
        <p:pic>
          <p:nvPicPr>
            <p:cNvPr id="7" name="图片 6"/>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1397000"/>
              <a:ext cx="2032000" cy="406400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160000" y="1397000"/>
              <a:ext cx="2032000" cy="4064000"/>
            </a:xfrm>
            <a:prstGeom prst="rect">
              <a:avLst/>
            </a:prstGeom>
          </p:spPr>
        </p:pic>
      </p:grpSp>
      <p:sp>
        <p:nvSpPr>
          <p:cNvPr id="9" name="矩形 8"/>
          <p:cNvSpPr/>
          <p:nvPr userDrawn="1">
            <p:custDataLst>
              <p:tags r:id="rId9"/>
            </p:custDataLst>
          </p:nvPr>
        </p:nvSpPr>
        <p:spPr>
          <a:xfrm>
            <a:off x="292075" y="303809"/>
            <a:ext cx="11607851" cy="6250382"/>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10"/>
            </p:custDataLst>
          </p:nvPr>
        </p:nvSpPr>
        <p:spPr>
          <a:xfrm>
            <a:off x="4122420" y="2593333"/>
            <a:ext cx="5767705" cy="835660"/>
          </a:xfrm>
        </p:spPr>
        <p:txBody>
          <a:bodyPr lIns="90000" tIns="46800" rIns="90000" bIns="0" anchor="ctr" anchorCtr="0">
            <a:normAutofit/>
          </a:bodyPr>
          <a:lstStyle>
            <a:lvl1pPr algn="l">
              <a:defRPr sz="4800" u="none" strike="noStrike" kern="1200" cap="none" spc="300" normalizeH="0" baseline="0">
                <a:solidFill>
                  <a:schemeClr val="tx1"/>
                </a:solidFill>
                <a:uFillTx/>
                <a:latin typeface="Arial" panose="020B0604020202020204" pitchFamily="34" charset="0"/>
                <a:ea typeface="汉仪乐喵体W"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11"/>
            </p:custDataLst>
          </p:nvPr>
        </p:nvSpPr>
        <p:spPr>
          <a:xfrm>
            <a:off x="4122420" y="3637190"/>
            <a:ext cx="5774126" cy="388055"/>
          </a:xfrm>
        </p:spPr>
        <p:txBody>
          <a:bodyPr lIns="90000" tIns="0" rIns="90000" bIns="46800">
            <a:norm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Arial" panose="020B0604020202020204" pitchFamily="34" charset="0"/>
                <a:ea typeface="幼圆"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720090"/>
            <a:chOff x="0" y="0"/>
            <a:chExt cx="12192000" cy="720090"/>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幼圆" panose="02010509060101010101" pitchFamily="49" charset="-122"/>
              </a:defRPr>
            </a:lvl1pPr>
            <a:lvl2pPr eaLnBrk="1" fontAlgn="auto" latinLnBrk="0" hangingPunct="1">
              <a:defRPr sz="1600">
                <a:solidFill>
                  <a:schemeClr val="tx1"/>
                </a:solidFill>
                <a:latin typeface="Arial" panose="020B0604020202020204" pitchFamily="34" charset="0"/>
                <a:ea typeface="幼圆" panose="02010509060101010101" pitchFamily="49" charset="-122"/>
              </a:defRPr>
            </a:lvl2pPr>
            <a:lvl3pPr eaLnBrk="1" fontAlgn="auto" latinLnBrk="0" hangingPunct="1">
              <a:defRPr sz="1600">
                <a:solidFill>
                  <a:schemeClr val="tx1"/>
                </a:solidFill>
                <a:latin typeface="Arial" panose="020B0604020202020204" pitchFamily="34" charset="0"/>
                <a:ea typeface="幼圆" panose="02010509060101010101" pitchFamily="49" charset="-122"/>
              </a:defRPr>
            </a:lvl3pPr>
            <a:lvl4pPr eaLnBrk="1" fontAlgn="auto" latinLnBrk="0" hangingPunct="1">
              <a:defRPr sz="1600">
                <a:solidFill>
                  <a:schemeClr val="tx1"/>
                </a:solidFill>
                <a:latin typeface="Arial" panose="020B0604020202020204" pitchFamily="34" charset="0"/>
                <a:ea typeface="幼圆" panose="02010509060101010101" pitchFamily="49" charset="-122"/>
              </a:defRPr>
            </a:lvl4pPr>
            <a:lvl5pPr eaLnBrk="1" fontAlgn="auto" latinLnBrk="0" hangingPunct="1">
              <a:defRPr sz="160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14"/>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0" y="0"/>
            <a:ext cx="12192000" cy="720090"/>
            <a:chOff x="0" y="0"/>
            <a:chExt cx="12192000" cy="720090"/>
          </a:xfrm>
        </p:grpSpPr>
        <p:pic>
          <p:nvPicPr>
            <p:cNvPr id="11" name="图片 10"/>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04800" y="1234440"/>
            <a:ext cx="11887200" cy="5623560"/>
            <a:chOff x="304800" y="1234440"/>
            <a:chExt cx="11887200" cy="5623560"/>
          </a:xfrm>
        </p:grpSpPr>
        <p:pic>
          <p:nvPicPr>
            <p:cNvPr id="7" name="图片 6"/>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304800" y="1234440"/>
              <a:ext cx="4389120" cy="4389120"/>
            </a:xfrm>
            <a:prstGeom prst="rect">
              <a:avLst/>
            </a:prstGeom>
          </p:spPr>
        </p:pic>
        <p:pic>
          <p:nvPicPr>
            <p:cNvPr id="6" name="图片 5"/>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grpSp>
      <p:sp>
        <p:nvSpPr>
          <p:cNvPr id="2" name="标题 1"/>
          <p:cNvSpPr>
            <a:spLocks noGrp="1"/>
          </p:cNvSpPr>
          <p:nvPr>
            <p:ph type="title"/>
            <p:custDataLst>
              <p:tags r:id="rId9"/>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12192000" cy="720090"/>
            <a:chOff x="0" y="0"/>
            <a:chExt cx="12192000" cy="720090"/>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2" name="标题 1"/>
          <p:cNvSpPr>
            <a:spLocks noGrp="1"/>
          </p:cNvSpPr>
          <p:nvPr>
            <p:ph type="title"/>
            <p:custDataLst>
              <p:tags r:id="rId9"/>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lvl1pPr>
              <a:defRPr>
                <a:latin typeface="Arial" panose="020B0604020202020204" pitchFamily="34" charset="0"/>
                <a:ea typeface="幼圆"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lvl1pPr>
              <a:defRPr>
                <a:latin typeface="Arial" panose="020B0604020202020204" pitchFamily="34" charset="0"/>
                <a:ea typeface="幼圆"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12192000" cy="720090"/>
            <a:chOff x="0" y="0"/>
            <a:chExt cx="12192000" cy="72009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幼圆" panose="02010509060101010101" pitchFamily="49" charset="-122"/>
              </a:defRPr>
            </a:lvl1pPr>
            <a:lvl2pPr indent="0" eaLnBrk="1" fontAlgn="auto" latinLnBrk="0" hangingPunct="1">
              <a:defRPr>
                <a:solidFill>
                  <a:schemeClr val="tx1"/>
                </a:solidFill>
                <a:latin typeface="Arial" panose="020B0604020202020204" pitchFamily="34" charset="0"/>
                <a:ea typeface="幼圆" panose="02010509060101010101" pitchFamily="49" charset="-122"/>
              </a:defRPr>
            </a:lvl2pPr>
            <a:lvl3pPr indent="0" eaLnBrk="1" fontAlgn="auto" latinLnBrk="0" hangingPunct="1">
              <a:defRPr>
                <a:solidFill>
                  <a:schemeClr val="tx1"/>
                </a:solidFill>
                <a:latin typeface="Arial" panose="020B0604020202020204" pitchFamily="34" charset="0"/>
                <a:ea typeface="幼圆" panose="02010509060101010101" pitchFamily="49" charset="-122"/>
              </a:defRPr>
            </a:lvl3pPr>
            <a:lvl4pPr indent="0" eaLnBrk="1" fontAlgn="auto" latinLnBrk="0" hangingPunct="1">
              <a:defRPr>
                <a:solidFill>
                  <a:schemeClr val="tx1"/>
                </a:solidFill>
                <a:latin typeface="Arial" panose="020B0604020202020204" pitchFamily="34" charset="0"/>
                <a:ea typeface="幼圆" panose="02010509060101010101" pitchFamily="49" charset="-122"/>
              </a:defRPr>
            </a:lvl4pPr>
            <a:lvl5pPr indent="0" eaLnBrk="1" fontAlgn="auto" latinLnBrk="0" hangingPunct="1">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0"/>
            <a:ext cx="12192000" cy="720090"/>
            <a:chOff x="0" y="0"/>
            <a:chExt cx="12192000" cy="72009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lvl1pPr>
              <a:defRPr>
                <a:solidFill>
                  <a:schemeClr val="tx1"/>
                </a:solidFill>
                <a:latin typeface="Arial" panose="020B0604020202020204" pitchFamily="34" charset="0"/>
                <a:ea typeface="幼圆" panose="02010509060101010101" pitchFamily="49" charset="-122"/>
              </a:defRPr>
            </a:lvl1pPr>
            <a:lvl2pPr>
              <a:defRPr>
                <a:solidFill>
                  <a:schemeClr val="tx1"/>
                </a:solidFill>
                <a:latin typeface="Arial" panose="020B0604020202020204" pitchFamily="34" charset="0"/>
                <a:ea typeface="幼圆" panose="02010509060101010101" pitchFamily="49" charset="-122"/>
              </a:defRPr>
            </a:lvl2pPr>
            <a:lvl3pPr>
              <a:defRPr>
                <a:solidFill>
                  <a:schemeClr val="tx1"/>
                </a:solidFill>
                <a:latin typeface="Arial" panose="020B0604020202020204" pitchFamily="34" charset="0"/>
                <a:ea typeface="幼圆" panose="02010509060101010101" pitchFamily="49" charset="-122"/>
              </a:defRPr>
            </a:lvl3pPr>
            <a:lvl4pPr>
              <a:defRPr>
                <a:solidFill>
                  <a:schemeClr val="tx1"/>
                </a:solidFill>
                <a:latin typeface="Arial" panose="020B0604020202020204" pitchFamily="34" charset="0"/>
                <a:ea typeface="幼圆" panose="02010509060101010101" pitchFamily="49" charset="-122"/>
              </a:defRPr>
            </a:lvl4pPr>
            <a:lvl5pPr>
              <a:defRPr>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
        <p:nvSpPr>
          <p:cNvPr id="2" name="标题 1"/>
          <p:cNvSpPr>
            <a:spLocks noGrp="1"/>
          </p:cNvSpPr>
          <p:nvPr>
            <p:ph type="title" idx="13" hasCustomPrompt="1"/>
            <p:custDataLst>
              <p:tags r:id="rId5"/>
            </p:custDataLst>
          </p:nvPr>
        </p:nvSpPr>
        <p:spPr>
          <a:xfrm>
            <a:off x="843263" y="2197248"/>
            <a:ext cx="4572036" cy="1172210"/>
          </a:xfrm>
        </p:spPr>
        <p:txBody>
          <a:bodyPr vert="horz" lIns="0" tIns="0" rIns="0" bIns="0" rtlCol="0" anchor="b" anchorCtr="0">
            <a:normAutofit/>
          </a:bodyPr>
          <a:lstStyle>
            <a:lvl1pPr>
              <a:defRPr lang="zh-CN" altLang="en-US" sz="6600" b="0" spc="700" baseline="0">
                <a:ln>
                  <a:noFill/>
                </a:ln>
                <a:solidFill>
                  <a:schemeClr val="tx1">
                    <a:lumMod val="85000"/>
                    <a:lumOff val="15000"/>
                  </a:schemeClr>
                </a:solidFill>
                <a:effectLst/>
                <a:uLnTx/>
                <a:latin typeface="Arial" panose="020B0604020202020204" pitchFamily="34" charset="0"/>
                <a:ea typeface="汉仪乐喵体W" panose="00020600040101010101" pitchFamily="18" charset="-122"/>
              </a:defRPr>
            </a:lvl1pPr>
          </a:lstStyle>
          <a:p>
            <a:pPr marL="0" lvl="0">
              <a:spcAft>
                <a:spcPts val="0"/>
              </a:spcAft>
              <a:buClrTx/>
              <a:buSzTx/>
              <a:buFontTx/>
            </a:pPr>
            <a:r>
              <a:rPr lang="zh-CN" altLang="en-US" dirty="0"/>
              <a:t>编辑标题</a:t>
            </a:r>
            <a:endParaRPr lang="zh-CN" altLang="en-US" dirty="0"/>
          </a:p>
        </p:txBody>
      </p:sp>
      <p:sp>
        <p:nvSpPr>
          <p:cNvPr id="8" name="文本占位符 7"/>
          <p:cNvSpPr>
            <a:spLocks noGrp="1"/>
          </p:cNvSpPr>
          <p:nvPr>
            <p:ph type="body" idx="14" hasCustomPrompt="1"/>
            <p:custDataLst>
              <p:tags r:id="rId6"/>
            </p:custDataLst>
          </p:nvPr>
        </p:nvSpPr>
        <p:spPr>
          <a:xfrm>
            <a:off x="843263" y="3573928"/>
            <a:ext cx="4572036" cy="849630"/>
          </a:xfrm>
        </p:spPr>
        <p:txBody>
          <a:bodyPr vert="horz" lIns="0" tIns="0" rIns="0" bIns="0" rtlCol="0">
            <a:normAutofit/>
          </a:bodyPr>
          <a:lstStyle>
            <a:lvl1pPr marL="0" indent="0" algn="l">
              <a:buNone/>
              <a:defRPr kumimoji="0" lang="zh-CN" altLang="en-US" sz="2000" b="0" i="0" spc="300">
                <a:ln>
                  <a:noFill/>
                </a:ln>
                <a:solidFill>
                  <a:schemeClr val="tx1">
                    <a:lumMod val="65000"/>
                    <a:lumOff val="35000"/>
                  </a:schemeClr>
                </a:solidFill>
                <a:effectLst/>
                <a:uLnTx/>
                <a:latin typeface="Arial" panose="020B0604020202020204" pitchFamily="34" charset="0"/>
                <a:ea typeface="幼圆" panose="02010509060101010101" pitchFamily="49" charset="-122"/>
              </a:defRPr>
            </a:lvl1pPr>
          </a:lstStyle>
          <a:p>
            <a:pPr marL="228600" marR="0" lvl="0" indent="-228600">
              <a:lnSpc>
                <a:spcPct val="100000"/>
              </a:lnSpc>
              <a:spcAft>
                <a:spcPts val="0"/>
              </a:spcAft>
              <a:buClrTx/>
              <a:buSzTx/>
            </a:pPr>
            <a:r>
              <a:rPr lang="zh-CN" altLang="en-US" dirty="0"/>
              <a:t>单击此处编辑副标题</a:t>
            </a:r>
            <a:endParaRPr lang="zh-CN" altLang="en-US" dirty="0"/>
          </a:p>
        </p:txBody>
      </p:sp>
      <p:grpSp>
        <p:nvGrpSpPr>
          <p:cNvPr id="10" name="组合 9"/>
          <p:cNvGrpSpPr/>
          <p:nvPr userDrawn="1">
            <p:custDataLst>
              <p:tags r:id="rId7"/>
            </p:custDataLst>
          </p:nvPr>
        </p:nvGrpSpPr>
        <p:grpSpPr>
          <a:xfrm>
            <a:off x="0" y="0"/>
            <a:ext cx="11582400" cy="6172200"/>
            <a:chOff x="0" y="0"/>
            <a:chExt cx="11582400" cy="6172200"/>
          </a:xfrm>
        </p:grpSpPr>
        <p:pic>
          <p:nvPicPr>
            <p:cNvPr id="7" name="图片 6"/>
            <p:cNvPicPr/>
            <p:nvPr userDrawn="1">
              <p:custDataLst>
                <p:tags r:id="rId8"/>
              </p:custDataLst>
            </p:nvPr>
          </p:nvPicPr>
          <p:blipFill>
            <a:blip r:embed="rId9" r:link="rId10">
              <a:extLst>
                <a:ext uri="{28A0092B-C50C-407E-A947-70E740481C1C}">
                  <a14:useLocalDpi xmlns:a14="http://schemas.microsoft.com/office/drawing/2010/main" val="0"/>
                </a:ext>
              </a:extLst>
            </a:blip>
            <a:stretch>
              <a:fillRect/>
            </a:stretch>
          </p:blipFill>
          <p:spPr>
            <a:xfrm>
              <a:off x="6096000" y="685800"/>
              <a:ext cx="5486400" cy="5486400"/>
            </a:xfrm>
            <a:prstGeom prst="rect">
              <a:avLst/>
            </a:prstGeom>
          </p:spPr>
        </p:pic>
        <p:pic>
          <p:nvPicPr>
            <p:cNvPr id="6" name="图片 5"/>
            <p:cNvPicPr/>
            <p:nvPr userDrawn="1">
              <p:custDataLst>
                <p:tags r:id="rId11"/>
              </p:custDataLst>
            </p:nvPr>
          </p:nvPicPr>
          <p:blipFill>
            <a:blip r:embed="rId12" r:link="rId1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sp>
          <p:nvSpPr>
            <p:cNvPr id="9" name="矩形 8"/>
            <p:cNvSpPr/>
            <p:nvPr userDrawn="1">
              <p:custDataLst>
                <p:tags r:id="rId14"/>
              </p:custDataLst>
            </p:nvPr>
          </p:nvSpPr>
          <p:spPr>
            <a:xfrm flipH="1">
              <a:off x="491183" y="2188675"/>
              <a:ext cx="45719" cy="2361565"/>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p:txBody>
          <a:bodyPr/>
          <a:lstStyle>
            <a:lvl1pPr>
              <a:defRPr b="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幼圆" panose="02010509060101010101" pitchFamily="49" charset="-122"/>
              </a:defRPr>
            </a:lvl1pPr>
            <a:lvl2pPr>
              <a:defRPr baseline="0">
                <a:solidFill>
                  <a:schemeClr val="tx1"/>
                </a:solidFill>
                <a:latin typeface="Arial" panose="020B0604020202020204" pitchFamily="34" charset="0"/>
                <a:ea typeface="幼圆" panose="02010509060101010101" pitchFamily="49" charset="-122"/>
              </a:defRPr>
            </a:lvl2pPr>
            <a:lvl3pPr>
              <a:defRPr baseline="0">
                <a:solidFill>
                  <a:schemeClr val="tx1"/>
                </a:solidFill>
                <a:latin typeface="Arial" panose="020B0604020202020204" pitchFamily="34" charset="0"/>
                <a:ea typeface="幼圆" panose="02010509060101010101" pitchFamily="49" charset="-122"/>
              </a:defRPr>
            </a:lvl3pPr>
            <a:lvl4pPr>
              <a:defRPr baseline="0">
                <a:solidFill>
                  <a:schemeClr val="tx1"/>
                </a:solidFill>
                <a:latin typeface="Arial" panose="020B0604020202020204" pitchFamily="34" charset="0"/>
                <a:ea typeface="幼圆" panose="02010509060101010101" pitchFamily="49" charset="-122"/>
              </a:defRPr>
            </a:lvl4pPr>
            <a:lvl5pPr>
              <a:defRPr baseline="0">
                <a:solidFill>
                  <a:schemeClr val="tx1"/>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480" y="5237480"/>
            <a:ext cx="1619885" cy="1619885"/>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237480"/>
            <a:ext cx="1619885" cy="161988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E0714E5-9EA6-43A4-90F9-CB6F3D9FF6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795156-5D2C-4B6B-A981-94ACB7D649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4.xml"/><Relationship Id="rId23" Type="http://schemas.openxmlformats.org/officeDocument/2006/relationships/tags" Target="../tags/tag143.xml"/><Relationship Id="rId22" Type="http://schemas.openxmlformats.org/officeDocument/2006/relationships/tags" Target="../tags/tag142.xml"/><Relationship Id="rId21" Type="http://schemas.openxmlformats.org/officeDocument/2006/relationships/tags" Target="../tags/tag141.xml"/><Relationship Id="rId20" Type="http://schemas.openxmlformats.org/officeDocument/2006/relationships/tags" Target="../tags/tag140.xml"/><Relationship Id="rId2" Type="http://schemas.openxmlformats.org/officeDocument/2006/relationships/slideLayout" Target="../slideLayouts/slideLayout13.xml"/><Relationship Id="rId19" Type="http://schemas.openxmlformats.org/officeDocument/2006/relationships/tags" Target="../tags/tag139.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290.xml"/><Relationship Id="rId23" Type="http://schemas.openxmlformats.org/officeDocument/2006/relationships/tags" Target="../tags/tag289.xml"/><Relationship Id="rId22" Type="http://schemas.openxmlformats.org/officeDocument/2006/relationships/tags" Target="../tags/tag288.xml"/><Relationship Id="rId21" Type="http://schemas.openxmlformats.org/officeDocument/2006/relationships/tags" Target="../tags/tag287.xml"/><Relationship Id="rId20" Type="http://schemas.openxmlformats.org/officeDocument/2006/relationships/tags" Target="../tags/tag286.xml"/><Relationship Id="rId2" Type="http://schemas.openxmlformats.org/officeDocument/2006/relationships/slideLayout" Target="../slideLayouts/slideLayout31.xml"/><Relationship Id="rId19" Type="http://schemas.openxmlformats.org/officeDocument/2006/relationships/tags" Target="../tags/tag285.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2" Type="http://schemas.openxmlformats.org/officeDocument/2006/relationships/theme" Target="../theme/theme4.xml"/><Relationship Id="rId21" Type="http://schemas.openxmlformats.org/officeDocument/2006/relationships/tags" Target="../tags/tag359.xml"/><Relationship Id="rId20" Type="http://schemas.openxmlformats.org/officeDocument/2006/relationships/tags" Target="../tags/tag358.xml"/><Relationship Id="rId2" Type="http://schemas.openxmlformats.org/officeDocument/2006/relationships/slideLayout" Target="../slideLayouts/slideLayout49.xml"/><Relationship Id="rId19" Type="http://schemas.openxmlformats.org/officeDocument/2006/relationships/tags" Target="../tags/tag357.xml"/><Relationship Id="rId18" Type="http://schemas.openxmlformats.org/officeDocument/2006/relationships/slideLayout" Target="../slideLayouts/slideLayout65.xml"/><Relationship Id="rId17" Type="http://schemas.openxmlformats.org/officeDocument/2006/relationships/slideLayout" Target="../slideLayouts/slideLayout64.xml"/><Relationship Id="rId16" Type="http://schemas.openxmlformats.org/officeDocument/2006/relationships/slideLayout" Target="../slideLayouts/slideLayout63.xml"/><Relationship Id="rId15" Type="http://schemas.openxmlformats.org/officeDocument/2006/relationships/slideLayout" Target="../slideLayouts/slideLayout62.xml"/><Relationship Id="rId14" Type="http://schemas.openxmlformats.org/officeDocument/2006/relationships/slideLayout" Target="../slideLayouts/slideLayout61.xml"/><Relationship Id="rId13" Type="http://schemas.openxmlformats.org/officeDocument/2006/relationships/slideLayout" Target="../slideLayouts/slideLayout60.xml"/><Relationship Id="rId12" Type="http://schemas.openxmlformats.org/officeDocument/2006/relationships/slideLayout" Target="../slideLayouts/slideLayout59.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4.xml"/><Relationship Id="rId8" Type="http://schemas.openxmlformats.org/officeDocument/2006/relationships/slideLayout" Target="../slideLayouts/slideLayout73.xml"/><Relationship Id="rId7" Type="http://schemas.openxmlformats.org/officeDocument/2006/relationships/slideLayout" Target="../slideLayouts/slideLayout72.xml"/><Relationship Id="rId6" Type="http://schemas.openxmlformats.org/officeDocument/2006/relationships/slideLayout" Target="../slideLayouts/slideLayout71.xml"/><Relationship Id="rId5" Type="http://schemas.openxmlformats.org/officeDocument/2006/relationships/slideLayout" Target="../slideLayouts/slideLayout70.xml"/><Relationship Id="rId4" Type="http://schemas.openxmlformats.org/officeDocument/2006/relationships/slideLayout" Target="../slideLayouts/slideLayout69.xml"/><Relationship Id="rId3" Type="http://schemas.openxmlformats.org/officeDocument/2006/relationships/slideLayout" Target="../slideLayouts/slideLayout68.xml"/><Relationship Id="rId25" Type="http://schemas.openxmlformats.org/officeDocument/2006/relationships/theme" Target="../theme/theme5.xml"/><Relationship Id="rId24" Type="http://schemas.openxmlformats.org/officeDocument/2006/relationships/tags" Target="../tags/tag513.xml"/><Relationship Id="rId23" Type="http://schemas.openxmlformats.org/officeDocument/2006/relationships/tags" Target="../tags/tag512.xml"/><Relationship Id="rId22" Type="http://schemas.openxmlformats.org/officeDocument/2006/relationships/tags" Target="../tags/tag511.xml"/><Relationship Id="rId21" Type="http://schemas.openxmlformats.org/officeDocument/2006/relationships/tags" Target="../tags/tag510.xml"/><Relationship Id="rId20" Type="http://schemas.openxmlformats.org/officeDocument/2006/relationships/tags" Target="../tags/tag509.xml"/><Relationship Id="rId2" Type="http://schemas.openxmlformats.org/officeDocument/2006/relationships/slideLayout" Target="../slideLayouts/slideLayout67.xml"/><Relationship Id="rId19" Type="http://schemas.openxmlformats.org/officeDocument/2006/relationships/tags" Target="../tags/tag508.xml"/><Relationship Id="rId18" Type="http://schemas.openxmlformats.org/officeDocument/2006/relationships/slideLayout" Target="../slideLayouts/slideLayout83.xml"/><Relationship Id="rId17" Type="http://schemas.openxmlformats.org/officeDocument/2006/relationships/slideLayout" Target="../slideLayouts/slideLayout82.xml"/><Relationship Id="rId16" Type="http://schemas.openxmlformats.org/officeDocument/2006/relationships/slideLayout" Target="../slideLayouts/slideLayout81.xml"/><Relationship Id="rId15" Type="http://schemas.openxmlformats.org/officeDocument/2006/relationships/slideLayout" Target="../slideLayouts/slideLayout80.xml"/><Relationship Id="rId14" Type="http://schemas.openxmlformats.org/officeDocument/2006/relationships/slideLayout" Target="../slideLayouts/slideLayout79.xml"/><Relationship Id="rId13" Type="http://schemas.openxmlformats.org/officeDocument/2006/relationships/slideLayout" Target="../slideLayouts/slideLayout78.xml"/><Relationship Id="rId12" Type="http://schemas.openxmlformats.org/officeDocument/2006/relationships/slideLayout" Target="../slideLayouts/slideLayout77.xml"/><Relationship Id="rId11" Type="http://schemas.openxmlformats.org/officeDocument/2006/relationships/slideLayout" Target="../slideLayouts/slideLayout76.xml"/><Relationship Id="rId10" Type="http://schemas.openxmlformats.org/officeDocument/2006/relationships/slideLayout" Target="../slideLayouts/slideLayout75.xml"/><Relationship Id="rId1"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0714E5-9EA6-43A4-90F9-CB6F3D9FF64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795156-5D2C-4B6B-A981-94ACB7D6491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p:pull/>
      </p:transition>
    </mc:Choice>
    <mc:Fallback>
      <p:transition>
        <p:pull/>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旗黑-50简" charset="0"/>
                <a:cs typeface="汉仪旗黑-50简"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旗黑-50简" charset="0"/>
                <a:cs typeface="汉仪旗黑-50简"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旗黑-50简" charset="0"/>
                <a:cs typeface="汉仪旗黑-50简" charset="0"/>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旗黑-50简"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旗黑-50简"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旗黑-50简"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旗黑-50简"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旗黑-50简"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旗黑-50简"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幼圆"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Lst>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image" Target="../media/image28.jpeg"/><Relationship Id="rId7" Type="http://schemas.openxmlformats.org/officeDocument/2006/relationships/image" Target="../media/image27.png"/><Relationship Id="rId6" Type="http://schemas.openxmlformats.org/officeDocument/2006/relationships/tags" Target="../tags/tag517.xml"/><Relationship Id="rId5" Type="http://schemas.openxmlformats.org/officeDocument/2006/relationships/hyperlink" Target="Unit%201%20&#23548;&#20837;&#35270;&#39057;.mp4" TargetMode="External"/><Relationship Id="rId4" Type="http://schemas.openxmlformats.org/officeDocument/2006/relationships/hyperlink" Target="Unit%201%20&#20027;&#39064;&#35270;&#39057;.mp4" TargetMode="External"/><Relationship Id="rId3" Type="http://schemas.openxmlformats.org/officeDocument/2006/relationships/tags" Target="../tags/tag516.xml"/><Relationship Id="rId2" Type="http://schemas.openxmlformats.org/officeDocument/2006/relationships/tags" Target="../tags/tag515.xml"/><Relationship Id="rId12" Type="http://schemas.openxmlformats.org/officeDocument/2006/relationships/notesSlide" Target="../notesSlides/notesSlide1.xml"/><Relationship Id="rId11" Type="http://schemas.openxmlformats.org/officeDocument/2006/relationships/slideLayout" Target="../slideLayouts/slideLayout49.xml"/><Relationship Id="rId10" Type="http://schemas.openxmlformats.org/officeDocument/2006/relationships/tags" Target="../tags/tag518.xml"/><Relationship Id="rId1" Type="http://schemas.openxmlformats.org/officeDocument/2006/relationships/tags" Target="../tags/tag514.xml"/></Relationships>
</file>

<file path=ppt/slides/_rels/slide10.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tags" Target="../tags/tag647.xml"/><Relationship Id="rId6" Type="http://schemas.openxmlformats.org/officeDocument/2006/relationships/tags" Target="../tags/tag646.xml"/><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tags" Target="../tags/tag643.xml"/><Relationship Id="rId29" Type="http://schemas.openxmlformats.org/officeDocument/2006/relationships/notesSlide" Target="../notesSlides/notesSlide10.xml"/><Relationship Id="rId28" Type="http://schemas.openxmlformats.org/officeDocument/2006/relationships/slideLayout" Target="../slideLayouts/slideLayout7.xml"/><Relationship Id="rId27" Type="http://schemas.openxmlformats.org/officeDocument/2006/relationships/tags" Target="../tags/tag661.xml"/><Relationship Id="rId26" Type="http://schemas.openxmlformats.org/officeDocument/2006/relationships/image" Target="../media/image44.png"/><Relationship Id="rId25" Type="http://schemas.openxmlformats.org/officeDocument/2006/relationships/image" Target="../media/image48.png"/><Relationship Id="rId24" Type="http://schemas.openxmlformats.org/officeDocument/2006/relationships/image" Target="../media/image47.png"/><Relationship Id="rId23" Type="http://schemas.openxmlformats.org/officeDocument/2006/relationships/image" Target="../media/image40.png"/><Relationship Id="rId22" Type="http://schemas.openxmlformats.org/officeDocument/2006/relationships/hyperlink" Target="&#21494;&#36830;&#24179;&#32769;&#24072;.mp4" TargetMode="External"/><Relationship Id="rId21" Type="http://schemas.openxmlformats.org/officeDocument/2006/relationships/image" Target="../media/image46.png"/><Relationship Id="rId20" Type="http://schemas.openxmlformats.org/officeDocument/2006/relationships/tags" Target="../tags/tag660.xml"/><Relationship Id="rId2" Type="http://schemas.openxmlformats.org/officeDocument/2006/relationships/tags" Target="../tags/tag642.xml"/><Relationship Id="rId19" Type="http://schemas.openxmlformats.org/officeDocument/2006/relationships/tags" Target="../tags/tag659.xml"/><Relationship Id="rId18" Type="http://schemas.openxmlformats.org/officeDocument/2006/relationships/tags" Target="../tags/tag658.xml"/><Relationship Id="rId17" Type="http://schemas.openxmlformats.org/officeDocument/2006/relationships/tags" Target="../tags/tag657.xml"/><Relationship Id="rId16" Type="http://schemas.openxmlformats.org/officeDocument/2006/relationships/tags" Target="../tags/tag656.xml"/><Relationship Id="rId15" Type="http://schemas.openxmlformats.org/officeDocument/2006/relationships/tags" Target="../tags/tag655.xml"/><Relationship Id="rId14" Type="http://schemas.openxmlformats.org/officeDocument/2006/relationships/tags" Target="../tags/tag654.xml"/><Relationship Id="rId13" Type="http://schemas.openxmlformats.org/officeDocument/2006/relationships/tags" Target="../tags/tag653.xml"/><Relationship Id="rId12" Type="http://schemas.openxmlformats.org/officeDocument/2006/relationships/tags" Target="../tags/tag652.xml"/><Relationship Id="rId11" Type="http://schemas.openxmlformats.org/officeDocument/2006/relationships/tags" Target="../tags/tag651.xml"/><Relationship Id="rId10" Type="http://schemas.openxmlformats.org/officeDocument/2006/relationships/tags" Target="../tags/tag650.xml"/><Relationship Id="rId1" Type="http://schemas.openxmlformats.org/officeDocument/2006/relationships/tags" Target="../tags/tag641.xml"/></Relationships>
</file>

<file path=ppt/slides/_rels/slide100.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05.xml"/><Relationship Id="rId6" Type="http://schemas.openxmlformats.org/officeDocument/2006/relationships/tags" Target="../tags/tag2507.xml"/><Relationship Id="rId5" Type="http://schemas.openxmlformats.org/officeDocument/2006/relationships/tags" Target="../tags/tag2506.xml"/><Relationship Id="rId4" Type="http://schemas.openxmlformats.org/officeDocument/2006/relationships/tags" Target="../tags/tag2505.xml"/><Relationship Id="rId30" Type="http://schemas.openxmlformats.org/officeDocument/2006/relationships/notesSlide" Target="../notesSlides/notesSlide97.xml"/><Relationship Id="rId3" Type="http://schemas.openxmlformats.org/officeDocument/2006/relationships/tags" Target="../tags/tag2504.xml"/><Relationship Id="rId29" Type="http://schemas.openxmlformats.org/officeDocument/2006/relationships/slideLayout" Target="../slideLayouts/slideLayout7.xml"/><Relationship Id="rId28" Type="http://schemas.openxmlformats.org/officeDocument/2006/relationships/tags" Target="../tags/tag2522.xml"/><Relationship Id="rId27" Type="http://schemas.openxmlformats.org/officeDocument/2006/relationships/image" Target="../media/image74.png"/><Relationship Id="rId26" Type="http://schemas.openxmlformats.org/officeDocument/2006/relationships/hyperlink" Target="Module%20&#8546;%20Reading%20B&#65288;&#35270;&#39057;&#65289;.mp4" TargetMode="External"/><Relationship Id="rId25" Type="http://schemas.openxmlformats.org/officeDocument/2006/relationships/tags" Target="../tags/tag2521.xml"/><Relationship Id="rId24" Type="http://schemas.openxmlformats.org/officeDocument/2006/relationships/tags" Target="../tags/tag2520.xml"/><Relationship Id="rId23" Type="http://schemas.openxmlformats.org/officeDocument/2006/relationships/tags" Target="../tags/tag2519.xml"/><Relationship Id="rId22" Type="http://schemas.openxmlformats.org/officeDocument/2006/relationships/tags" Target="../tags/tag2518.xml"/><Relationship Id="rId21" Type="http://schemas.openxmlformats.org/officeDocument/2006/relationships/tags" Target="../tags/tag2517.xml"/><Relationship Id="rId20" Type="http://schemas.openxmlformats.org/officeDocument/2006/relationships/tags" Target="../tags/tag2516.xml"/><Relationship Id="rId2" Type="http://schemas.openxmlformats.org/officeDocument/2006/relationships/tags" Target="../tags/tag2503.xml"/><Relationship Id="rId19" Type="http://schemas.openxmlformats.org/officeDocument/2006/relationships/tags" Target="../tags/tag2515.xml"/><Relationship Id="rId18" Type="http://schemas.openxmlformats.org/officeDocument/2006/relationships/tags" Target="../tags/tag2514.xml"/><Relationship Id="rId17" Type="http://schemas.openxmlformats.org/officeDocument/2006/relationships/tags" Target="../tags/tag2513.xml"/><Relationship Id="rId16" Type="http://schemas.openxmlformats.org/officeDocument/2006/relationships/tags" Target="../tags/tag2512.xml"/><Relationship Id="rId15" Type="http://schemas.openxmlformats.org/officeDocument/2006/relationships/tags" Target="../tags/tag2511.xml"/><Relationship Id="rId14" Type="http://schemas.openxmlformats.org/officeDocument/2006/relationships/tags" Target="../tags/tag2510.xml"/><Relationship Id="rId13" Type="http://schemas.openxmlformats.org/officeDocument/2006/relationships/tags" Target="../tags/tag2509.xml"/><Relationship Id="rId12" Type="http://schemas.openxmlformats.org/officeDocument/2006/relationships/tags" Target="../tags/tag2508.xml"/><Relationship Id="rId11" Type="http://schemas.openxmlformats.org/officeDocument/2006/relationships/image" Target="../media/image49.png"/><Relationship Id="rId10" Type="http://schemas.openxmlformats.org/officeDocument/2006/relationships/hyperlink" Target="Module%20&#8546;%20Reading%20B-Task%202.mp3" TargetMode="External"/><Relationship Id="rId1" Type="http://schemas.openxmlformats.org/officeDocument/2006/relationships/tags" Target="../tags/tag2502.xml"/></Relationships>
</file>

<file path=ppt/slides/_rels/slide101.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xml"/><Relationship Id="rId6" Type="http://schemas.openxmlformats.org/officeDocument/2006/relationships/tags" Target="../tags/tag2528.xml"/><Relationship Id="rId5" Type="http://schemas.openxmlformats.org/officeDocument/2006/relationships/tags" Target="../tags/tag2527.xml"/><Relationship Id="rId4" Type="http://schemas.openxmlformats.org/officeDocument/2006/relationships/tags" Target="../tags/tag2526.xml"/><Relationship Id="rId3" Type="http://schemas.openxmlformats.org/officeDocument/2006/relationships/tags" Target="../tags/tag2525.xml"/><Relationship Id="rId27" Type="http://schemas.openxmlformats.org/officeDocument/2006/relationships/notesSlide" Target="../notesSlides/notesSlide98.xml"/><Relationship Id="rId26" Type="http://schemas.openxmlformats.org/officeDocument/2006/relationships/slideLayout" Target="../slideLayouts/slideLayout7.xml"/><Relationship Id="rId25" Type="http://schemas.openxmlformats.org/officeDocument/2006/relationships/tags" Target="../tags/tag2543.xml"/><Relationship Id="rId24" Type="http://schemas.openxmlformats.org/officeDocument/2006/relationships/image" Target="../media/image75.jpeg"/><Relationship Id="rId23" Type="http://schemas.openxmlformats.org/officeDocument/2006/relationships/tags" Target="../tags/tag2542.xml"/><Relationship Id="rId22" Type="http://schemas.openxmlformats.org/officeDocument/2006/relationships/tags" Target="../tags/tag2541.xml"/><Relationship Id="rId21" Type="http://schemas.openxmlformats.org/officeDocument/2006/relationships/tags" Target="../tags/tag2540.xml"/><Relationship Id="rId20" Type="http://schemas.openxmlformats.org/officeDocument/2006/relationships/tags" Target="../tags/tag2539.xml"/><Relationship Id="rId2" Type="http://schemas.openxmlformats.org/officeDocument/2006/relationships/tags" Target="../tags/tag2524.xml"/><Relationship Id="rId19" Type="http://schemas.openxmlformats.org/officeDocument/2006/relationships/tags" Target="../tags/tag2538.xml"/><Relationship Id="rId18" Type="http://schemas.openxmlformats.org/officeDocument/2006/relationships/tags" Target="../tags/tag2537.xml"/><Relationship Id="rId17" Type="http://schemas.openxmlformats.org/officeDocument/2006/relationships/tags" Target="../tags/tag2536.xml"/><Relationship Id="rId16" Type="http://schemas.openxmlformats.org/officeDocument/2006/relationships/tags" Target="../tags/tag2535.xml"/><Relationship Id="rId15" Type="http://schemas.openxmlformats.org/officeDocument/2006/relationships/tags" Target="../tags/tag2534.xml"/><Relationship Id="rId14" Type="http://schemas.openxmlformats.org/officeDocument/2006/relationships/tags" Target="../tags/tag2533.xml"/><Relationship Id="rId13" Type="http://schemas.openxmlformats.org/officeDocument/2006/relationships/tags" Target="../tags/tag2532.xml"/><Relationship Id="rId12" Type="http://schemas.openxmlformats.org/officeDocument/2006/relationships/tags" Target="../tags/tag2531.xml"/><Relationship Id="rId11" Type="http://schemas.openxmlformats.org/officeDocument/2006/relationships/tags" Target="../tags/tag2530.xml"/><Relationship Id="rId10" Type="http://schemas.openxmlformats.org/officeDocument/2006/relationships/tags" Target="../tags/tag2529.xml"/><Relationship Id="rId1" Type="http://schemas.openxmlformats.org/officeDocument/2006/relationships/tags" Target="../tags/tag2523.xml"/></Relationships>
</file>

<file path=ppt/slides/_rels/slide102.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xml"/><Relationship Id="rId6" Type="http://schemas.openxmlformats.org/officeDocument/2006/relationships/tags" Target="../tags/tag2549.xml"/><Relationship Id="rId5" Type="http://schemas.openxmlformats.org/officeDocument/2006/relationships/tags" Target="../tags/tag2548.xml"/><Relationship Id="rId4" Type="http://schemas.openxmlformats.org/officeDocument/2006/relationships/tags" Target="../tags/tag2547.xml"/><Relationship Id="rId3" Type="http://schemas.openxmlformats.org/officeDocument/2006/relationships/tags" Target="../tags/tag2546.xml"/><Relationship Id="rId27" Type="http://schemas.openxmlformats.org/officeDocument/2006/relationships/notesSlide" Target="../notesSlides/notesSlide99.xml"/><Relationship Id="rId26" Type="http://schemas.openxmlformats.org/officeDocument/2006/relationships/slideLayout" Target="../slideLayouts/slideLayout7.xml"/><Relationship Id="rId25" Type="http://schemas.openxmlformats.org/officeDocument/2006/relationships/tags" Target="../tags/tag2564.xml"/><Relationship Id="rId24" Type="http://schemas.openxmlformats.org/officeDocument/2006/relationships/image" Target="../media/image76.png"/><Relationship Id="rId23" Type="http://schemas.openxmlformats.org/officeDocument/2006/relationships/tags" Target="../tags/tag2563.xml"/><Relationship Id="rId22" Type="http://schemas.openxmlformats.org/officeDocument/2006/relationships/tags" Target="../tags/tag2562.xml"/><Relationship Id="rId21" Type="http://schemas.openxmlformats.org/officeDocument/2006/relationships/tags" Target="../tags/tag2561.xml"/><Relationship Id="rId20" Type="http://schemas.openxmlformats.org/officeDocument/2006/relationships/tags" Target="../tags/tag2560.xml"/><Relationship Id="rId2" Type="http://schemas.openxmlformats.org/officeDocument/2006/relationships/tags" Target="../tags/tag2545.xml"/><Relationship Id="rId19" Type="http://schemas.openxmlformats.org/officeDocument/2006/relationships/tags" Target="../tags/tag2559.xml"/><Relationship Id="rId18" Type="http://schemas.openxmlformats.org/officeDocument/2006/relationships/tags" Target="../tags/tag2558.xml"/><Relationship Id="rId17" Type="http://schemas.openxmlformats.org/officeDocument/2006/relationships/tags" Target="../tags/tag2557.xml"/><Relationship Id="rId16" Type="http://schemas.openxmlformats.org/officeDocument/2006/relationships/tags" Target="../tags/tag2556.xml"/><Relationship Id="rId15" Type="http://schemas.openxmlformats.org/officeDocument/2006/relationships/tags" Target="../tags/tag2555.xml"/><Relationship Id="rId14" Type="http://schemas.openxmlformats.org/officeDocument/2006/relationships/tags" Target="../tags/tag2554.xml"/><Relationship Id="rId13" Type="http://schemas.openxmlformats.org/officeDocument/2006/relationships/tags" Target="../tags/tag2553.xml"/><Relationship Id="rId12" Type="http://schemas.openxmlformats.org/officeDocument/2006/relationships/tags" Target="../tags/tag2552.xml"/><Relationship Id="rId11" Type="http://schemas.openxmlformats.org/officeDocument/2006/relationships/tags" Target="../tags/tag2551.xml"/><Relationship Id="rId10" Type="http://schemas.openxmlformats.org/officeDocument/2006/relationships/tags" Target="../tags/tag2550.xml"/><Relationship Id="rId1" Type="http://schemas.openxmlformats.org/officeDocument/2006/relationships/tags" Target="../tags/tag2544.xml"/></Relationships>
</file>

<file path=ppt/slides/_rels/slide103.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xml"/><Relationship Id="rId6" Type="http://schemas.openxmlformats.org/officeDocument/2006/relationships/tags" Target="../tags/tag2570.xml"/><Relationship Id="rId5" Type="http://schemas.openxmlformats.org/officeDocument/2006/relationships/tags" Target="../tags/tag2569.xml"/><Relationship Id="rId4" Type="http://schemas.openxmlformats.org/officeDocument/2006/relationships/tags" Target="../tags/tag2568.xml"/><Relationship Id="rId3" Type="http://schemas.openxmlformats.org/officeDocument/2006/relationships/tags" Target="../tags/tag2567.xml"/><Relationship Id="rId27" Type="http://schemas.openxmlformats.org/officeDocument/2006/relationships/notesSlide" Target="../notesSlides/notesSlide100.xml"/><Relationship Id="rId26" Type="http://schemas.openxmlformats.org/officeDocument/2006/relationships/slideLayout" Target="../slideLayouts/slideLayout7.xml"/><Relationship Id="rId25" Type="http://schemas.openxmlformats.org/officeDocument/2006/relationships/tags" Target="../tags/tag2585.xml"/><Relationship Id="rId24" Type="http://schemas.openxmlformats.org/officeDocument/2006/relationships/image" Target="../media/image77.jpeg"/><Relationship Id="rId23" Type="http://schemas.openxmlformats.org/officeDocument/2006/relationships/tags" Target="../tags/tag2584.xml"/><Relationship Id="rId22" Type="http://schemas.openxmlformats.org/officeDocument/2006/relationships/tags" Target="../tags/tag2583.xml"/><Relationship Id="rId21" Type="http://schemas.openxmlformats.org/officeDocument/2006/relationships/tags" Target="../tags/tag2582.xml"/><Relationship Id="rId20" Type="http://schemas.openxmlformats.org/officeDocument/2006/relationships/tags" Target="../tags/tag2581.xml"/><Relationship Id="rId2" Type="http://schemas.openxmlformats.org/officeDocument/2006/relationships/tags" Target="../tags/tag2566.xml"/><Relationship Id="rId19" Type="http://schemas.openxmlformats.org/officeDocument/2006/relationships/tags" Target="../tags/tag2580.xml"/><Relationship Id="rId18" Type="http://schemas.openxmlformats.org/officeDocument/2006/relationships/tags" Target="../tags/tag2579.xml"/><Relationship Id="rId17" Type="http://schemas.openxmlformats.org/officeDocument/2006/relationships/tags" Target="../tags/tag2578.xml"/><Relationship Id="rId16" Type="http://schemas.openxmlformats.org/officeDocument/2006/relationships/tags" Target="../tags/tag2577.xml"/><Relationship Id="rId15" Type="http://schemas.openxmlformats.org/officeDocument/2006/relationships/tags" Target="../tags/tag2576.xml"/><Relationship Id="rId14" Type="http://schemas.openxmlformats.org/officeDocument/2006/relationships/tags" Target="../tags/tag2575.xml"/><Relationship Id="rId13" Type="http://schemas.openxmlformats.org/officeDocument/2006/relationships/tags" Target="../tags/tag2574.xml"/><Relationship Id="rId12" Type="http://schemas.openxmlformats.org/officeDocument/2006/relationships/tags" Target="../tags/tag2573.xml"/><Relationship Id="rId11" Type="http://schemas.openxmlformats.org/officeDocument/2006/relationships/tags" Target="../tags/tag2572.xml"/><Relationship Id="rId10" Type="http://schemas.openxmlformats.org/officeDocument/2006/relationships/tags" Target="../tags/tag2571.xml"/><Relationship Id="rId1" Type="http://schemas.openxmlformats.org/officeDocument/2006/relationships/tags" Target="../tags/tag2565.xml"/></Relationships>
</file>

<file path=ppt/slides/_rels/slide104.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05.xml"/><Relationship Id="rId6" Type="http://schemas.openxmlformats.org/officeDocument/2006/relationships/tags" Target="../tags/tag2591.xml"/><Relationship Id="rId5" Type="http://schemas.openxmlformats.org/officeDocument/2006/relationships/tags" Target="../tags/tag2590.xml"/><Relationship Id="rId4" Type="http://schemas.openxmlformats.org/officeDocument/2006/relationships/tags" Target="../tags/tag2589.xml"/><Relationship Id="rId3" Type="http://schemas.openxmlformats.org/officeDocument/2006/relationships/tags" Target="../tags/tag2588.xml"/><Relationship Id="rId28" Type="http://schemas.openxmlformats.org/officeDocument/2006/relationships/notesSlide" Target="../notesSlides/notesSlide101.xml"/><Relationship Id="rId27" Type="http://schemas.openxmlformats.org/officeDocument/2006/relationships/slideLayout" Target="../slideLayouts/slideLayout7.xml"/><Relationship Id="rId26" Type="http://schemas.openxmlformats.org/officeDocument/2006/relationships/tags" Target="../tags/tag2606.xml"/><Relationship Id="rId25" Type="http://schemas.openxmlformats.org/officeDocument/2006/relationships/slide" Target="slide111.xml"/><Relationship Id="rId24" Type="http://schemas.openxmlformats.org/officeDocument/2006/relationships/image" Target="../media/image78.jpeg"/><Relationship Id="rId23" Type="http://schemas.openxmlformats.org/officeDocument/2006/relationships/tags" Target="../tags/tag2605.xml"/><Relationship Id="rId22" Type="http://schemas.openxmlformats.org/officeDocument/2006/relationships/tags" Target="../tags/tag2604.xml"/><Relationship Id="rId21" Type="http://schemas.openxmlformats.org/officeDocument/2006/relationships/tags" Target="../tags/tag2603.xml"/><Relationship Id="rId20" Type="http://schemas.openxmlformats.org/officeDocument/2006/relationships/tags" Target="../tags/tag2602.xml"/><Relationship Id="rId2" Type="http://schemas.openxmlformats.org/officeDocument/2006/relationships/tags" Target="../tags/tag2587.xml"/><Relationship Id="rId19" Type="http://schemas.openxmlformats.org/officeDocument/2006/relationships/tags" Target="../tags/tag2601.xml"/><Relationship Id="rId18" Type="http://schemas.openxmlformats.org/officeDocument/2006/relationships/tags" Target="../tags/tag2600.xml"/><Relationship Id="rId17" Type="http://schemas.openxmlformats.org/officeDocument/2006/relationships/tags" Target="../tags/tag2599.xml"/><Relationship Id="rId16" Type="http://schemas.openxmlformats.org/officeDocument/2006/relationships/tags" Target="../tags/tag2598.xml"/><Relationship Id="rId15" Type="http://schemas.openxmlformats.org/officeDocument/2006/relationships/tags" Target="../tags/tag2597.xml"/><Relationship Id="rId14" Type="http://schemas.openxmlformats.org/officeDocument/2006/relationships/tags" Target="../tags/tag2596.xml"/><Relationship Id="rId13" Type="http://schemas.openxmlformats.org/officeDocument/2006/relationships/tags" Target="../tags/tag2595.xml"/><Relationship Id="rId12" Type="http://schemas.openxmlformats.org/officeDocument/2006/relationships/tags" Target="../tags/tag2594.xml"/><Relationship Id="rId11" Type="http://schemas.openxmlformats.org/officeDocument/2006/relationships/tags" Target="../tags/tag2593.xml"/><Relationship Id="rId10" Type="http://schemas.openxmlformats.org/officeDocument/2006/relationships/tags" Target="../tags/tag2592.xml"/><Relationship Id="rId1" Type="http://schemas.openxmlformats.org/officeDocument/2006/relationships/tags" Target="../tags/tag2586.xml"/></Relationships>
</file>

<file path=ppt/slides/_rels/slide105.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00.xml"/><Relationship Id="rId6" Type="http://schemas.openxmlformats.org/officeDocument/2006/relationships/tags" Target="../tags/tag2612.xml"/><Relationship Id="rId5" Type="http://schemas.openxmlformats.org/officeDocument/2006/relationships/tags" Target="../tags/tag2611.xml"/><Relationship Id="rId4" Type="http://schemas.openxmlformats.org/officeDocument/2006/relationships/tags" Target="../tags/tag2610.xml"/><Relationship Id="rId3" Type="http://schemas.openxmlformats.org/officeDocument/2006/relationships/tags" Target="../tags/tag2609.xml"/><Relationship Id="rId26" Type="http://schemas.openxmlformats.org/officeDocument/2006/relationships/notesSlide" Target="../notesSlides/notesSlide102.xml"/><Relationship Id="rId25" Type="http://schemas.openxmlformats.org/officeDocument/2006/relationships/slideLayout" Target="../slideLayouts/slideLayout7.xml"/><Relationship Id="rId24" Type="http://schemas.openxmlformats.org/officeDocument/2006/relationships/tags" Target="../tags/tag2627.xml"/><Relationship Id="rId23" Type="http://schemas.openxmlformats.org/officeDocument/2006/relationships/tags" Target="../tags/tag2626.xml"/><Relationship Id="rId22" Type="http://schemas.openxmlformats.org/officeDocument/2006/relationships/tags" Target="../tags/tag2625.xml"/><Relationship Id="rId21" Type="http://schemas.openxmlformats.org/officeDocument/2006/relationships/tags" Target="../tags/tag2624.xml"/><Relationship Id="rId20" Type="http://schemas.openxmlformats.org/officeDocument/2006/relationships/tags" Target="../tags/tag2623.xml"/><Relationship Id="rId2" Type="http://schemas.openxmlformats.org/officeDocument/2006/relationships/tags" Target="../tags/tag2608.xml"/><Relationship Id="rId19" Type="http://schemas.openxmlformats.org/officeDocument/2006/relationships/tags" Target="../tags/tag2622.xml"/><Relationship Id="rId18" Type="http://schemas.openxmlformats.org/officeDocument/2006/relationships/tags" Target="../tags/tag2621.xml"/><Relationship Id="rId17" Type="http://schemas.openxmlformats.org/officeDocument/2006/relationships/tags" Target="../tags/tag2620.xml"/><Relationship Id="rId16" Type="http://schemas.openxmlformats.org/officeDocument/2006/relationships/tags" Target="../tags/tag2619.xml"/><Relationship Id="rId15" Type="http://schemas.openxmlformats.org/officeDocument/2006/relationships/tags" Target="../tags/tag2618.xml"/><Relationship Id="rId14" Type="http://schemas.openxmlformats.org/officeDocument/2006/relationships/tags" Target="../tags/tag2617.xml"/><Relationship Id="rId13" Type="http://schemas.openxmlformats.org/officeDocument/2006/relationships/tags" Target="../tags/tag2616.xml"/><Relationship Id="rId12" Type="http://schemas.openxmlformats.org/officeDocument/2006/relationships/tags" Target="../tags/tag2615.xml"/><Relationship Id="rId11" Type="http://schemas.openxmlformats.org/officeDocument/2006/relationships/tags" Target="../tags/tag2614.xml"/><Relationship Id="rId10" Type="http://schemas.openxmlformats.org/officeDocument/2006/relationships/tags" Target="../tags/tag2613.xml"/><Relationship Id="rId1" Type="http://schemas.openxmlformats.org/officeDocument/2006/relationships/tags" Target="../tags/tag2607.xml"/></Relationships>
</file>

<file path=ppt/slides/_rels/slide106.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00.xml"/><Relationship Id="rId6" Type="http://schemas.openxmlformats.org/officeDocument/2006/relationships/tags" Target="../tags/tag2633.xml"/><Relationship Id="rId5" Type="http://schemas.openxmlformats.org/officeDocument/2006/relationships/tags" Target="../tags/tag2632.xml"/><Relationship Id="rId4" Type="http://schemas.openxmlformats.org/officeDocument/2006/relationships/tags" Target="../tags/tag2631.xml"/><Relationship Id="rId3" Type="http://schemas.openxmlformats.org/officeDocument/2006/relationships/tags" Target="../tags/tag2630.xml"/><Relationship Id="rId26" Type="http://schemas.openxmlformats.org/officeDocument/2006/relationships/notesSlide" Target="../notesSlides/notesSlide103.xml"/><Relationship Id="rId25" Type="http://schemas.openxmlformats.org/officeDocument/2006/relationships/slideLayout" Target="../slideLayouts/slideLayout7.xml"/><Relationship Id="rId24" Type="http://schemas.openxmlformats.org/officeDocument/2006/relationships/tags" Target="../tags/tag2648.xml"/><Relationship Id="rId23" Type="http://schemas.openxmlformats.org/officeDocument/2006/relationships/tags" Target="../tags/tag2647.xml"/><Relationship Id="rId22" Type="http://schemas.openxmlformats.org/officeDocument/2006/relationships/tags" Target="../tags/tag2646.xml"/><Relationship Id="rId21" Type="http://schemas.openxmlformats.org/officeDocument/2006/relationships/tags" Target="../tags/tag2645.xml"/><Relationship Id="rId20" Type="http://schemas.openxmlformats.org/officeDocument/2006/relationships/tags" Target="../tags/tag2644.xml"/><Relationship Id="rId2" Type="http://schemas.openxmlformats.org/officeDocument/2006/relationships/tags" Target="../tags/tag2629.xml"/><Relationship Id="rId19" Type="http://schemas.openxmlformats.org/officeDocument/2006/relationships/tags" Target="../tags/tag2643.xml"/><Relationship Id="rId18" Type="http://schemas.openxmlformats.org/officeDocument/2006/relationships/tags" Target="../tags/tag2642.xml"/><Relationship Id="rId17" Type="http://schemas.openxmlformats.org/officeDocument/2006/relationships/tags" Target="../tags/tag2641.xml"/><Relationship Id="rId16" Type="http://schemas.openxmlformats.org/officeDocument/2006/relationships/tags" Target="../tags/tag2640.xml"/><Relationship Id="rId15" Type="http://schemas.openxmlformats.org/officeDocument/2006/relationships/tags" Target="../tags/tag2639.xml"/><Relationship Id="rId14" Type="http://schemas.openxmlformats.org/officeDocument/2006/relationships/tags" Target="../tags/tag2638.xml"/><Relationship Id="rId13" Type="http://schemas.openxmlformats.org/officeDocument/2006/relationships/tags" Target="../tags/tag2637.xml"/><Relationship Id="rId12" Type="http://schemas.openxmlformats.org/officeDocument/2006/relationships/tags" Target="../tags/tag2636.xml"/><Relationship Id="rId11" Type="http://schemas.openxmlformats.org/officeDocument/2006/relationships/tags" Target="../tags/tag2635.xml"/><Relationship Id="rId10" Type="http://schemas.openxmlformats.org/officeDocument/2006/relationships/tags" Target="../tags/tag2634.xml"/><Relationship Id="rId1" Type="http://schemas.openxmlformats.org/officeDocument/2006/relationships/tags" Target="../tags/tag2628.xml"/></Relationships>
</file>

<file path=ppt/slides/_rels/slide107.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01.xml"/><Relationship Id="rId6" Type="http://schemas.openxmlformats.org/officeDocument/2006/relationships/tags" Target="../tags/tag2654.xml"/><Relationship Id="rId5" Type="http://schemas.openxmlformats.org/officeDocument/2006/relationships/tags" Target="../tags/tag2653.xml"/><Relationship Id="rId4" Type="http://schemas.openxmlformats.org/officeDocument/2006/relationships/tags" Target="../tags/tag2652.xml"/><Relationship Id="rId3" Type="http://schemas.openxmlformats.org/officeDocument/2006/relationships/tags" Target="../tags/tag2651.xml"/><Relationship Id="rId26" Type="http://schemas.openxmlformats.org/officeDocument/2006/relationships/notesSlide" Target="../notesSlides/notesSlide104.xml"/><Relationship Id="rId25" Type="http://schemas.openxmlformats.org/officeDocument/2006/relationships/slideLayout" Target="../slideLayouts/slideLayout7.xml"/><Relationship Id="rId24" Type="http://schemas.openxmlformats.org/officeDocument/2006/relationships/tags" Target="../tags/tag2669.xml"/><Relationship Id="rId23" Type="http://schemas.openxmlformats.org/officeDocument/2006/relationships/tags" Target="../tags/tag2668.xml"/><Relationship Id="rId22" Type="http://schemas.openxmlformats.org/officeDocument/2006/relationships/tags" Target="../tags/tag2667.xml"/><Relationship Id="rId21" Type="http://schemas.openxmlformats.org/officeDocument/2006/relationships/tags" Target="../tags/tag2666.xml"/><Relationship Id="rId20" Type="http://schemas.openxmlformats.org/officeDocument/2006/relationships/tags" Target="../tags/tag2665.xml"/><Relationship Id="rId2" Type="http://schemas.openxmlformats.org/officeDocument/2006/relationships/tags" Target="../tags/tag2650.xml"/><Relationship Id="rId19" Type="http://schemas.openxmlformats.org/officeDocument/2006/relationships/tags" Target="../tags/tag2664.xml"/><Relationship Id="rId18" Type="http://schemas.openxmlformats.org/officeDocument/2006/relationships/tags" Target="../tags/tag2663.xml"/><Relationship Id="rId17" Type="http://schemas.openxmlformats.org/officeDocument/2006/relationships/tags" Target="../tags/tag2662.xml"/><Relationship Id="rId16" Type="http://schemas.openxmlformats.org/officeDocument/2006/relationships/tags" Target="../tags/tag2661.xml"/><Relationship Id="rId15" Type="http://schemas.openxmlformats.org/officeDocument/2006/relationships/tags" Target="../tags/tag2660.xml"/><Relationship Id="rId14" Type="http://schemas.openxmlformats.org/officeDocument/2006/relationships/tags" Target="../tags/tag2659.xml"/><Relationship Id="rId13" Type="http://schemas.openxmlformats.org/officeDocument/2006/relationships/tags" Target="../tags/tag2658.xml"/><Relationship Id="rId12" Type="http://schemas.openxmlformats.org/officeDocument/2006/relationships/tags" Target="../tags/tag2657.xml"/><Relationship Id="rId11" Type="http://schemas.openxmlformats.org/officeDocument/2006/relationships/tags" Target="../tags/tag2656.xml"/><Relationship Id="rId10" Type="http://schemas.openxmlformats.org/officeDocument/2006/relationships/tags" Target="../tags/tag2655.xml"/><Relationship Id="rId1" Type="http://schemas.openxmlformats.org/officeDocument/2006/relationships/tags" Target="../tags/tag2649.xml"/></Relationships>
</file>

<file path=ppt/slides/_rels/slide108.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02.xml"/><Relationship Id="rId6" Type="http://schemas.openxmlformats.org/officeDocument/2006/relationships/tags" Target="../tags/tag2675.xml"/><Relationship Id="rId5" Type="http://schemas.openxmlformats.org/officeDocument/2006/relationships/tags" Target="../tags/tag2674.xml"/><Relationship Id="rId4" Type="http://schemas.openxmlformats.org/officeDocument/2006/relationships/tags" Target="../tags/tag2673.xml"/><Relationship Id="rId3" Type="http://schemas.openxmlformats.org/officeDocument/2006/relationships/tags" Target="../tags/tag2672.xml"/><Relationship Id="rId26" Type="http://schemas.openxmlformats.org/officeDocument/2006/relationships/notesSlide" Target="../notesSlides/notesSlide105.xml"/><Relationship Id="rId25" Type="http://schemas.openxmlformats.org/officeDocument/2006/relationships/slideLayout" Target="../slideLayouts/slideLayout7.xml"/><Relationship Id="rId24" Type="http://schemas.openxmlformats.org/officeDocument/2006/relationships/tags" Target="../tags/tag2690.xml"/><Relationship Id="rId23" Type="http://schemas.openxmlformats.org/officeDocument/2006/relationships/tags" Target="../tags/tag2689.xml"/><Relationship Id="rId22" Type="http://schemas.openxmlformats.org/officeDocument/2006/relationships/tags" Target="../tags/tag2688.xml"/><Relationship Id="rId21" Type="http://schemas.openxmlformats.org/officeDocument/2006/relationships/tags" Target="../tags/tag2687.xml"/><Relationship Id="rId20" Type="http://schemas.openxmlformats.org/officeDocument/2006/relationships/tags" Target="../tags/tag2686.xml"/><Relationship Id="rId2" Type="http://schemas.openxmlformats.org/officeDocument/2006/relationships/tags" Target="../tags/tag2671.xml"/><Relationship Id="rId19" Type="http://schemas.openxmlformats.org/officeDocument/2006/relationships/tags" Target="../tags/tag2685.xml"/><Relationship Id="rId18" Type="http://schemas.openxmlformats.org/officeDocument/2006/relationships/tags" Target="../tags/tag2684.xml"/><Relationship Id="rId17" Type="http://schemas.openxmlformats.org/officeDocument/2006/relationships/tags" Target="../tags/tag2683.xml"/><Relationship Id="rId16" Type="http://schemas.openxmlformats.org/officeDocument/2006/relationships/tags" Target="../tags/tag2682.xml"/><Relationship Id="rId15" Type="http://schemas.openxmlformats.org/officeDocument/2006/relationships/tags" Target="../tags/tag2681.xml"/><Relationship Id="rId14" Type="http://schemas.openxmlformats.org/officeDocument/2006/relationships/tags" Target="../tags/tag2680.xml"/><Relationship Id="rId13" Type="http://schemas.openxmlformats.org/officeDocument/2006/relationships/tags" Target="../tags/tag2679.xml"/><Relationship Id="rId12" Type="http://schemas.openxmlformats.org/officeDocument/2006/relationships/tags" Target="../tags/tag2678.xml"/><Relationship Id="rId11" Type="http://schemas.openxmlformats.org/officeDocument/2006/relationships/tags" Target="../tags/tag2677.xml"/><Relationship Id="rId10" Type="http://schemas.openxmlformats.org/officeDocument/2006/relationships/tags" Target="../tags/tag2676.xml"/><Relationship Id="rId1" Type="http://schemas.openxmlformats.org/officeDocument/2006/relationships/tags" Target="../tags/tag2670.xml"/></Relationships>
</file>

<file path=ppt/slides/_rels/slide109.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03.xml"/><Relationship Id="rId6" Type="http://schemas.openxmlformats.org/officeDocument/2006/relationships/tags" Target="../tags/tag2696.xml"/><Relationship Id="rId5" Type="http://schemas.openxmlformats.org/officeDocument/2006/relationships/tags" Target="../tags/tag2695.xml"/><Relationship Id="rId4" Type="http://schemas.openxmlformats.org/officeDocument/2006/relationships/tags" Target="../tags/tag2694.xml"/><Relationship Id="rId3" Type="http://schemas.openxmlformats.org/officeDocument/2006/relationships/tags" Target="../tags/tag2693.xml"/><Relationship Id="rId26" Type="http://schemas.openxmlformats.org/officeDocument/2006/relationships/notesSlide" Target="../notesSlides/notesSlide106.xml"/><Relationship Id="rId25" Type="http://schemas.openxmlformats.org/officeDocument/2006/relationships/slideLayout" Target="../slideLayouts/slideLayout7.xml"/><Relationship Id="rId24" Type="http://schemas.openxmlformats.org/officeDocument/2006/relationships/tags" Target="../tags/tag2711.xml"/><Relationship Id="rId23" Type="http://schemas.openxmlformats.org/officeDocument/2006/relationships/tags" Target="../tags/tag2710.xml"/><Relationship Id="rId22" Type="http://schemas.openxmlformats.org/officeDocument/2006/relationships/tags" Target="../tags/tag2709.xml"/><Relationship Id="rId21" Type="http://schemas.openxmlformats.org/officeDocument/2006/relationships/tags" Target="../tags/tag2708.xml"/><Relationship Id="rId20" Type="http://schemas.openxmlformats.org/officeDocument/2006/relationships/tags" Target="../tags/tag2707.xml"/><Relationship Id="rId2" Type="http://schemas.openxmlformats.org/officeDocument/2006/relationships/tags" Target="../tags/tag2692.xml"/><Relationship Id="rId19" Type="http://schemas.openxmlformats.org/officeDocument/2006/relationships/tags" Target="../tags/tag2706.xml"/><Relationship Id="rId18" Type="http://schemas.openxmlformats.org/officeDocument/2006/relationships/tags" Target="../tags/tag2705.xml"/><Relationship Id="rId17" Type="http://schemas.openxmlformats.org/officeDocument/2006/relationships/tags" Target="../tags/tag2704.xml"/><Relationship Id="rId16" Type="http://schemas.openxmlformats.org/officeDocument/2006/relationships/tags" Target="../tags/tag2703.xml"/><Relationship Id="rId15" Type="http://schemas.openxmlformats.org/officeDocument/2006/relationships/tags" Target="../tags/tag2702.xml"/><Relationship Id="rId14" Type="http://schemas.openxmlformats.org/officeDocument/2006/relationships/tags" Target="../tags/tag2701.xml"/><Relationship Id="rId13" Type="http://schemas.openxmlformats.org/officeDocument/2006/relationships/tags" Target="../tags/tag2700.xml"/><Relationship Id="rId12" Type="http://schemas.openxmlformats.org/officeDocument/2006/relationships/tags" Target="../tags/tag2699.xml"/><Relationship Id="rId11" Type="http://schemas.openxmlformats.org/officeDocument/2006/relationships/tags" Target="../tags/tag2698.xml"/><Relationship Id="rId10" Type="http://schemas.openxmlformats.org/officeDocument/2006/relationships/tags" Target="../tags/tag2697.xml"/><Relationship Id="rId1" Type="http://schemas.openxmlformats.org/officeDocument/2006/relationships/tags" Target="../tags/tag2691.xml"/></Relationships>
</file>

<file path=ppt/slides/_rels/slide11.xml.rels><?xml version="1.0" encoding="UTF-8" standalone="yes"?>
<Relationships xmlns="http://schemas.openxmlformats.org/package/2006/relationships"><Relationship Id="rId9" Type="http://schemas.openxmlformats.org/officeDocument/2006/relationships/tags" Target="../tags/tag670.xml"/><Relationship Id="rId8" Type="http://schemas.openxmlformats.org/officeDocument/2006/relationships/tags" Target="../tags/tag669.xml"/><Relationship Id="rId7" Type="http://schemas.openxmlformats.org/officeDocument/2006/relationships/tags" Target="../tags/tag668.xml"/><Relationship Id="rId6" Type="http://schemas.openxmlformats.org/officeDocument/2006/relationships/tags" Target="../tags/tag667.xml"/><Relationship Id="rId5" Type="http://schemas.openxmlformats.org/officeDocument/2006/relationships/tags" Target="../tags/tag666.xml"/><Relationship Id="rId4" Type="http://schemas.openxmlformats.org/officeDocument/2006/relationships/tags" Target="../tags/tag665.xml"/><Relationship Id="rId3" Type="http://schemas.openxmlformats.org/officeDocument/2006/relationships/tags" Target="../tags/tag664.xml"/><Relationship Id="rId2" Type="http://schemas.openxmlformats.org/officeDocument/2006/relationships/tags" Target="../tags/tag663.xml"/><Relationship Id="rId10" Type="http://schemas.openxmlformats.org/officeDocument/2006/relationships/slideLayout" Target="../slideLayouts/slideLayout7.xml"/><Relationship Id="rId1" Type="http://schemas.openxmlformats.org/officeDocument/2006/relationships/tags" Target="../tags/tag662.xml"/></Relationships>
</file>

<file path=ppt/slides/_rels/slide110.xml.rels><?xml version="1.0" encoding="UTF-8" standalone="yes"?>
<Relationships xmlns="http://schemas.openxmlformats.org/package/2006/relationships"><Relationship Id="rId9" Type="http://schemas.openxmlformats.org/officeDocument/2006/relationships/image" Target="../media/image71.svg"/><Relationship Id="rId8" Type="http://schemas.openxmlformats.org/officeDocument/2006/relationships/image" Target="../media/image70.png"/><Relationship Id="rId7" Type="http://schemas.openxmlformats.org/officeDocument/2006/relationships/slide" Target="slide104.xml"/><Relationship Id="rId6" Type="http://schemas.openxmlformats.org/officeDocument/2006/relationships/tags" Target="../tags/tag2717.xml"/><Relationship Id="rId5" Type="http://schemas.openxmlformats.org/officeDocument/2006/relationships/tags" Target="../tags/tag2716.xml"/><Relationship Id="rId4" Type="http://schemas.openxmlformats.org/officeDocument/2006/relationships/tags" Target="../tags/tag2715.xml"/><Relationship Id="rId3" Type="http://schemas.openxmlformats.org/officeDocument/2006/relationships/tags" Target="../tags/tag2714.xml"/><Relationship Id="rId26" Type="http://schemas.openxmlformats.org/officeDocument/2006/relationships/notesSlide" Target="../notesSlides/notesSlide107.xml"/><Relationship Id="rId25" Type="http://schemas.openxmlformats.org/officeDocument/2006/relationships/slideLayout" Target="../slideLayouts/slideLayout7.xml"/><Relationship Id="rId24" Type="http://schemas.openxmlformats.org/officeDocument/2006/relationships/tags" Target="../tags/tag2732.xml"/><Relationship Id="rId23" Type="http://schemas.openxmlformats.org/officeDocument/2006/relationships/tags" Target="../tags/tag2731.xml"/><Relationship Id="rId22" Type="http://schemas.openxmlformats.org/officeDocument/2006/relationships/tags" Target="../tags/tag2730.xml"/><Relationship Id="rId21" Type="http://schemas.openxmlformats.org/officeDocument/2006/relationships/tags" Target="../tags/tag2729.xml"/><Relationship Id="rId20" Type="http://schemas.openxmlformats.org/officeDocument/2006/relationships/tags" Target="../tags/tag2728.xml"/><Relationship Id="rId2" Type="http://schemas.openxmlformats.org/officeDocument/2006/relationships/tags" Target="../tags/tag2713.xml"/><Relationship Id="rId19" Type="http://schemas.openxmlformats.org/officeDocument/2006/relationships/tags" Target="../tags/tag2727.xml"/><Relationship Id="rId18" Type="http://schemas.openxmlformats.org/officeDocument/2006/relationships/tags" Target="../tags/tag2726.xml"/><Relationship Id="rId17" Type="http://schemas.openxmlformats.org/officeDocument/2006/relationships/tags" Target="../tags/tag2725.xml"/><Relationship Id="rId16" Type="http://schemas.openxmlformats.org/officeDocument/2006/relationships/tags" Target="../tags/tag2724.xml"/><Relationship Id="rId15" Type="http://schemas.openxmlformats.org/officeDocument/2006/relationships/tags" Target="../tags/tag2723.xml"/><Relationship Id="rId14" Type="http://schemas.openxmlformats.org/officeDocument/2006/relationships/tags" Target="../tags/tag2722.xml"/><Relationship Id="rId13" Type="http://schemas.openxmlformats.org/officeDocument/2006/relationships/tags" Target="../tags/tag2721.xml"/><Relationship Id="rId12" Type="http://schemas.openxmlformats.org/officeDocument/2006/relationships/tags" Target="../tags/tag2720.xml"/><Relationship Id="rId11" Type="http://schemas.openxmlformats.org/officeDocument/2006/relationships/tags" Target="../tags/tag2719.xml"/><Relationship Id="rId10" Type="http://schemas.openxmlformats.org/officeDocument/2006/relationships/tags" Target="../tags/tag2718.xml"/><Relationship Id="rId1" Type="http://schemas.openxmlformats.org/officeDocument/2006/relationships/tags" Target="../tags/tag2712.xml"/></Relationships>
</file>

<file path=ppt/slides/_rels/slide111.xml.rels><?xml version="1.0" encoding="UTF-8" standalone="yes"?>
<Relationships xmlns="http://schemas.openxmlformats.org/package/2006/relationships"><Relationship Id="rId9" Type="http://schemas.openxmlformats.org/officeDocument/2006/relationships/tags" Target="../tags/tag2741.xml"/><Relationship Id="rId8" Type="http://schemas.openxmlformats.org/officeDocument/2006/relationships/tags" Target="../tags/tag2740.xml"/><Relationship Id="rId7" Type="http://schemas.openxmlformats.org/officeDocument/2006/relationships/tags" Target="../tags/tag2739.xml"/><Relationship Id="rId6" Type="http://schemas.openxmlformats.org/officeDocument/2006/relationships/tags" Target="../tags/tag2738.xml"/><Relationship Id="rId5" Type="http://schemas.openxmlformats.org/officeDocument/2006/relationships/tags" Target="../tags/tag2737.xml"/><Relationship Id="rId4" Type="http://schemas.openxmlformats.org/officeDocument/2006/relationships/tags" Target="../tags/tag2736.xml"/><Relationship Id="rId3" Type="http://schemas.openxmlformats.org/officeDocument/2006/relationships/tags" Target="../tags/tag2735.xml"/><Relationship Id="rId23" Type="http://schemas.openxmlformats.org/officeDocument/2006/relationships/notesSlide" Target="../notesSlides/notesSlide108.xml"/><Relationship Id="rId22" Type="http://schemas.openxmlformats.org/officeDocument/2006/relationships/slideLayout" Target="../slideLayouts/slideLayout7.xml"/><Relationship Id="rId21" Type="http://schemas.openxmlformats.org/officeDocument/2006/relationships/tags" Target="../tags/tag2753.xml"/><Relationship Id="rId20" Type="http://schemas.openxmlformats.org/officeDocument/2006/relationships/tags" Target="../tags/tag2752.xml"/><Relationship Id="rId2" Type="http://schemas.openxmlformats.org/officeDocument/2006/relationships/tags" Target="../tags/tag2734.xml"/><Relationship Id="rId19" Type="http://schemas.openxmlformats.org/officeDocument/2006/relationships/tags" Target="../tags/tag2751.xml"/><Relationship Id="rId18" Type="http://schemas.openxmlformats.org/officeDocument/2006/relationships/tags" Target="../tags/tag2750.xml"/><Relationship Id="rId17" Type="http://schemas.openxmlformats.org/officeDocument/2006/relationships/tags" Target="../tags/tag2749.xml"/><Relationship Id="rId16" Type="http://schemas.openxmlformats.org/officeDocument/2006/relationships/tags" Target="../tags/tag2748.xml"/><Relationship Id="rId15" Type="http://schemas.openxmlformats.org/officeDocument/2006/relationships/tags" Target="../tags/tag2747.xml"/><Relationship Id="rId14" Type="http://schemas.openxmlformats.org/officeDocument/2006/relationships/tags" Target="../tags/tag2746.xml"/><Relationship Id="rId13" Type="http://schemas.openxmlformats.org/officeDocument/2006/relationships/tags" Target="../tags/tag2745.xml"/><Relationship Id="rId12" Type="http://schemas.openxmlformats.org/officeDocument/2006/relationships/tags" Target="../tags/tag2744.xml"/><Relationship Id="rId11" Type="http://schemas.openxmlformats.org/officeDocument/2006/relationships/tags" Target="../tags/tag2743.xml"/><Relationship Id="rId10" Type="http://schemas.openxmlformats.org/officeDocument/2006/relationships/tags" Target="../tags/tag2742.xml"/><Relationship Id="rId1" Type="http://schemas.openxmlformats.org/officeDocument/2006/relationships/tags" Target="../tags/tag2733.xml"/></Relationships>
</file>

<file path=ppt/slides/_rels/slide112.xml.rels><?xml version="1.0" encoding="UTF-8" standalone="yes"?>
<Relationships xmlns="http://schemas.openxmlformats.org/package/2006/relationships"><Relationship Id="rId9" Type="http://schemas.openxmlformats.org/officeDocument/2006/relationships/tags" Target="../tags/tag2762.xml"/><Relationship Id="rId8" Type="http://schemas.openxmlformats.org/officeDocument/2006/relationships/tags" Target="../tags/tag2761.xml"/><Relationship Id="rId7" Type="http://schemas.openxmlformats.org/officeDocument/2006/relationships/tags" Target="../tags/tag2760.xml"/><Relationship Id="rId6" Type="http://schemas.openxmlformats.org/officeDocument/2006/relationships/tags" Target="../tags/tag2759.xml"/><Relationship Id="rId5" Type="http://schemas.openxmlformats.org/officeDocument/2006/relationships/tags" Target="../tags/tag2758.xml"/><Relationship Id="rId4" Type="http://schemas.openxmlformats.org/officeDocument/2006/relationships/tags" Target="../tags/tag2757.xml"/><Relationship Id="rId3" Type="http://schemas.openxmlformats.org/officeDocument/2006/relationships/tags" Target="../tags/tag2756.xml"/><Relationship Id="rId23" Type="http://schemas.openxmlformats.org/officeDocument/2006/relationships/notesSlide" Target="../notesSlides/notesSlide109.xml"/><Relationship Id="rId22" Type="http://schemas.openxmlformats.org/officeDocument/2006/relationships/slideLayout" Target="../slideLayouts/slideLayout7.xml"/><Relationship Id="rId21" Type="http://schemas.openxmlformats.org/officeDocument/2006/relationships/tags" Target="../tags/tag2774.xml"/><Relationship Id="rId20" Type="http://schemas.openxmlformats.org/officeDocument/2006/relationships/tags" Target="../tags/tag2773.xml"/><Relationship Id="rId2" Type="http://schemas.openxmlformats.org/officeDocument/2006/relationships/tags" Target="../tags/tag2755.xml"/><Relationship Id="rId19" Type="http://schemas.openxmlformats.org/officeDocument/2006/relationships/tags" Target="../tags/tag2772.xml"/><Relationship Id="rId18" Type="http://schemas.openxmlformats.org/officeDocument/2006/relationships/tags" Target="../tags/tag2771.xml"/><Relationship Id="rId17" Type="http://schemas.openxmlformats.org/officeDocument/2006/relationships/tags" Target="../tags/tag2770.xml"/><Relationship Id="rId16" Type="http://schemas.openxmlformats.org/officeDocument/2006/relationships/tags" Target="../tags/tag2769.xml"/><Relationship Id="rId15" Type="http://schemas.openxmlformats.org/officeDocument/2006/relationships/tags" Target="../tags/tag2768.xml"/><Relationship Id="rId14" Type="http://schemas.openxmlformats.org/officeDocument/2006/relationships/tags" Target="../tags/tag2767.xml"/><Relationship Id="rId13" Type="http://schemas.openxmlformats.org/officeDocument/2006/relationships/tags" Target="../tags/tag2766.xml"/><Relationship Id="rId12" Type="http://schemas.openxmlformats.org/officeDocument/2006/relationships/tags" Target="../tags/tag2765.xml"/><Relationship Id="rId11" Type="http://schemas.openxmlformats.org/officeDocument/2006/relationships/tags" Target="../tags/tag2764.xml"/><Relationship Id="rId10" Type="http://schemas.openxmlformats.org/officeDocument/2006/relationships/tags" Target="../tags/tag2763.xml"/><Relationship Id="rId1" Type="http://schemas.openxmlformats.org/officeDocument/2006/relationships/tags" Target="../tags/tag2754.xml"/></Relationships>
</file>

<file path=ppt/slides/_rels/slide113.xml.rels><?xml version="1.0" encoding="UTF-8" standalone="yes"?>
<Relationships xmlns="http://schemas.openxmlformats.org/package/2006/relationships"><Relationship Id="rId9" Type="http://schemas.openxmlformats.org/officeDocument/2006/relationships/tags" Target="../tags/tag2783.xml"/><Relationship Id="rId8" Type="http://schemas.openxmlformats.org/officeDocument/2006/relationships/tags" Target="../tags/tag2782.xml"/><Relationship Id="rId7" Type="http://schemas.openxmlformats.org/officeDocument/2006/relationships/tags" Target="../tags/tag2781.xml"/><Relationship Id="rId6" Type="http://schemas.openxmlformats.org/officeDocument/2006/relationships/tags" Target="../tags/tag2780.xml"/><Relationship Id="rId5" Type="http://schemas.openxmlformats.org/officeDocument/2006/relationships/tags" Target="../tags/tag2779.xml"/><Relationship Id="rId4" Type="http://schemas.openxmlformats.org/officeDocument/2006/relationships/tags" Target="../tags/tag2778.xml"/><Relationship Id="rId3" Type="http://schemas.openxmlformats.org/officeDocument/2006/relationships/tags" Target="../tags/tag2777.xml"/><Relationship Id="rId23" Type="http://schemas.openxmlformats.org/officeDocument/2006/relationships/notesSlide" Target="../notesSlides/notesSlide110.xml"/><Relationship Id="rId22" Type="http://schemas.openxmlformats.org/officeDocument/2006/relationships/slideLayout" Target="../slideLayouts/slideLayout7.xml"/><Relationship Id="rId21" Type="http://schemas.openxmlformats.org/officeDocument/2006/relationships/tags" Target="../tags/tag2795.xml"/><Relationship Id="rId20" Type="http://schemas.openxmlformats.org/officeDocument/2006/relationships/tags" Target="../tags/tag2794.xml"/><Relationship Id="rId2" Type="http://schemas.openxmlformats.org/officeDocument/2006/relationships/tags" Target="../tags/tag2776.xml"/><Relationship Id="rId19" Type="http://schemas.openxmlformats.org/officeDocument/2006/relationships/tags" Target="../tags/tag2793.xml"/><Relationship Id="rId18" Type="http://schemas.openxmlformats.org/officeDocument/2006/relationships/tags" Target="../tags/tag2792.xml"/><Relationship Id="rId17" Type="http://schemas.openxmlformats.org/officeDocument/2006/relationships/tags" Target="../tags/tag2791.xml"/><Relationship Id="rId16" Type="http://schemas.openxmlformats.org/officeDocument/2006/relationships/tags" Target="../tags/tag2790.xml"/><Relationship Id="rId15" Type="http://schemas.openxmlformats.org/officeDocument/2006/relationships/tags" Target="../tags/tag2789.xml"/><Relationship Id="rId14" Type="http://schemas.openxmlformats.org/officeDocument/2006/relationships/tags" Target="../tags/tag2788.xml"/><Relationship Id="rId13" Type="http://schemas.openxmlformats.org/officeDocument/2006/relationships/tags" Target="../tags/tag2787.xml"/><Relationship Id="rId12" Type="http://schemas.openxmlformats.org/officeDocument/2006/relationships/tags" Target="../tags/tag2786.xml"/><Relationship Id="rId11" Type="http://schemas.openxmlformats.org/officeDocument/2006/relationships/tags" Target="../tags/tag2785.xml"/><Relationship Id="rId10" Type="http://schemas.openxmlformats.org/officeDocument/2006/relationships/tags" Target="../tags/tag2784.xml"/><Relationship Id="rId1" Type="http://schemas.openxmlformats.org/officeDocument/2006/relationships/tags" Target="../tags/tag2775.xml"/></Relationships>
</file>

<file path=ppt/slides/_rels/slide114.xml.rels><?xml version="1.0" encoding="UTF-8" standalone="yes"?>
<Relationships xmlns="http://schemas.openxmlformats.org/package/2006/relationships"><Relationship Id="rId9" Type="http://schemas.openxmlformats.org/officeDocument/2006/relationships/tags" Target="../tags/tag2804.xml"/><Relationship Id="rId8" Type="http://schemas.openxmlformats.org/officeDocument/2006/relationships/tags" Target="../tags/tag2803.xml"/><Relationship Id="rId7" Type="http://schemas.openxmlformats.org/officeDocument/2006/relationships/tags" Target="../tags/tag2802.xml"/><Relationship Id="rId6" Type="http://schemas.openxmlformats.org/officeDocument/2006/relationships/tags" Target="../tags/tag2801.xml"/><Relationship Id="rId5" Type="http://schemas.openxmlformats.org/officeDocument/2006/relationships/tags" Target="../tags/tag2800.xml"/><Relationship Id="rId4" Type="http://schemas.openxmlformats.org/officeDocument/2006/relationships/tags" Target="../tags/tag2799.xml"/><Relationship Id="rId3" Type="http://schemas.openxmlformats.org/officeDocument/2006/relationships/tags" Target="../tags/tag2798.xml"/><Relationship Id="rId25" Type="http://schemas.openxmlformats.org/officeDocument/2006/relationships/notesSlide" Target="../notesSlides/notesSlide111.xml"/><Relationship Id="rId24" Type="http://schemas.openxmlformats.org/officeDocument/2006/relationships/slideLayout" Target="../slideLayouts/slideLayout7.xml"/><Relationship Id="rId23" Type="http://schemas.openxmlformats.org/officeDocument/2006/relationships/tags" Target="../tags/tag2816.xml"/><Relationship Id="rId22" Type="http://schemas.openxmlformats.org/officeDocument/2006/relationships/image" Target="../media/image80.svg"/><Relationship Id="rId21" Type="http://schemas.openxmlformats.org/officeDocument/2006/relationships/image" Target="../media/image79.png"/><Relationship Id="rId20" Type="http://schemas.openxmlformats.org/officeDocument/2006/relationships/tags" Target="../tags/tag2815.xml"/><Relationship Id="rId2" Type="http://schemas.openxmlformats.org/officeDocument/2006/relationships/tags" Target="../tags/tag2797.xml"/><Relationship Id="rId19" Type="http://schemas.openxmlformats.org/officeDocument/2006/relationships/tags" Target="../tags/tag2814.xml"/><Relationship Id="rId18" Type="http://schemas.openxmlformats.org/officeDocument/2006/relationships/tags" Target="../tags/tag2813.xml"/><Relationship Id="rId17" Type="http://schemas.openxmlformats.org/officeDocument/2006/relationships/tags" Target="../tags/tag2812.xml"/><Relationship Id="rId16" Type="http://schemas.openxmlformats.org/officeDocument/2006/relationships/tags" Target="../tags/tag2811.xml"/><Relationship Id="rId15" Type="http://schemas.openxmlformats.org/officeDocument/2006/relationships/tags" Target="../tags/tag2810.xml"/><Relationship Id="rId14" Type="http://schemas.openxmlformats.org/officeDocument/2006/relationships/tags" Target="../tags/tag2809.xml"/><Relationship Id="rId13" Type="http://schemas.openxmlformats.org/officeDocument/2006/relationships/tags" Target="../tags/tag2808.xml"/><Relationship Id="rId12" Type="http://schemas.openxmlformats.org/officeDocument/2006/relationships/tags" Target="../tags/tag2807.xml"/><Relationship Id="rId11" Type="http://schemas.openxmlformats.org/officeDocument/2006/relationships/tags" Target="../tags/tag2806.xml"/><Relationship Id="rId10" Type="http://schemas.openxmlformats.org/officeDocument/2006/relationships/tags" Target="../tags/tag2805.xml"/><Relationship Id="rId1" Type="http://schemas.openxmlformats.org/officeDocument/2006/relationships/tags" Target="../tags/tag2796.xml"/></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18.xml"/><Relationship Id="rId1" Type="http://schemas.openxmlformats.org/officeDocument/2006/relationships/tags" Target="../tags/tag2817.xml"/></Relationships>
</file>

<file path=ppt/slides/_rels/slide116.xml.rels><?xml version="1.0" encoding="UTF-8" standalone="yes"?>
<Relationships xmlns="http://schemas.openxmlformats.org/package/2006/relationships"><Relationship Id="rId9" Type="http://schemas.openxmlformats.org/officeDocument/2006/relationships/tags" Target="../tags/tag2827.xml"/><Relationship Id="rId8" Type="http://schemas.openxmlformats.org/officeDocument/2006/relationships/tags" Target="../tags/tag2826.xml"/><Relationship Id="rId7" Type="http://schemas.openxmlformats.org/officeDocument/2006/relationships/tags" Target="../tags/tag2825.xml"/><Relationship Id="rId6" Type="http://schemas.openxmlformats.org/officeDocument/2006/relationships/tags" Target="../tags/tag2824.xml"/><Relationship Id="rId5" Type="http://schemas.openxmlformats.org/officeDocument/2006/relationships/tags" Target="../tags/tag2823.xml"/><Relationship Id="rId4" Type="http://schemas.openxmlformats.org/officeDocument/2006/relationships/tags" Target="../tags/tag2822.xml"/><Relationship Id="rId3" Type="http://schemas.openxmlformats.org/officeDocument/2006/relationships/tags" Target="../tags/tag2821.xml"/><Relationship Id="rId26" Type="http://schemas.openxmlformats.org/officeDocument/2006/relationships/notesSlide" Target="../notesSlides/notesSlide112.xml"/><Relationship Id="rId25" Type="http://schemas.openxmlformats.org/officeDocument/2006/relationships/slideLayout" Target="../slideLayouts/slideLayout7.xml"/><Relationship Id="rId24" Type="http://schemas.openxmlformats.org/officeDocument/2006/relationships/tags" Target="../tags/tag2839.xml"/><Relationship Id="rId23" Type="http://schemas.openxmlformats.org/officeDocument/2006/relationships/image" Target="../media/image82.png"/><Relationship Id="rId22" Type="http://schemas.openxmlformats.org/officeDocument/2006/relationships/hyperlink" Target="Module%20IV%20Workplace%20Writing-Thank-you%20Letter&#65288;&#24863;&#35874;&#20449;&#65289;.mp4" TargetMode="External"/><Relationship Id="rId21" Type="http://schemas.openxmlformats.org/officeDocument/2006/relationships/image" Target="../media/image81.jpeg"/><Relationship Id="rId20" Type="http://schemas.openxmlformats.org/officeDocument/2006/relationships/tags" Target="../tags/tag2838.xml"/><Relationship Id="rId2" Type="http://schemas.openxmlformats.org/officeDocument/2006/relationships/tags" Target="../tags/tag2820.xml"/><Relationship Id="rId19" Type="http://schemas.openxmlformats.org/officeDocument/2006/relationships/tags" Target="../tags/tag2837.xml"/><Relationship Id="rId18" Type="http://schemas.openxmlformats.org/officeDocument/2006/relationships/tags" Target="../tags/tag2836.xml"/><Relationship Id="rId17" Type="http://schemas.openxmlformats.org/officeDocument/2006/relationships/tags" Target="../tags/tag2835.xml"/><Relationship Id="rId16" Type="http://schemas.openxmlformats.org/officeDocument/2006/relationships/tags" Target="../tags/tag2834.xml"/><Relationship Id="rId15" Type="http://schemas.openxmlformats.org/officeDocument/2006/relationships/tags" Target="../tags/tag2833.xml"/><Relationship Id="rId14" Type="http://schemas.openxmlformats.org/officeDocument/2006/relationships/tags" Target="../tags/tag2832.xml"/><Relationship Id="rId13" Type="http://schemas.openxmlformats.org/officeDocument/2006/relationships/tags" Target="../tags/tag2831.xml"/><Relationship Id="rId12" Type="http://schemas.openxmlformats.org/officeDocument/2006/relationships/tags" Target="../tags/tag2830.xml"/><Relationship Id="rId11" Type="http://schemas.openxmlformats.org/officeDocument/2006/relationships/tags" Target="../tags/tag2829.xml"/><Relationship Id="rId10" Type="http://schemas.openxmlformats.org/officeDocument/2006/relationships/tags" Target="../tags/tag2828.xml"/><Relationship Id="rId1" Type="http://schemas.openxmlformats.org/officeDocument/2006/relationships/tags" Target="../tags/tag2819.xml"/></Relationships>
</file>

<file path=ppt/slides/_rels/slide11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846.xml"/><Relationship Id="rId7" Type="http://schemas.openxmlformats.org/officeDocument/2006/relationships/image" Target="../media/image83.jpeg"/><Relationship Id="rId6" Type="http://schemas.openxmlformats.org/officeDocument/2006/relationships/tags" Target="../tags/tag2845.xml"/><Relationship Id="rId5" Type="http://schemas.openxmlformats.org/officeDocument/2006/relationships/tags" Target="../tags/tag2844.xml"/><Relationship Id="rId4" Type="http://schemas.openxmlformats.org/officeDocument/2006/relationships/tags" Target="../tags/tag2843.xml"/><Relationship Id="rId3" Type="http://schemas.openxmlformats.org/officeDocument/2006/relationships/tags" Target="../tags/tag2842.xml"/><Relationship Id="rId2" Type="http://schemas.openxmlformats.org/officeDocument/2006/relationships/tags" Target="../tags/tag2841.xml"/><Relationship Id="rId10" Type="http://schemas.openxmlformats.org/officeDocument/2006/relationships/notesSlide" Target="../notesSlides/notesSlide113.xml"/><Relationship Id="rId1" Type="http://schemas.openxmlformats.org/officeDocument/2006/relationships/tags" Target="../tags/tag2840.xml"/></Relationships>
</file>

<file path=ppt/slides/_rels/slide118.xml.rels><?xml version="1.0" encoding="UTF-8" standalone="yes"?>
<Relationships xmlns="http://schemas.openxmlformats.org/package/2006/relationships"><Relationship Id="rId9" Type="http://schemas.openxmlformats.org/officeDocument/2006/relationships/tags" Target="../tags/tag2855.xml"/><Relationship Id="rId8" Type="http://schemas.openxmlformats.org/officeDocument/2006/relationships/tags" Target="../tags/tag2854.xml"/><Relationship Id="rId7" Type="http://schemas.openxmlformats.org/officeDocument/2006/relationships/tags" Target="../tags/tag2853.xml"/><Relationship Id="rId6" Type="http://schemas.openxmlformats.org/officeDocument/2006/relationships/tags" Target="../tags/tag2852.xml"/><Relationship Id="rId5" Type="http://schemas.openxmlformats.org/officeDocument/2006/relationships/tags" Target="../tags/tag2851.xml"/><Relationship Id="rId4" Type="http://schemas.openxmlformats.org/officeDocument/2006/relationships/tags" Target="../tags/tag2850.xml"/><Relationship Id="rId3" Type="http://schemas.openxmlformats.org/officeDocument/2006/relationships/tags" Target="../tags/tag2849.xml"/><Relationship Id="rId23" Type="http://schemas.openxmlformats.org/officeDocument/2006/relationships/notesSlide" Target="../notesSlides/notesSlide114.xml"/><Relationship Id="rId22" Type="http://schemas.openxmlformats.org/officeDocument/2006/relationships/slideLayout" Target="../slideLayouts/slideLayout7.xml"/><Relationship Id="rId21" Type="http://schemas.openxmlformats.org/officeDocument/2006/relationships/tags" Target="../tags/tag2867.xml"/><Relationship Id="rId20" Type="http://schemas.openxmlformats.org/officeDocument/2006/relationships/tags" Target="../tags/tag2866.xml"/><Relationship Id="rId2" Type="http://schemas.openxmlformats.org/officeDocument/2006/relationships/tags" Target="../tags/tag2848.xml"/><Relationship Id="rId19" Type="http://schemas.openxmlformats.org/officeDocument/2006/relationships/tags" Target="../tags/tag2865.xml"/><Relationship Id="rId18" Type="http://schemas.openxmlformats.org/officeDocument/2006/relationships/tags" Target="../tags/tag2864.xml"/><Relationship Id="rId17" Type="http://schemas.openxmlformats.org/officeDocument/2006/relationships/tags" Target="../tags/tag2863.xml"/><Relationship Id="rId16" Type="http://schemas.openxmlformats.org/officeDocument/2006/relationships/tags" Target="../tags/tag2862.xml"/><Relationship Id="rId15" Type="http://schemas.openxmlformats.org/officeDocument/2006/relationships/tags" Target="../tags/tag2861.xml"/><Relationship Id="rId14" Type="http://schemas.openxmlformats.org/officeDocument/2006/relationships/tags" Target="../tags/tag2860.xml"/><Relationship Id="rId13" Type="http://schemas.openxmlformats.org/officeDocument/2006/relationships/tags" Target="../tags/tag2859.xml"/><Relationship Id="rId12" Type="http://schemas.openxmlformats.org/officeDocument/2006/relationships/tags" Target="../tags/tag2858.xml"/><Relationship Id="rId11" Type="http://schemas.openxmlformats.org/officeDocument/2006/relationships/tags" Target="../tags/tag2857.xml"/><Relationship Id="rId10" Type="http://schemas.openxmlformats.org/officeDocument/2006/relationships/tags" Target="../tags/tag2856.xml"/><Relationship Id="rId1" Type="http://schemas.openxmlformats.org/officeDocument/2006/relationships/tags" Target="../tags/tag2847.xml"/></Relationships>
</file>

<file path=ppt/slides/_rels/slide119.xml.rels><?xml version="1.0" encoding="UTF-8" standalone="yes"?>
<Relationships xmlns="http://schemas.openxmlformats.org/package/2006/relationships"><Relationship Id="rId9" Type="http://schemas.openxmlformats.org/officeDocument/2006/relationships/tags" Target="../tags/tag2876.xml"/><Relationship Id="rId8" Type="http://schemas.openxmlformats.org/officeDocument/2006/relationships/tags" Target="../tags/tag2875.xml"/><Relationship Id="rId7" Type="http://schemas.openxmlformats.org/officeDocument/2006/relationships/tags" Target="../tags/tag2874.xml"/><Relationship Id="rId6" Type="http://schemas.openxmlformats.org/officeDocument/2006/relationships/tags" Target="../tags/tag2873.xml"/><Relationship Id="rId5" Type="http://schemas.openxmlformats.org/officeDocument/2006/relationships/tags" Target="../tags/tag2872.xml"/><Relationship Id="rId4" Type="http://schemas.openxmlformats.org/officeDocument/2006/relationships/tags" Target="../tags/tag2871.xml"/><Relationship Id="rId3" Type="http://schemas.openxmlformats.org/officeDocument/2006/relationships/tags" Target="../tags/tag2870.xml"/><Relationship Id="rId23" Type="http://schemas.openxmlformats.org/officeDocument/2006/relationships/notesSlide" Target="../notesSlides/notesSlide115.xml"/><Relationship Id="rId22" Type="http://schemas.openxmlformats.org/officeDocument/2006/relationships/slideLayout" Target="../slideLayouts/slideLayout7.xml"/><Relationship Id="rId21" Type="http://schemas.openxmlformats.org/officeDocument/2006/relationships/tags" Target="../tags/tag2888.xml"/><Relationship Id="rId20" Type="http://schemas.openxmlformats.org/officeDocument/2006/relationships/tags" Target="../tags/tag2887.xml"/><Relationship Id="rId2" Type="http://schemas.openxmlformats.org/officeDocument/2006/relationships/tags" Target="../tags/tag2869.xml"/><Relationship Id="rId19" Type="http://schemas.openxmlformats.org/officeDocument/2006/relationships/tags" Target="../tags/tag2886.xml"/><Relationship Id="rId18" Type="http://schemas.openxmlformats.org/officeDocument/2006/relationships/tags" Target="../tags/tag2885.xml"/><Relationship Id="rId17" Type="http://schemas.openxmlformats.org/officeDocument/2006/relationships/tags" Target="../tags/tag2884.xml"/><Relationship Id="rId16" Type="http://schemas.openxmlformats.org/officeDocument/2006/relationships/tags" Target="../tags/tag2883.xml"/><Relationship Id="rId15" Type="http://schemas.openxmlformats.org/officeDocument/2006/relationships/tags" Target="../tags/tag2882.xml"/><Relationship Id="rId14" Type="http://schemas.openxmlformats.org/officeDocument/2006/relationships/tags" Target="../tags/tag2881.xml"/><Relationship Id="rId13" Type="http://schemas.openxmlformats.org/officeDocument/2006/relationships/tags" Target="../tags/tag2880.xml"/><Relationship Id="rId12" Type="http://schemas.openxmlformats.org/officeDocument/2006/relationships/tags" Target="../tags/tag2879.xml"/><Relationship Id="rId11" Type="http://schemas.openxmlformats.org/officeDocument/2006/relationships/tags" Target="../tags/tag2878.xml"/><Relationship Id="rId10" Type="http://schemas.openxmlformats.org/officeDocument/2006/relationships/tags" Target="../tags/tag2877.xml"/><Relationship Id="rId1" Type="http://schemas.openxmlformats.org/officeDocument/2006/relationships/tags" Target="../tags/tag2868.xml"/></Relationships>
</file>

<file path=ppt/slides/_rels/slide12.xml.rels><?xml version="1.0" encoding="UTF-8" standalone="yes"?>
<Relationships xmlns="http://schemas.openxmlformats.org/package/2006/relationships"><Relationship Id="rId9" Type="http://schemas.openxmlformats.org/officeDocument/2006/relationships/slide" Target="slide16.xml"/><Relationship Id="rId8" Type="http://schemas.openxmlformats.org/officeDocument/2006/relationships/slide" Target="slide14.xml"/><Relationship Id="rId7" Type="http://schemas.openxmlformats.org/officeDocument/2006/relationships/slide" Target="slide15.xml"/><Relationship Id="rId6" Type="http://schemas.openxmlformats.org/officeDocument/2006/relationships/tags" Target="../tags/tag676.xml"/><Relationship Id="rId5" Type="http://schemas.openxmlformats.org/officeDocument/2006/relationships/tags" Target="../tags/tag675.xml"/><Relationship Id="rId4" Type="http://schemas.openxmlformats.org/officeDocument/2006/relationships/tags" Target="../tags/tag674.xml"/><Relationship Id="rId38" Type="http://schemas.openxmlformats.org/officeDocument/2006/relationships/notesSlide" Target="../notesSlides/notesSlide11.xml"/><Relationship Id="rId37" Type="http://schemas.openxmlformats.org/officeDocument/2006/relationships/slideLayout" Target="../slideLayouts/slideLayout7.xml"/><Relationship Id="rId36" Type="http://schemas.openxmlformats.org/officeDocument/2006/relationships/tags" Target="../tags/tag691.xml"/><Relationship Id="rId35" Type="http://schemas.openxmlformats.org/officeDocument/2006/relationships/image" Target="../media/image52.svg"/><Relationship Id="rId34" Type="http://schemas.openxmlformats.org/officeDocument/2006/relationships/image" Target="../media/image51.png"/><Relationship Id="rId33" Type="http://schemas.openxmlformats.org/officeDocument/2006/relationships/slide" Target="slide1.xml"/><Relationship Id="rId32" Type="http://schemas.openxmlformats.org/officeDocument/2006/relationships/slide" Target="slide21.xml"/><Relationship Id="rId31" Type="http://schemas.openxmlformats.org/officeDocument/2006/relationships/slide" Target="slide17.xml"/><Relationship Id="rId30" Type="http://schemas.openxmlformats.org/officeDocument/2006/relationships/tags" Target="../tags/tag690.xml"/><Relationship Id="rId3" Type="http://schemas.openxmlformats.org/officeDocument/2006/relationships/tags" Target="../tags/tag673.xml"/><Relationship Id="rId29" Type="http://schemas.openxmlformats.org/officeDocument/2006/relationships/tags" Target="../tags/tag689.xml"/><Relationship Id="rId28" Type="http://schemas.openxmlformats.org/officeDocument/2006/relationships/tags" Target="../tags/tag688.xml"/><Relationship Id="rId27" Type="http://schemas.openxmlformats.org/officeDocument/2006/relationships/tags" Target="../tags/tag687.xml"/><Relationship Id="rId26" Type="http://schemas.openxmlformats.org/officeDocument/2006/relationships/tags" Target="../tags/tag686.xml"/><Relationship Id="rId25" Type="http://schemas.openxmlformats.org/officeDocument/2006/relationships/tags" Target="../tags/tag685.xml"/><Relationship Id="rId24" Type="http://schemas.openxmlformats.org/officeDocument/2006/relationships/tags" Target="../tags/tag684.xml"/><Relationship Id="rId23" Type="http://schemas.openxmlformats.org/officeDocument/2006/relationships/tags" Target="../tags/tag683.xml"/><Relationship Id="rId22" Type="http://schemas.openxmlformats.org/officeDocument/2006/relationships/tags" Target="../tags/tag682.xml"/><Relationship Id="rId21" Type="http://schemas.openxmlformats.org/officeDocument/2006/relationships/tags" Target="../tags/tag681.xml"/><Relationship Id="rId20" Type="http://schemas.openxmlformats.org/officeDocument/2006/relationships/tags" Target="../tags/tag680.xml"/><Relationship Id="rId2" Type="http://schemas.openxmlformats.org/officeDocument/2006/relationships/tags" Target="../tags/tag672.xml"/><Relationship Id="rId19" Type="http://schemas.openxmlformats.org/officeDocument/2006/relationships/tags" Target="../tags/tag679.xml"/><Relationship Id="rId18" Type="http://schemas.openxmlformats.org/officeDocument/2006/relationships/tags" Target="../tags/tag678.xml"/><Relationship Id="rId17" Type="http://schemas.openxmlformats.org/officeDocument/2006/relationships/tags" Target="../tags/tag677.xml"/><Relationship Id="rId16" Type="http://schemas.openxmlformats.org/officeDocument/2006/relationships/slide" Target="slide13.xml"/><Relationship Id="rId15" Type="http://schemas.openxmlformats.org/officeDocument/2006/relationships/slide" Target="slide23.xml"/><Relationship Id="rId14" Type="http://schemas.openxmlformats.org/officeDocument/2006/relationships/image" Target="../media/image50.svg"/><Relationship Id="rId13" Type="http://schemas.openxmlformats.org/officeDocument/2006/relationships/image" Target="../media/image49.png"/><Relationship Id="rId12" Type="http://schemas.openxmlformats.org/officeDocument/2006/relationships/hyperlink" Target="Module%20&#8545;%20Dialogue%20One-Task%201.mp3" TargetMode="External"/><Relationship Id="rId11" Type="http://schemas.openxmlformats.org/officeDocument/2006/relationships/slide" Target="slide22.xml"/><Relationship Id="rId10" Type="http://schemas.openxmlformats.org/officeDocument/2006/relationships/slide" Target="slide18.xml"/><Relationship Id="rId1" Type="http://schemas.openxmlformats.org/officeDocument/2006/relationships/tags" Target="../tags/tag671.xml"/></Relationships>
</file>

<file path=ppt/slides/_rels/slide120.xml.rels><?xml version="1.0" encoding="UTF-8" standalone="yes"?>
<Relationships xmlns="http://schemas.openxmlformats.org/package/2006/relationships"><Relationship Id="rId9" Type="http://schemas.openxmlformats.org/officeDocument/2006/relationships/tags" Target="../tags/tag2897.xml"/><Relationship Id="rId8" Type="http://schemas.openxmlformats.org/officeDocument/2006/relationships/tags" Target="../tags/tag2896.xml"/><Relationship Id="rId7" Type="http://schemas.openxmlformats.org/officeDocument/2006/relationships/tags" Target="../tags/tag2895.xml"/><Relationship Id="rId6" Type="http://schemas.openxmlformats.org/officeDocument/2006/relationships/tags" Target="../tags/tag2894.xml"/><Relationship Id="rId5" Type="http://schemas.openxmlformats.org/officeDocument/2006/relationships/tags" Target="../tags/tag2893.xml"/><Relationship Id="rId4" Type="http://schemas.openxmlformats.org/officeDocument/2006/relationships/tags" Target="../tags/tag2892.xml"/><Relationship Id="rId3" Type="http://schemas.openxmlformats.org/officeDocument/2006/relationships/tags" Target="../tags/tag2891.xml"/><Relationship Id="rId24" Type="http://schemas.openxmlformats.org/officeDocument/2006/relationships/notesSlide" Target="../notesSlides/notesSlide116.xml"/><Relationship Id="rId23" Type="http://schemas.openxmlformats.org/officeDocument/2006/relationships/slideLayout" Target="../slideLayouts/slideLayout7.xml"/><Relationship Id="rId22" Type="http://schemas.openxmlformats.org/officeDocument/2006/relationships/tags" Target="../tags/tag2909.xml"/><Relationship Id="rId21" Type="http://schemas.openxmlformats.org/officeDocument/2006/relationships/image" Target="../media/image84.jpeg"/><Relationship Id="rId20" Type="http://schemas.openxmlformats.org/officeDocument/2006/relationships/tags" Target="../tags/tag2908.xml"/><Relationship Id="rId2" Type="http://schemas.openxmlformats.org/officeDocument/2006/relationships/tags" Target="../tags/tag2890.xml"/><Relationship Id="rId19" Type="http://schemas.openxmlformats.org/officeDocument/2006/relationships/tags" Target="../tags/tag2907.xml"/><Relationship Id="rId18" Type="http://schemas.openxmlformats.org/officeDocument/2006/relationships/tags" Target="../tags/tag2906.xml"/><Relationship Id="rId17" Type="http://schemas.openxmlformats.org/officeDocument/2006/relationships/tags" Target="../tags/tag2905.xml"/><Relationship Id="rId16" Type="http://schemas.openxmlformats.org/officeDocument/2006/relationships/tags" Target="../tags/tag2904.xml"/><Relationship Id="rId15" Type="http://schemas.openxmlformats.org/officeDocument/2006/relationships/tags" Target="../tags/tag2903.xml"/><Relationship Id="rId14" Type="http://schemas.openxmlformats.org/officeDocument/2006/relationships/tags" Target="../tags/tag2902.xml"/><Relationship Id="rId13" Type="http://schemas.openxmlformats.org/officeDocument/2006/relationships/tags" Target="../tags/tag2901.xml"/><Relationship Id="rId12" Type="http://schemas.openxmlformats.org/officeDocument/2006/relationships/tags" Target="../tags/tag2900.xml"/><Relationship Id="rId11" Type="http://schemas.openxmlformats.org/officeDocument/2006/relationships/tags" Target="../tags/tag2899.xml"/><Relationship Id="rId10" Type="http://schemas.openxmlformats.org/officeDocument/2006/relationships/tags" Target="../tags/tag2898.xml"/><Relationship Id="rId1" Type="http://schemas.openxmlformats.org/officeDocument/2006/relationships/tags" Target="../tags/tag2889.xml"/></Relationships>
</file>

<file path=ppt/slides/_rels/slide121.xml.rels><?xml version="1.0" encoding="UTF-8" standalone="yes"?>
<Relationships xmlns="http://schemas.openxmlformats.org/package/2006/relationships"><Relationship Id="rId9" Type="http://schemas.openxmlformats.org/officeDocument/2006/relationships/tags" Target="../tags/tag2918.xml"/><Relationship Id="rId8" Type="http://schemas.openxmlformats.org/officeDocument/2006/relationships/tags" Target="../tags/tag2917.xml"/><Relationship Id="rId7" Type="http://schemas.openxmlformats.org/officeDocument/2006/relationships/tags" Target="../tags/tag2916.xml"/><Relationship Id="rId6" Type="http://schemas.openxmlformats.org/officeDocument/2006/relationships/tags" Target="../tags/tag2915.xml"/><Relationship Id="rId5" Type="http://schemas.openxmlformats.org/officeDocument/2006/relationships/tags" Target="../tags/tag2914.xml"/><Relationship Id="rId4" Type="http://schemas.openxmlformats.org/officeDocument/2006/relationships/tags" Target="../tags/tag2913.xml"/><Relationship Id="rId3" Type="http://schemas.openxmlformats.org/officeDocument/2006/relationships/tags" Target="../tags/tag2912.xml"/><Relationship Id="rId23" Type="http://schemas.openxmlformats.org/officeDocument/2006/relationships/notesSlide" Target="../notesSlides/notesSlide117.xml"/><Relationship Id="rId22" Type="http://schemas.openxmlformats.org/officeDocument/2006/relationships/slideLayout" Target="../slideLayouts/slideLayout7.xml"/><Relationship Id="rId21" Type="http://schemas.openxmlformats.org/officeDocument/2006/relationships/tags" Target="../tags/tag2930.xml"/><Relationship Id="rId20" Type="http://schemas.openxmlformats.org/officeDocument/2006/relationships/tags" Target="../tags/tag2929.xml"/><Relationship Id="rId2" Type="http://schemas.openxmlformats.org/officeDocument/2006/relationships/tags" Target="../tags/tag2911.xml"/><Relationship Id="rId19" Type="http://schemas.openxmlformats.org/officeDocument/2006/relationships/tags" Target="../tags/tag2928.xml"/><Relationship Id="rId18" Type="http://schemas.openxmlformats.org/officeDocument/2006/relationships/tags" Target="../tags/tag2927.xml"/><Relationship Id="rId17" Type="http://schemas.openxmlformats.org/officeDocument/2006/relationships/tags" Target="../tags/tag2926.xml"/><Relationship Id="rId16" Type="http://schemas.openxmlformats.org/officeDocument/2006/relationships/tags" Target="../tags/tag2925.xml"/><Relationship Id="rId15" Type="http://schemas.openxmlformats.org/officeDocument/2006/relationships/tags" Target="../tags/tag2924.xml"/><Relationship Id="rId14" Type="http://schemas.openxmlformats.org/officeDocument/2006/relationships/tags" Target="../tags/tag2923.xml"/><Relationship Id="rId13" Type="http://schemas.openxmlformats.org/officeDocument/2006/relationships/tags" Target="../tags/tag2922.xml"/><Relationship Id="rId12" Type="http://schemas.openxmlformats.org/officeDocument/2006/relationships/tags" Target="../tags/tag2921.xml"/><Relationship Id="rId11" Type="http://schemas.openxmlformats.org/officeDocument/2006/relationships/tags" Target="../tags/tag2920.xml"/><Relationship Id="rId10" Type="http://schemas.openxmlformats.org/officeDocument/2006/relationships/tags" Target="../tags/tag2919.xml"/><Relationship Id="rId1" Type="http://schemas.openxmlformats.org/officeDocument/2006/relationships/tags" Target="../tags/tag2910.xml"/></Relationships>
</file>

<file path=ppt/slides/_rels/slide122.xml.rels><?xml version="1.0" encoding="UTF-8" standalone="yes"?>
<Relationships xmlns="http://schemas.openxmlformats.org/package/2006/relationships"><Relationship Id="rId9" Type="http://schemas.openxmlformats.org/officeDocument/2006/relationships/tags" Target="../tags/tag2939.xml"/><Relationship Id="rId8" Type="http://schemas.openxmlformats.org/officeDocument/2006/relationships/tags" Target="../tags/tag2938.xml"/><Relationship Id="rId7" Type="http://schemas.openxmlformats.org/officeDocument/2006/relationships/tags" Target="../tags/tag2937.xml"/><Relationship Id="rId6" Type="http://schemas.openxmlformats.org/officeDocument/2006/relationships/tags" Target="../tags/tag2936.xml"/><Relationship Id="rId5" Type="http://schemas.openxmlformats.org/officeDocument/2006/relationships/tags" Target="../tags/tag2935.xml"/><Relationship Id="rId4" Type="http://schemas.openxmlformats.org/officeDocument/2006/relationships/tags" Target="../tags/tag2934.xml"/><Relationship Id="rId3" Type="http://schemas.openxmlformats.org/officeDocument/2006/relationships/tags" Target="../tags/tag2933.xml"/><Relationship Id="rId23" Type="http://schemas.openxmlformats.org/officeDocument/2006/relationships/notesSlide" Target="../notesSlides/notesSlide118.xml"/><Relationship Id="rId22" Type="http://schemas.openxmlformats.org/officeDocument/2006/relationships/slideLayout" Target="../slideLayouts/slideLayout7.xml"/><Relationship Id="rId21" Type="http://schemas.openxmlformats.org/officeDocument/2006/relationships/tags" Target="../tags/tag2951.xml"/><Relationship Id="rId20" Type="http://schemas.openxmlformats.org/officeDocument/2006/relationships/tags" Target="../tags/tag2950.xml"/><Relationship Id="rId2" Type="http://schemas.openxmlformats.org/officeDocument/2006/relationships/tags" Target="../tags/tag2932.xml"/><Relationship Id="rId19" Type="http://schemas.openxmlformats.org/officeDocument/2006/relationships/tags" Target="../tags/tag2949.xml"/><Relationship Id="rId18" Type="http://schemas.openxmlformats.org/officeDocument/2006/relationships/tags" Target="../tags/tag2948.xml"/><Relationship Id="rId17" Type="http://schemas.openxmlformats.org/officeDocument/2006/relationships/tags" Target="../tags/tag2947.xml"/><Relationship Id="rId16" Type="http://schemas.openxmlformats.org/officeDocument/2006/relationships/tags" Target="../tags/tag2946.xml"/><Relationship Id="rId15" Type="http://schemas.openxmlformats.org/officeDocument/2006/relationships/tags" Target="../tags/tag2945.xml"/><Relationship Id="rId14" Type="http://schemas.openxmlformats.org/officeDocument/2006/relationships/tags" Target="../tags/tag2944.xml"/><Relationship Id="rId13" Type="http://schemas.openxmlformats.org/officeDocument/2006/relationships/tags" Target="../tags/tag2943.xml"/><Relationship Id="rId12" Type="http://schemas.openxmlformats.org/officeDocument/2006/relationships/tags" Target="../tags/tag2942.xml"/><Relationship Id="rId11" Type="http://schemas.openxmlformats.org/officeDocument/2006/relationships/tags" Target="../tags/tag2941.xml"/><Relationship Id="rId10" Type="http://schemas.openxmlformats.org/officeDocument/2006/relationships/tags" Target="../tags/tag2940.xml"/><Relationship Id="rId1" Type="http://schemas.openxmlformats.org/officeDocument/2006/relationships/tags" Target="../tags/tag2931.xml"/></Relationships>
</file>

<file path=ppt/slides/_rels/slide123.xml.rels><?xml version="1.0" encoding="UTF-8" standalone="yes"?>
<Relationships xmlns="http://schemas.openxmlformats.org/package/2006/relationships"><Relationship Id="rId9" Type="http://schemas.openxmlformats.org/officeDocument/2006/relationships/tags" Target="../tags/tag2960.xml"/><Relationship Id="rId8" Type="http://schemas.openxmlformats.org/officeDocument/2006/relationships/tags" Target="../tags/tag2959.xml"/><Relationship Id="rId7" Type="http://schemas.openxmlformats.org/officeDocument/2006/relationships/tags" Target="../tags/tag2958.xml"/><Relationship Id="rId6" Type="http://schemas.openxmlformats.org/officeDocument/2006/relationships/tags" Target="../tags/tag2957.xml"/><Relationship Id="rId5" Type="http://schemas.openxmlformats.org/officeDocument/2006/relationships/tags" Target="../tags/tag2956.xml"/><Relationship Id="rId4" Type="http://schemas.openxmlformats.org/officeDocument/2006/relationships/tags" Target="../tags/tag2955.xml"/><Relationship Id="rId3" Type="http://schemas.openxmlformats.org/officeDocument/2006/relationships/tags" Target="../tags/tag2954.xml"/><Relationship Id="rId23" Type="http://schemas.openxmlformats.org/officeDocument/2006/relationships/notesSlide" Target="../notesSlides/notesSlide119.xml"/><Relationship Id="rId22" Type="http://schemas.openxmlformats.org/officeDocument/2006/relationships/slideLayout" Target="../slideLayouts/slideLayout7.xml"/><Relationship Id="rId21" Type="http://schemas.openxmlformats.org/officeDocument/2006/relationships/tags" Target="../tags/tag2972.xml"/><Relationship Id="rId20" Type="http://schemas.openxmlformats.org/officeDocument/2006/relationships/tags" Target="../tags/tag2971.xml"/><Relationship Id="rId2" Type="http://schemas.openxmlformats.org/officeDocument/2006/relationships/tags" Target="../tags/tag2953.xml"/><Relationship Id="rId19" Type="http://schemas.openxmlformats.org/officeDocument/2006/relationships/tags" Target="../tags/tag2970.xml"/><Relationship Id="rId18" Type="http://schemas.openxmlformats.org/officeDocument/2006/relationships/tags" Target="../tags/tag2969.xml"/><Relationship Id="rId17" Type="http://schemas.openxmlformats.org/officeDocument/2006/relationships/tags" Target="../tags/tag2968.xml"/><Relationship Id="rId16" Type="http://schemas.openxmlformats.org/officeDocument/2006/relationships/tags" Target="../tags/tag2967.xml"/><Relationship Id="rId15" Type="http://schemas.openxmlformats.org/officeDocument/2006/relationships/tags" Target="../tags/tag2966.xml"/><Relationship Id="rId14" Type="http://schemas.openxmlformats.org/officeDocument/2006/relationships/tags" Target="../tags/tag2965.xml"/><Relationship Id="rId13" Type="http://schemas.openxmlformats.org/officeDocument/2006/relationships/tags" Target="../tags/tag2964.xml"/><Relationship Id="rId12" Type="http://schemas.openxmlformats.org/officeDocument/2006/relationships/tags" Target="../tags/tag2963.xml"/><Relationship Id="rId11" Type="http://schemas.openxmlformats.org/officeDocument/2006/relationships/tags" Target="../tags/tag2962.xml"/><Relationship Id="rId10" Type="http://schemas.openxmlformats.org/officeDocument/2006/relationships/tags" Target="../tags/tag2961.xml"/><Relationship Id="rId1" Type="http://schemas.openxmlformats.org/officeDocument/2006/relationships/tags" Target="../tags/tag2952.xml"/></Relationships>
</file>

<file path=ppt/slides/_rels/slide124.xml.rels><?xml version="1.0" encoding="UTF-8" standalone="yes"?>
<Relationships xmlns="http://schemas.openxmlformats.org/package/2006/relationships"><Relationship Id="rId9" Type="http://schemas.openxmlformats.org/officeDocument/2006/relationships/tags" Target="../tags/tag2981.xml"/><Relationship Id="rId8" Type="http://schemas.openxmlformats.org/officeDocument/2006/relationships/tags" Target="../tags/tag2980.xml"/><Relationship Id="rId7" Type="http://schemas.openxmlformats.org/officeDocument/2006/relationships/tags" Target="../tags/tag2979.xml"/><Relationship Id="rId6" Type="http://schemas.openxmlformats.org/officeDocument/2006/relationships/tags" Target="../tags/tag2978.xml"/><Relationship Id="rId5" Type="http://schemas.openxmlformats.org/officeDocument/2006/relationships/tags" Target="../tags/tag2977.xml"/><Relationship Id="rId4" Type="http://schemas.openxmlformats.org/officeDocument/2006/relationships/tags" Target="../tags/tag2976.xml"/><Relationship Id="rId3" Type="http://schemas.openxmlformats.org/officeDocument/2006/relationships/tags" Target="../tags/tag2975.xml"/><Relationship Id="rId25" Type="http://schemas.openxmlformats.org/officeDocument/2006/relationships/notesSlide" Target="../notesSlides/notesSlide120.xml"/><Relationship Id="rId24" Type="http://schemas.openxmlformats.org/officeDocument/2006/relationships/slideLayout" Target="../slideLayouts/slideLayout7.xml"/><Relationship Id="rId23" Type="http://schemas.openxmlformats.org/officeDocument/2006/relationships/tags" Target="../tags/tag2993.xml"/><Relationship Id="rId22" Type="http://schemas.openxmlformats.org/officeDocument/2006/relationships/image" Target="../media/image86.svg"/><Relationship Id="rId21" Type="http://schemas.openxmlformats.org/officeDocument/2006/relationships/image" Target="../media/image85.png"/><Relationship Id="rId20" Type="http://schemas.openxmlformats.org/officeDocument/2006/relationships/tags" Target="../tags/tag2992.xml"/><Relationship Id="rId2" Type="http://schemas.openxmlformats.org/officeDocument/2006/relationships/tags" Target="../tags/tag2974.xml"/><Relationship Id="rId19" Type="http://schemas.openxmlformats.org/officeDocument/2006/relationships/tags" Target="../tags/tag2991.xml"/><Relationship Id="rId18" Type="http://schemas.openxmlformats.org/officeDocument/2006/relationships/tags" Target="../tags/tag2990.xml"/><Relationship Id="rId17" Type="http://schemas.openxmlformats.org/officeDocument/2006/relationships/tags" Target="../tags/tag2989.xml"/><Relationship Id="rId16" Type="http://schemas.openxmlformats.org/officeDocument/2006/relationships/tags" Target="../tags/tag2988.xml"/><Relationship Id="rId15" Type="http://schemas.openxmlformats.org/officeDocument/2006/relationships/tags" Target="../tags/tag2987.xml"/><Relationship Id="rId14" Type="http://schemas.openxmlformats.org/officeDocument/2006/relationships/tags" Target="../tags/tag2986.xml"/><Relationship Id="rId13" Type="http://schemas.openxmlformats.org/officeDocument/2006/relationships/tags" Target="../tags/tag2985.xml"/><Relationship Id="rId12" Type="http://schemas.openxmlformats.org/officeDocument/2006/relationships/tags" Target="../tags/tag2984.xml"/><Relationship Id="rId11" Type="http://schemas.openxmlformats.org/officeDocument/2006/relationships/tags" Target="../tags/tag2983.xml"/><Relationship Id="rId10" Type="http://schemas.openxmlformats.org/officeDocument/2006/relationships/tags" Target="../tags/tag2982.xml"/><Relationship Id="rId1" Type="http://schemas.openxmlformats.org/officeDocument/2006/relationships/tags" Target="../tags/tag2973.xml"/></Relationships>
</file>

<file path=ppt/slides/_rels/slide125.xml.rels><?xml version="1.0" encoding="UTF-8" standalone="yes"?>
<Relationships xmlns="http://schemas.openxmlformats.org/package/2006/relationships"><Relationship Id="rId9" Type="http://schemas.openxmlformats.org/officeDocument/2006/relationships/image" Target="../media/image63.svg"/><Relationship Id="rId8" Type="http://schemas.openxmlformats.org/officeDocument/2006/relationships/image" Target="../media/image62.png"/><Relationship Id="rId7" Type="http://schemas.openxmlformats.org/officeDocument/2006/relationships/tags" Target="../tags/tag3000.xml"/><Relationship Id="rId6" Type="http://schemas.openxmlformats.org/officeDocument/2006/relationships/tags" Target="../tags/tag2999.xml"/><Relationship Id="rId5" Type="http://schemas.openxmlformats.org/officeDocument/2006/relationships/tags" Target="../tags/tag2998.xml"/><Relationship Id="rId4" Type="http://schemas.openxmlformats.org/officeDocument/2006/relationships/tags" Target="../tags/tag2997.xml"/><Relationship Id="rId3" Type="http://schemas.openxmlformats.org/officeDocument/2006/relationships/tags" Target="../tags/tag2996.xml"/><Relationship Id="rId27" Type="http://schemas.openxmlformats.org/officeDocument/2006/relationships/notesSlide" Target="../notesSlides/notesSlide121.xml"/><Relationship Id="rId26" Type="http://schemas.openxmlformats.org/officeDocument/2006/relationships/slideLayout" Target="../slideLayouts/slideLayout7.xml"/><Relationship Id="rId25" Type="http://schemas.openxmlformats.org/officeDocument/2006/relationships/tags" Target="../tags/tag3016.xml"/><Relationship Id="rId24" Type="http://schemas.openxmlformats.org/officeDocument/2006/relationships/tags" Target="../tags/tag3015.xml"/><Relationship Id="rId23" Type="http://schemas.openxmlformats.org/officeDocument/2006/relationships/tags" Target="../tags/tag3014.xml"/><Relationship Id="rId22" Type="http://schemas.openxmlformats.org/officeDocument/2006/relationships/tags" Target="../tags/tag3013.xml"/><Relationship Id="rId21" Type="http://schemas.openxmlformats.org/officeDocument/2006/relationships/tags" Target="../tags/tag3012.xml"/><Relationship Id="rId20" Type="http://schemas.openxmlformats.org/officeDocument/2006/relationships/tags" Target="../tags/tag3011.xml"/><Relationship Id="rId2" Type="http://schemas.openxmlformats.org/officeDocument/2006/relationships/tags" Target="../tags/tag2995.xml"/><Relationship Id="rId19" Type="http://schemas.openxmlformats.org/officeDocument/2006/relationships/tags" Target="../tags/tag3010.xml"/><Relationship Id="rId18" Type="http://schemas.openxmlformats.org/officeDocument/2006/relationships/tags" Target="../tags/tag3009.xml"/><Relationship Id="rId17" Type="http://schemas.openxmlformats.org/officeDocument/2006/relationships/tags" Target="../tags/tag3008.xml"/><Relationship Id="rId16" Type="http://schemas.openxmlformats.org/officeDocument/2006/relationships/tags" Target="../tags/tag3007.xml"/><Relationship Id="rId15" Type="http://schemas.openxmlformats.org/officeDocument/2006/relationships/tags" Target="../tags/tag3006.xml"/><Relationship Id="rId14" Type="http://schemas.openxmlformats.org/officeDocument/2006/relationships/tags" Target="../tags/tag3005.xml"/><Relationship Id="rId13" Type="http://schemas.openxmlformats.org/officeDocument/2006/relationships/tags" Target="../tags/tag3004.xml"/><Relationship Id="rId12" Type="http://schemas.openxmlformats.org/officeDocument/2006/relationships/tags" Target="../tags/tag3003.xml"/><Relationship Id="rId11" Type="http://schemas.openxmlformats.org/officeDocument/2006/relationships/tags" Target="../tags/tag3002.xml"/><Relationship Id="rId10" Type="http://schemas.openxmlformats.org/officeDocument/2006/relationships/tags" Target="../tags/tag3001.xml"/><Relationship Id="rId1" Type="http://schemas.openxmlformats.org/officeDocument/2006/relationships/tags" Target="../tags/tag2994.xml"/></Relationships>
</file>

<file path=ppt/slides/_rels/slide126.xml.rels><?xml version="1.0" encoding="UTF-8" standalone="yes"?>
<Relationships xmlns="http://schemas.openxmlformats.org/package/2006/relationships"><Relationship Id="rId9" Type="http://schemas.openxmlformats.org/officeDocument/2006/relationships/tags" Target="../tags/tag3025.xml"/><Relationship Id="rId8" Type="http://schemas.openxmlformats.org/officeDocument/2006/relationships/tags" Target="../tags/tag3024.xml"/><Relationship Id="rId7" Type="http://schemas.openxmlformats.org/officeDocument/2006/relationships/tags" Target="../tags/tag3023.xml"/><Relationship Id="rId6" Type="http://schemas.openxmlformats.org/officeDocument/2006/relationships/tags" Target="../tags/tag3022.xml"/><Relationship Id="rId5" Type="http://schemas.openxmlformats.org/officeDocument/2006/relationships/tags" Target="../tags/tag3021.xml"/><Relationship Id="rId4" Type="http://schemas.openxmlformats.org/officeDocument/2006/relationships/tags" Target="../tags/tag3020.xml"/><Relationship Id="rId3" Type="http://schemas.openxmlformats.org/officeDocument/2006/relationships/tags" Target="../tags/tag3019.xml"/><Relationship Id="rId24" Type="http://schemas.openxmlformats.org/officeDocument/2006/relationships/notesSlide" Target="../notesSlides/notesSlide122.xml"/><Relationship Id="rId23" Type="http://schemas.openxmlformats.org/officeDocument/2006/relationships/slideLayout" Target="../slideLayouts/slideLayout7.xml"/><Relationship Id="rId22" Type="http://schemas.openxmlformats.org/officeDocument/2006/relationships/tags" Target="../tags/tag3038.xml"/><Relationship Id="rId21" Type="http://schemas.openxmlformats.org/officeDocument/2006/relationships/tags" Target="../tags/tag3037.xml"/><Relationship Id="rId20" Type="http://schemas.openxmlformats.org/officeDocument/2006/relationships/tags" Target="../tags/tag3036.xml"/><Relationship Id="rId2" Type="http://schemas.openxmlformats.org/officeDocument/2006/relationships/tags" Target="../tags/tag3018.xml"/><Relationship Id="rId19" Type="http://schemas.openxmlformats.org/officeDocument/2006/relationships/tags" Target="../tags/tag3035.xml"/><Relationship Id="rId18" Type="http://schemas.openxmlformats.org/officeDocument/2006/relationships/tags" Target="../tags/tag3034.xml"/><Relationship Id="rId17" Type="http://schemas.openxmlformats.org/officeDocument/2006/relationships/tags" Target="../tags/tag3033.xml"/><Relationship Id="rId16" Type="http://schemas.openxmlformats.org/officeDocument/2006/relationships/tags" Target="../tags/tag3032.xml"/><Relationship Id="rId15" Type="http://schemas.openxmlformats.org/officeDocument/2006/relationships/tags" Target="../tags/tag3031.xml"/><Relationship Id="rId14" Type="http://schemas.openxmlformats.org/officeDocument/2006/relationships/tags" Target="../tags/tag3030.xml"/><Relationship Id="rId13" Type="http://schemas.openxmlformats.org/officeDocument/2006/relationships/tags" Target="../tags/tag3029.xml"/><Relationship Id="rId12" Type="http://schemas.openxmlformats.org/officeDocument/2006/relationships/tags" Target="../tags/tag3028.xml"/><Relationship Id="rId11" Type="http://schemas.openxmlformats.org/officeDocument/2006/relationships/tags" Target="../tags/tag3027.xml"/><Relationship Id="rId10" Type="http://schemas.openxmlformats.org/officeDocument/2006/relationships/tags" Target="../tags/tag3026.xml"/><Relationship Id="rId1" Type="http://schemas.openxmlformats.org/officeDocument/2006/relationships/tags" Target="../tags/tag3017.xml"/></Relationships>
</file>

<file path=ppt/slides/_rels/slide127.xml.rels><?xml version="1.0" encoding="UTF-8" standalone="yes"?>
<Relationships xmlns="http://schemas.openxmlformats.org/package/2006/relationships"><Relationship Id="rId9" Type="http://schemas.openxmlformats.org/officeDocument/2006/relationships/tags" Target="../tags/tag3047.xml"/><Relationship Id="rId8" Type="http://schemas.openxmlformats.org/officeDocument/2006/relationships/tags" Target="../tags/tag3046.xml"/><Relationship Id="rId7" Type="http://schemas.openxmlformats.org/officeDocument/2006/relationships/tags" Target="../tags/tag3045.xml"/><Relationship Id="rId6" Type="http://schemas.openxmlformats.org/officeDocument/2006/relationships/tags" Target="../tags/tag3044.xml"/><Relationship Id="rId5" Type="http://schemas.openxmlformats.org/officeDocument/2006/relationships/tags" Target="../tags/tag3043.xml"/><Relationship Id="rId4" Type="http://schemas.openxmlformats.org/officeDocument/2006/relationships/tags" Target="../tags/tag3042.xml"/><Relationship Id="rId3" Type="http://schemas.openxmlformats.org/officeDocument/2006/relationships/tags" Target="../tags/tag3041.xml"/><Relationship Id="rId24" Type="http://schemas.openxmlformats.org/officeDocument/2006/relationships/notesSlide" Target="../notesSlides/notesSlide123.xml"/><Relationship Id="rId23" Type="http://schemas.openxmlformats.org/officeDocument/2006/relationships/slideLayout" Target="../slideLayouts/slideLayout7.xml"/><Relationship Id="rId22" Type="http://schemas.openxmlformats.org/officeDocument/2006/relationships/tags" Target="../tags/tag3060.xml"/><Relationship Id="rId21" Type="http://schemas.openxmlformats.org/officeDocument/2006/relationships/tags" Target="../tags/tag3059.xml"/><Relationship Id="rId20" Type="http://schemas.openxmlformats.org/officeDocument/2006/relationships/tags" Target="../tags/tag3058.xml"/><Relationship Id="rId2" Type="http://schemas.openxmlformats.org/officeDocument/2006/relationships/tags" Target="../tags/tag3040.xml"/><Relationship Id="rId19" Type="http://schemas.openxmlformats.org/officeDocument/2006/relationships/tags" Target="../tags/tag3057.xml"/><Relationship Id="rId18" Type="http://schemas.openxmlformats.org/officeDocument/2006/relationships/tags" Target="../tags/tag3056.xml"/><Relationship Id="rId17" Type="http://schemas.openxmlformats.org/officeDocument/2006/relationships/tags" Target="../tags/tag3055.xml"/><Relationship Id="rId16" Type="http://schemas.openxmlformats.org/officeDocument/2006/relationships/tags" Target="../tags/tag3054.xml"/><Relationship Id="rId15" Type="http://schemas.openxmlformats.org/officeDocument/2006/relationships/tags" Target="../tags/tag3053.xml"/><Relationship Id="rId14" Type="http://schemas.openxmlformats.org/officeDocument/2006/relationships/tags" Target="../tags/tag3052.xml"/><Relationship Id="rId13" Type="http://schemas.openxmlformats.org/officeDocument/2006/relationships/tags" Target="../tags/tag3051.xml"/><Relationship Id="rId12" Type="http://schemas.openxmlformats.org/officeDocument/2006/relationships/tags" Target="../tags/tag3050.xml"/><Relationship Id="rId11" Type="http://schemas.openxmlformats.org/officeDocument/2006/relationships/tags" Target="../tags/tag3049.xml"/><Relationship Id="rId10" Type="http://schemas.openxmlformats.org/officeDocument/2006/relationships/tags" Target="../tags/tag3048.xml"/><Relationship Id="rId1" Type="http://schemas.openxmlformats.org/officeDocument/2006/relationships/tags" Target="../tags/tag3039.xml"/></Relationships>
</file>

<file path=ppt/slides/_rels/slide128.xml.rels><?xml version="1.0" encoding="UTF-8" standalone="yes"?>
<Relationships xmlns="http://schemas.openxmlformats.org/package/2006/relationships"><Relationship Id="rId9" Type="http://schemas.openxmlformats.org/officeDocument/2006/relationships/tags" Target="../tags/tag3069.xml"/><Relationship Id="rId8" Type="http://schemas.openxmlformats.org/officeDocument/2006/relationships/tags" Target="../tags/tag3068.xml"/><Relationship Id="rId7" Type="http://schemas.openxmlformats.org/officeDocument/2006/relationships/tags" Target="../tags/tag3067.xml"/><Relationship Id="rId6" Type="http://schemas.openxmlformats.org/officeDocument/2006/relationships/tags" Target="../tags/tag3066.xml"/><Relationship Id="rId5" Type="http://schemas.openxmlformats.org/officeDocument/2006/relationships/tags" Target="../tags/tag3065.xml"/><Relationship Id="rId4" Type="http://schemas.openxmlformats.org/officeDocument/2006/relationships/tags" Target="../tags/tag3064.xml"/><Relationship Id="rId3" Type="http://schemas.openxmlformats.org/officeDocument/2006/relationships/tags" Target="../tags/tag3063.xml"/><Relationship Id="rId2" Type="http://schemas.openxmlformats.org/officeDocument/2006/relationships/tags" Target="../tags/tag3062.xml"/><Relationship Id="rId11" Type="http://schemas.openxmlformats.org/officeDocument/2006/relationships/slideLayout" Target="../slideLayouts/slideLayout7.xml"/><Relationship Id="rId10" Type="http://schemas.openxmlformats.org/officeDocument/2006/relationships/tags" Target="../tags/tag3070.xml"/><Relationship Id="rId1" Type="http://schemas.openxmlformats.org/officeDocument/2006/relationships/tags" Target="../tags/tag3061.xml"/></Relationships>
</file>

<file path=ppt/slides/_rels/slide129.xml.rels><?xml version="1.0" encoding="UTF-8" standalone="yes"?>
<Relationships xmlns="http://schemas.openxmlformats.org/package/2006/relationships"><Relationship Id="rId9" Type="http://schemas.openxmlformats.org/officeDocument/2006/relationships/tags" Target="../tags/tag3077.xml"/><Relationship Id="rId8" Type="http://schemas.openxmlformats.org/officeDocument/2006/relationships/image" Target="../media/image88.png"/><Relationship Id="rId7" Type="http://schemas.openxmlformats.org/officeDocument/2006/relationships/tags" Target="../tags/tag3076.xml"/><Relationship Id="rId6" Type="http://schemas.openxmlformats.org/officeDocument/2006/relationships/tags" Target="../tags/tag3075.xml"/><Relationship Id="rId5" Type="http://schemas.openxmlformats.org/officeDocument/2006/relationships/tags" Target="../tags/tag3074.xml"/><Relationship Id="rId4" Type="http://schemas.openxmlformats.org/officeDocument/2006/relationships/tags" Target="../tags/tag3073.xml"/><Relationship Id="rId35" Type="http://schemas.openxmlformats.org/officeDocument/2006/relationships/notesSlide" Target="../notesSlides/notesSlide124.xml"/><Relationship Id="rId34" Type="http://schemas.openxmlformats.org/officeDocument/2006/relationships/slideLayout" Target="../slideLayouts/slideLayout7.xml"/><Relationship Id="rId33" Type="http://schemas.openxmlformats.org/officeDocument/2006/relationships/tags" Target="../tags/tag3092.xml"/><Relationship Id="rId32" Type="http://schemas.openxmlformats.org/officeDocument/2006/relationships/hyperlink" Target="Mini-Project%20&#35270;&#39057;%202.mp4" TargetMode="External"/><Relationship Id="rId31" Type="http://schemas.openxmlformats.org/officeDocument/2006/relationships/image" Target="../media/image95.png"/><Relationship Id="rId30" Type="http://schemas.openxmlformats.org/officeDocument/2006/relationships/hyperlink" Target="Mini-Project%20&#35270;&#39057;%201.mp4" TargetMode="External"/><Relationship Id="rId3" Type="http://schemas.openxmlformats.org/officeDocument/2006/relationships/tags" Target="../tags/tag3072.xml"/><Relationship Id="rId29" Type="http://schemas.openxmlformats.org/officeDocument/2006/relationships/image" Target="../media/image94.jpeg"/><Relationship Id="rId28" Type="http://schemas.openxmlformats.org/officeDocument/2006/relationships/image" Target="../media/image93.jpeg"/><Relationship Id="rId27" Type="http://schemas.openxmlformats.org/officeDocument/2006/relationships/image" Target="../media/image92.jpeg"/><Relationship Id="rId26" Type="http://schemas.openxmlformats.org/officeDocument/2006/relationships/image" Target="../media/image91.jpeg"/><Relationship Id="rId25" Type="http://schemas.openxmlformats.org/officeDocument/2006/relationships/tags" Target="../tags/tag3091.xml"/><Relationship Id="rId24" Type="http://schemas.openxmlformats.org/officeDocument/2006/relationships/tags" Target="../tags/tag3090.xml"/><Relationship Id="rId23" Type="http://schemas.openxmlformats.org/officeDocument/2006/relationships/tags" Target="../tags/tag3089.xml"/><Relationship Id="rId22" Type="http://schemas.openxmlformats.org/officeDocument/2006/relationships/tags" Target="../tags/tag3088.xml"/><Relationship Id="rId21" Type="http://schemas.openxmlformats.org/officeDocument/2006/relationships/tags" Target="../tags/tag3087.xml"/><Relationship Id="rId20" Type="http://schemas.openxmlformats.org/officeDocument/2006/relationships/tags" Target="../tags/tag3086.xml"/><Relationship Id="rId2" Type="http://schemas.openxmlformats.org/officeDocument/2006/relationships/tags" Target="../tags/tag3071.xml"/><Relationship Id="rId19" Type="http://schemas.openxmlformats.org/officeDocument/2006/relationships/tags" Target="../tags/tag3085.xml"/><Relationship Id="rId18" Type="http://schemas.openxmlformats.org/officeDocument/2006/relationships/tags" Target="../tags/tag3084.xml"/><Relationship Id="rId17" Type="http://schemas.openxmlformats.org/officeDocument/2006/relationships/tags" Target="../tags/tag3083.xml"/><Relationship Id="rId16" Type="http://schemas.openxmlformats.org/officeDocument/2006/relationships/tags" Target="../tags/tag3082.xml"/><Relationship Id="rId15" Type="http://schemas.openxmlformats.org/officeDocument/2006/relationships/tags" Target="../tags/tag3081.xml"/><Relationship Id="rId14" Type="http://schemas.openxmlformats.org/officeDocument/2006/relationships/tags" Target="../tags/tag3080.xml"/><Relationship Id="rId13" Type="http://schemas.openxmlformats.org/officeDocument/2006/relationships/tags" Target="../tags/tag3079.xml"/><Relationship Id="rId12" Type="http://schemas.openxmlformats.org/officeDocument/2006/relationships/tags" Target="../tags/tag3078.xml"/><Relationship Id="rId11" Type="http://schemas.openxmlformats.org/officeDocument/2006/relationships/image" Target="../media/image90.svg"/><Relationship Id="rId10" Type="http://schemas.openxmlformats.org/officeDocument/2006/relationships/image" Target="../media/image89.png"/><Relationship Id="rId1" Type="http://schemas.openxmlformats.org/officeDocument/2006/relationships/image" Target="../media/image87.emf"/></Relationships>
</file>

<file path=ppt/slides/_rels/slide13.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12.xml"/><Relationship Id="rId7" Type="http://schemas.openxmlformats.org/officeDocument/2006/relationships/image" Target="../media/image53.jpeg"/><Relationship Id="rId6" Type="http://schemas.openxmlformats.org/officeDocument/2006/relationships/tags" Target="../tags/tag697.xml"/><Relationship Id="rId5" Type="http://schemas.openxmlformats.org/officeDocument/2006/relationships/tags" Target="../tags/tag696.xml"/><Relationship Id="rId4" Type="http://schemas.openxmlformats.org/officeDocument/2006/relationships/tags" Target="../tags/tag695.xml"/><Relationship Id="rId3" Type="http://schemas.openxmlformats.org/officeDocument/2006/relationships/tags" Target="../tags/tag694.xml"/><Relationship Id="rId26" Type="http://schemas.openxmlformats.org/officeDocument/2006/relationships/notesSlide" Target="../notesSlides/notesSlide12.xml"/><Relationship Id="rId25" Type="http://schemas.openxmlformats.org/officeDocument/2006/relationships/slideLayout" Target="../slideLayouts/slideLayout7.xml"/><Relationship Id="rId24" Type="http://schemas.openxmlformats.org/officeDocument/2006/relationships/tags" Target="../tags/tag712.xml"/><Relationship Id="rId23" Type="http://schemas.openxmlformats.org/officeDocument/2006/relationships/tags" Target="../tags/tag711.xml"/><Relationship Id="rId22" Type="http://schemas.openxmlformats.org/officeDocument/2006/relationships/tags" Target="../tags/tag710.xml"/><Relationship Id="rId21" Type="http://schemas.openxmlformats.org/officeDocument/2006/relationships/tags" Target="../tags/tag709.xml"/><Relationship Id="rId20" Type="http://schemas.openxmlformats.org/officeDocument/2006/relationships/tags" Target="../tags/tag708.xml"/><Relationship Id="rId2" Type="http://schemas.openxmlformats.org/officeDocument/2006/relationships/tags" Target="../tags/tag693.xml"/><Relationship Id="rId19" Type="http://schemas.openxmlformats.org/officeDocument/2006/relationships/tags" Target="../tags/tag707.xml"/><Relationship Id="rId18" Type="http://schemas.openxmlformats.org/officeDocument/2006/relationships/tags" Target="../tags/tag706.xml"/><Relationship Id="rId17" Type="http://schemas.openxmlformats.org/officeDocument/2006/relationships/tags" Target="../tags/tag705.xml"/><Relationship Id="rId16" Type="http://schemas.openxmlformats.org/officeDocument/2006/relationships/tags" Target="../tags/tag704.xml"/><Relationship Id="rId15" Type="http://schemas.openxmlformats.org/officeDocument/2006/relationships/tags" Target="../tags/tag703.xml"/><Relationship Id="rId14" Type="http://schemas.openxmlformats.org/officeDocument/2006/relationships/tags" Target="../tags/tag702.xml"/><Relationship Id="rId13" Type="http://schemas.openxmlformats.org/officeDocument/2006/relationships/tags" Target="../tags/tag701.xml"/><Relationship Id="rId12" Type="http://schemas.openxmlformats.org/officeDocument/2006/relationships/tags" Target="../tags/tag700.xml"/><Relationship Id="rId11" Type="http://schemas.openxmlformats.org/officeDocument/2006/relationships/tags" Target="../tags/tag699.xml"/><Relationship Id="rId10" Type="http://schemas.openxmlformats.org/officeDocument/2006/relationships/tags" Target="../tags/tag698.xml"/><Relationship Id="rId1" Type="http://schemas.openxmlformats.org/officeDocument/2006/relationships/tags" Target="../tags/tag692.xml"/></Relationships>
</file>

<file path=ppt/slides/_rels/slide130.xml.rels><?xml version="1.0" encoding="UTF-8" standalone="yes"?>
<Relationships xmlns="http://schemas.openxmlformats.org/package/2006/relationships"><Relationship Id="rId9" Type="http://schemas.openxmlformats.org/officeDocument/2006/relationships/tags" Target="../tags/tag3101.xml"/><Relationship Id="rId8" Type="http://schemas.openxmlformats.org/officeDocument/2006/relationships/tags" Target="../tags/tag3100.xml"/><Relationship Id="rId7" Type="http://schemas.openxmlformats.org/officeDocument/2006/relationships/tags" Target="../tags/tag3099.xml"/><Relationship Id="rId6" Type="http://schemas.openxmlformats.org/officeDocument/2006/relationships/tags" Target="../tags/tag3098.xml"/><Relationship Id="rId5" Type="http://schemas.openxmlformats.org/officeDocument/2006/relationships/tags" Target="../tags/tag3097.xml"/><Relationship Id="rId4" Type="http://schemas.openxmlformats.org/officeDocument/2006/relationships/tags" Target="../tags/tag3096.xml"/><Relationship Id="rId3" Type="http://schemas.openxmlformats.org/officeDocument/2006/relationships/tags" Target="../tags/tag3095.xml"/><Relationship Id="rId27" Type="http://schemas.openxmlformats.org/officeDocument/2006/relationships/notesSlide" Target="../notesSlides/notesSlide125.xml"/><Relationship Id="rId26" Type="http://schemas.openxmlformats.org/officeDocument/2006/relationships/slideLayout" Target="../slideLayouts/slideLayout7.xml"/><Relationship Id="rId25" Type="http://schemas.openxmlformats.org/officeDocument/2006/relationships/tags" Target="../tags/tag3115.xml"/><Relationship Id="rId24" Type="http://schemas.openxmlformats.org/officeDocument/2006/relationships/tags" Target="../tags/tag3114.xml"/><Relationship Id="rId23" Type="http://schemas.openxmlformats.org/officeDocument/2006/relationships/image" Target="../media/image63.svg"/><Relationship Id="rId22" Type="http://schemas.openxmlformats.org/officeDocument/2006/relationships/image" Target="../media/image62.png"/><Relationship Id="rId21" Type="http://schemas.openxmlformats.org/officeDocument/2006/relationships/tags" Target="../tags/tag3113.xml"/><Relationship Id="rId20" Type="http://schemas.openxmlformats.org/officeDocument/2006/relationships/tags" Target="../tags/tag3112.xml"/><Relationship Id="rId2" Type="http://schemas.openxmlformats.org/officeDocument/2006/relationships/tags" Target="../tags/tag3094.xml"/><Relationship Id="rId19" Type="http://schemas.openxmlformats.org/officeDocument/2006/relationships/tags" Target="../tags/tag3111.xml"/><Relationship Id="rId18" Type="http://schemas.openxmlformats.org/officeDocument/2006/relationships/tags" Target="../tags/tag3110.xml"/><Relationship Id="rId17" Type="http://schemas.openxmlformats.org/officeDocument/2006/relationships/tags" Target="../tags/tag3109.xml"/><Relationship Id="rId16" Type="http://schemas.openxmlformats.org/officeDocument/2006/relationships/tags" Target="../tags/tag3108.xml"/><Relationship Id="rId15" Type="http://schemas.openxmlformats.org/officeDocument/2006/relationships/tags" Target="../tags/tag3107.xml"/><Relationship Id="rId14" Type="http://schemas.openxmlformats.org/officeDocument/2006/relationships/tags" Target="../tags/tag3106.xml"/><Relationship Id="rId13" Type="http://schemas.openxmlformats.org/officeDocument/2006/relationships/tags" Target="../tags/tag3105.xml"/><Relationship Id="rId12" Type="http://schemas.openxmlformats.org/officeDocument/2006/relationships/tags" Target="../tags/tag3104.xml"/><Relationship Id="rId11" Type="http://schemas.openxmlformats.org/officeDocument/2006/relationships/tags" Target="../tags/tag3103.xml"/><Relationship Id="rId10" Type="http://schemas.openxmlformats.org/officeDocument/2006/relationships/tags" Target="../tags/tag3102.xml"/><Relationship Id="rId1" Type="http://schemas.openxmlformats.org/officeDocument/2006/relationships/tags" Target="../tags/tag3093.xml"/></Relationships>
</file>

<file path=ppt/slides/_rels/slide131.xml.rels><?xml version="1.0" encoding="UTF-8" standalone="yes"?>
<Relationships xmlns="http://schemas.openxmlformats.org/package/2006/relationships"><Relationship Id="rId9" Type="http://schemas.openxmlformats.org/officeDocument/2006/relationships/tags" Target="../tags/tag3124.xml"/><Relationship Id="rId8" Type="http://schemas.openxmlformats.org/officeDocument/2006/relationships/tags" Target="../tags/tag3123.xml"/><Relationship Id="rId7" Type="http://schemas.openxmlformats.org/officeDocument/2006/relationships/tags" Target="../tags/tag3122.xml"/><Relationship Id="rId6" Type="http://schemas.openxmlformats.org/officeDocument/2006/relationships/tags" Target="../tags/tag3121.xml"/><Relationship Id="rId5" Type="http://schemas.openxmlformats.org/officeDocument/2006/relationships/tags" Target="../tags/tag3120.xml"/><Relationship Id="rId4" Type="http://schemas.openxmlformats.org/officeDocument/2006/relationships/tags" Target="../tags/tag3119.xml"/><Relationship Id="rId3" Type="http://schemas.openxmlformats.org/officeDocument/2006/relationships/tags" Target="../tags/tag3118.xml"/><Relationship Id="rId24" Type="http://schemas.openxmlformats.org/officeDocument/2006/relationships/notesSlide" Target="../notesSlides/notesSlide126.xml"/><Relationship Id="rId23" Type="http://schemas.openxmlformats.org/officeDocument/2006/relationships/slideLayout" Target="../slideLayouts/slideLayout7.xml"/><Relationship Id="rId22" Type="http://schemas.openxmlformats.org/officeDocument/2006/relationships/tags" Target="../tags/tag3137.xml"/><Relationship Id="rId21" Type="http://schemas.openxmlformats.org/officeDocument/2006/relationships/tags" Target="../tags/tag3136.xml"/><Relationship Id="rId20" Type="http://schemas.openxmlformats.org/officeDocument/2006/relationships/tags" Target="../tags/tag3135.xml"/><Relationship Id="rId2" Type="http://schemas.openxmlformats.org/officeDocument/2006/relationships/tags" Target="../tags/tag3117.xml"/><Relationship Id="rId19" Type="http://schemas.openxmlformats.org/officeDocument/2006/relationships/tags" Target="../tags/tag3134.xml"/><Relationship Id="rId18" Type="http://schemas.openxmlformats.org/officeDocument/2006/relationships/tags" Target="../tags/tag3133.xml"/><Relationship Id="rId17" Type="http://schemas.openxmlformats.org/officeDocument/2006/relationships/tags" Target="../tags/tag3132.xml"/><Relationship Id="rId16" Type="http://schemas.openxmlformats.org/officeDocument/2006/relationships/tags" Target="../tags/tag3131.xml"/><Relationship Id="rId15" Type="http://schemas.openxmlformats.org/officeDocument/2006/relationships/tags" Target="../tags/tag3130.xml"/><Relationship Id="rId14" Type="http://schemas.openxmlformats.org/officeDocument/2006/relationships/tags" Target="../tags/tag3129.xml"/><Relationship Id="rId13" Type="http://schemas.openxmlformats.org/officeDocument/2006/relationships/tags" Target="../tags/tag3128.xml"/><Relationship Id="rId12" Type="http://schemas.openxmlformats.org/officeDocument/2006/relationships/tags" Target="../tags/tag3127.xml"/><Relationship Id="rId11" Type="http://schemas.openxmlformats.org/officeDocument/2006/relationships/tags" Target="../tags/tag3126.xml"/><Relationship Id="rId10" Type="http://schemas.openxmlformats.org/officeDocument/2006/relationships/tags" Target="../tags/tag3125.xml"/><Relationship Id="rId1" Type="http://schemas.openxmlformats.org/officeDocument/2006/relationships/tags" Target="../tags/tag3116.xml"/></Relationships>
</file>

<file path=ppt/slides/_rels/slide132.xml.rels><?xml version="1.0" encoding="UTF-8" standalone="yes"?>
<Relationships xmlns="http://schemas.openxmlformats.org/package/2006/relationships"><Relationship Id="rId9" Type="http://schemas.openxmlformats.org/officeDocument/2006/relationships/tags" Target="../tags/tag3146.xml"/><Relationship Id="rId8" Type="http://schemas.openxmlformats.org/officeDocument/2006/relationships/tags" Target="../tags/tag3145.xml"/><Relationship Id="rId7" Type="http://schemas.openxmlformats.org/officeDocument/2006/relationships/tags" Target="../tags/tag3144.xml"/><Relationship Id="rId6" Type="http://schemas.openxmlformats.org/officeDocument/2006/relationships/tags" Target="../tags/tag3143.xml"/><Relationship Id="rId5" Type="http://schemas.openxmlformats.org/officeDocument/2006/relationships/tags" Target="../tags/tag3142.xml"/><Relationship Id="rId4" Type="http://schemas.openxmlformats.org/officeDocument/2006/relationships/tags" Target="../tags/tag3141.xml"/><Relationship Id="rId3" Type="http://schemas.openxmlformats.org/officeDocument/2006/relationships/tags" Target="../tags/tag3140.xml"/><Relationship Id="rId24" Type="http://schemas.openxmlformats.org/officeDocument/2006/relationships/notesSlide" Target="../notesSlides/notesSlide127.xml"/><Relationship Id="rId23" Type="http://schemas.openxmlformats.org/officeDocument/2006/relationships/slideLayout" Target="../slideLayouts/slideLayout7.xml"/><Relationship Id="rId22" Type="http://schemas.openxmlformats.org/officeDocument/2006/relationships/tags" Target="../tags/tag3159.xml"/><Relationship Id="rId21" Type="http://schemas.openxmlformats.org/officeDocument/2006/relationships/tags" Target="../tags/tag3158.xml"/><Relationship Id="rId20" Type="http://schemas.openxmlformats.org/officeDocument/2006/relationships/tags" Target="../tags/tag3157.xml"/><Relationship Id="rId2" Type="http://schemas.openxmlformats.org/officeDocument/2006/relationships/tags" Target="../tags/tag3139.xml"/><Relationship Id="rId19" Type="http://schemas.openxmlformats.org/officeDocument/2006/relationships/tags" Target="../tags/tag3156.xml"/><Relationship Id="rId18" Type="http://schemas.openxmlformats.org/officeDocument/2006/relationships/tags" Target="../tags/tag3155.xml"/><Relationship Id="rId17" Type="http://schemas.openxmlformats.org/officeDocument/2006/relationships/tags" Target="../tags/tag3154.xml"/><Relationship Id="rId16" Type="http://schemas.openxmlformats.org/officeDocument/2006/relationships/tags" Target="../tags/tag3153.xml"/><Relationship Id="rId15" Type="http://schemas.openxmlformats.org/officeDocument/2006/relationships/tags" Target="../tags/tag3152.xml"/><Relationship Id="rId14" Type="http://schemas.openxmlformats.org/officeDocument/2006/relationships/tags" Target="../tags/tag3151.xml"/><Relationship Id="rId13" Type="http://schemas.openxmlformats.org/officeDocument/2006/relationships/tags" Target="../tags/tag3150.xml"/><Relationship Id="rId12" Type="http://schemas.openxmlformats.org/officeDocument/2006/relationships/tags" Target="../tags/tag3149.xml"/><Relationship Id="rId11" Type="http://schemas.openxmlformats.org/officeDocument/2006/relationships/tags" Target="../tags/tag3148.xml"/><Relationship Id="rId10" Type="http://schemas.openxmlformats.org/officeDocument/2006/relationships/tags" Target="../tags/tag3147.xml"/><Relationship Id="rId1" Type="http://schemas.openxmlformats.org/officeDocument/2006/relationships/tags" Target="../tags/tag3138.xml"/></Relationships>
</file>

<file path=ppt/slides/_rels/slide133.xml.rels><?xml version="1.0" encoding="UTF-8" standalone="yes"?>
<Relationships xmlns="http://schemas.openxmlformats.org/package/2006/relationships"><Relationship Id="rId9" Type="http://schemas.openxmlformats.org/officeDocument/2006/relationships/tags" Target="../tags/tag3168.xml"/><Relationship Id="rId8" Type="http://schemas.openxmlformats.org/officeDocument/2006/relationships/tags" Target="../tags/tag3167.xml"/><Relationship Id="rId7" Type="http://schemas.openxmlformats.org/officeDocument/2006/relationships/tags" Target="../tags/tag3166.xml"/><Relationship Id="rId6" Type="http://schemas.openxmlformats.org/officeDocument/2006/relationships/tags" Target="../tags/tag3165.xml"/><Relationship Id="rId5" Type="http://schemas.openxmlformats.org/officeDocument/2006/relationships/tags" Target="../tags/tag3164.xml"/><Relationship Id="rId4" Type="http://schemas.openxmlformats.org/officeDocument/2006/relationships/tags" Target="../tags/tag3163.xml"/><Relationship Id="rId3" Type="http://schemas.openxmlformats.org/officeDocument/2006/relationships/tags" Target="../tags/tag3162.xml"/><Relationship Id="rId24" Type="http://schemas.openxmlformats.org/officeDocument/2006/relationships/notesSlide" Target="../notesSlides/notesSlide128.xml"/><Relationship Id="rId23" Type="http://schemas.openxmlformats.org/officeDocument/2006/relationships/slideLayout" Target="../slideLayouts/slideLayout7.xml"/><Relationship Id="rId22" Type="http://schemas.openxmlformats.org/officeDocument/2006/relationships/tags" Target="../tags/tag3181.xml"/><Relationship Id="rId21" Type="http://schemas.openxmlformats.org/officeDocument/2006/relationships/tags" Target="../tags/tag3180.xml"/><Relationship Id="rId20" Type="http://schemas.openxmlformats.org/officeDocument/2006/relationships/tags" Target="../tags/tag3179.xml"/><Relationship Id="rId2" Type="http://schemas.openxmlformats.org/officeDocument/2006/relationships/tags" Target="../tags/tag3161.xml"/><Relationship Id="rId19" Type="http://schemas.openxmlformats.org/officeDocument/2006/relationships/tags" Target="../tags/tag3178.xml"/><Relationship Id="rId18" Type="http://schemas.openxmlformats.org/officeDocument/2006/relationships/tags" Target="../tags/tag3177.xml"/><Relationship Id="rId17" Type="http://schemas.openxmlformats.org/officeDocument/2006/relationships/tags" Target="../tags/tag3176.xml"/><Relationship Id="rId16" Type="http://schemas.openxmlformats.org/officeDocument/2006/relationships/tags" Target="../tags/tag3175.xml"/><Relationship Id="rId15" Type="http://schemas.openxmlformats.org/officeDocument/2006/relationships/tags" Target="../tags/tag3174.xml"/><Relationship Id="rId14" Type="http://schemas.openxmlformats.org/officeDocument/2006/relationships/tags" Target="../tags/tag3173.xml"/><Relationship Id="rId13" Type="http://schemas.openxmlformats.org/officeDocument/2006/relationships/tags" Target="../tags/tag3172.xml"/><Relationship Id="rId12" Type="http://schemas.openxmlformats.org/officeDocument/2006/relationships/tags" Target="../tags/tag3171.xml"/><Relationship Id="rId11" Type="http://schemas.openxmlformats.org/officeDocument/2006/relationships/tags" Target="../tags/tag3170.xml"/><Relationship Id="rId10" Type="http://schemas.openxmlformats.org/officeDocument/2006/relationships/tags" Target="../tags/tag3169.xml"/><Relationship Id="rId1" Type="http://schemas.openxmlformats.org/officeDocument/2006/relationships/tags" Target="../tags/tag3160.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83.xml"/><Relationship Id="rId1" Type="http://schemas.openxmlformats.org/officeDocument/2006/relationships/tags" Target="../tags/tag3182.xml"/></Relationships>
</file>

<file path=ppt/slides/_rels/slide135.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slide" Target="slide136.xml"/><Relationship Id="rId7" Type="http://schemas.openxmlformats.org/officeDocument/2006/relationships/tags" Target="../tags/tag3189.xml"/><Relationship Id="rId6" Type="http://schemas.openxmlformats.org/officeDocument/2006/relationships/tags" Target="../tags/tag3188.xml"/><Relationship Id="rId5" Type="http://schemas.openxmlformats.org/officeDocument/2006/relationships/tags" Target="../tags/tag3187.xml"/><Relationship Id="rId4" Type="http://schemas.openxmlformats.org/officeDocument/2006/relationships/tags" Target="../tags/tag3186.xml"/><Relationship Id="rId3" Type="http://schemas.openxmlformats.org/officeDocument/2006/relationships/tags" Target="../tags/tag3185.xml"/><Relationship Id="rId27" Type="http://schemas.openxmlformats.org/officeDocument/2006/relationships/notesSlide" Target="../notesSlides/notesSlide129.xml"/><Relationship Id="rId26" Type="http://schemas.openxmlformats.org/officeDocument/2006/relationships/slideLayout" Target="../slideLayouts/slideLayout7.xml"/><Relationship Id="rId25" Type="http://schemas.openxmlformats.org/officeDocument/2006/relationships/tags" Target="../tags/tag3204.xml"/><Relationship Id="rId24" Type="http://schemas.openxmlformats.org/officeDocument/2006/relationships/tags" Target="../tags/tag3203.xml"/><Relationship Id="rId23" Type="http://schemas.openxmlformats.org/officeDocument/2006/relationships/tags" Target="../tags/tag3202.xml"/><Relationship Id="rId22" Type="http://schemas.openxmlformats.org/officeDocument/2006/relationships/tags" Target="../tags/tag3201.xml"/><Relationship Id="rId21" Type="http://schemas.openxmlformats.org/officeDocument/2006/relationships/tags" Target="../tags/tag3200.xml"/><Relationship Id="rId20" Type="http://schemas.openxmlformats.org/officeDocument/2006/relationships/tags" Target="../tags/tag3199.xml"/><Relationship Id="rId2" Type="http://schemas.openxmlformats.org/officeDocument/2006/relationships/tags" Target="../tags/tag3184.xml"/><Relationship Id="rId19" Type="http://schemas.openxmlformats.org/officeDocument/2006/relationships/tags" Target="../tags/tag3198.xml"/><Relationship Id="rId18" Type="http://schemas.openxmlformats.org/officeDocument/2006/relationships/tags" Target="../tags/tag3197.xml"/><Relationship Id="rId17" Type="http://schemas.openxmlformats.org/officeDocument/2006/relationships/tags" Target="../tags/tag3196.xml"/><Relationship Id="rId16" Type="http://schemas.openxmlformats.org/officeDocument/2006/relationships/tags" Target="../tags/tag3195.xml"/><Relationship Id="rId15" Type="http://schemas.openxmlformats.org/officeDocument/2006/relationships/tags" Target="../tags/tag3194.xml"/><Relationship Id="rId14" Type="http://schemas.openxmlformats.org/officeDocument/2006/relationships/tags" Target="../tags/tag3193.xml"/><Relationship Id="rId13" Type="http://schemas.openxmlformats.org/officeDocument/2006/relationships/tags" Target="../tags/tag3192.xml"/><Relationship Id="rId12" Type="http://schemas.openxmlformats.org/officeDocument/2006/relationships/tags" Target="../tags/tag3191.xml"/><Relationship Id="rId11" Type="http://schemas.openxmlformats.org/officeDocument/2006/relationships/tags" Target="../tags/tag3190.xml"/><Relationship Id="rId10" Type="http://schemas.openxmlformats.org/officeDocument/2006/relationships/image" Target="../media/image71.svg"/><Relationship Id="rId1" Type="http://schemas.openxmlformats.org/officeDocument/2006/relationships/image" Target="../media/image96.jpeg"/></Relationships>
</file>

<file path=ppt/slides/_rels/slide136.xml.rels><?xml version="1.0" encoding="UTF-8" standalone="yes"?>
<Relationships xmlns="http://schemas.openxmlformats.org/package/2006/relationships"><Relationship Id="rId9" Type="http://schemas.openxmlformats.org/officeDocument/2006/relationships/tags" Target="../tags/tag3213.xml"/><Relationship Id="rId8" Type="http://schemas.openxmlformats.org/officeDocument/2006/relationships/tags" Target="../tags/tag3212.xml"/><Relationship Id="rId7" Type="http://schemas.openxmlformats.org/officeDocument/2006/relationships/tags" Target="../tags/tag3211.xml"/><Relationship Id="rId6" Type="http://schemas.openxmlformats.org/officeDocument/2006/relationships/tags" Target="../tags/tag3210.xml"/><Relationship Id="rId5" Type="http://schemas.openxmlformats.org/officeDocument/2006/relationships/tags" Target="../tags/tag3209.xml"/><Relationship Id="rId4" Type="http://schemas.openxmlformats.org/officeDocument/2006/relationships/tags" Target="../tags/tag3208.xml"/><Relationship Id="rId3" Type="http://schemas.openxmlformats.org/officeDocument/2006/relationships/tags" Target="../tags/tag3207.xml"/><Relationship Id="rId29" Type="http://schemas.openxmlformats.org/officeDocument/2006/relationships/notesSlide" Target="../notesSlides/notesSlide130.xml"/><Relationship Id="rId28" Type="http://schemas.openxmlformats.org/officeDocument/2006/relationships/slideLayout" Target="../slideLayouts/slideLayout7.xml"/><Relationship Id="rId27" Type="http://schemas.openxmlformats.org/officeDocument/2006/relationships/tags" Target="../tags/tag3225.xml"/><Relationship Id="rId26" Type="http://schemas.openxmlformats.org/officeDocument/2006/relationships/image" Target="../media/image71.svg"/><Relationship Id="rId25" Type="http://schemas.openxmlformats.org/officeDocument/2006/relationships/image" Target="../media/image70.png"/><Relationship Id="rId24" Type="http://schemas.openxmlformats.org/officeDocument/2006/relationships/slide" Target="slide135.xml"/><Relationship Id="rId23" Type="http://schemas.openxmlformats.org/officeDocument/2006/relationships/image" Target="../media/image99.png"/><Relationship Id="rId22" Type="http://schemas.openxmlformats.org/officeDocument/2006/relationships/image" Target="../media/image98.png"/><Relationship Id="rId21" Type="http://schemas.openxmlformats.org/officeDocument/2006/relationships/image" Target="../media/image97.png"/><Relationship Id="rId20" Type="http://schemas.openxmlformats.org/officeDocument/2006/relationships/tags" Target="../tags/tag3224.xml"/><Relationship Id="rId2" Type="http://schemas.openxmlformats.org/officeDocument/2006/relationships/tags" Target="../tags/tag3206.xml"/><Relationship Id="rId19" Type="http://schemas.openxmlformats.org/officeDocument/2006/relationships/tags" Target="../tags/tag3223.xml"/><Relationship Id="rId18" Type="http://schemas.openxmlformats.org/officeDocument/2006/relationships/tags" Target="../tags/tag3222.xml"/><Relationship Id="rId17" Type="http://schemas.openxmlformats.org/officeDocument/2006/relationships/tags" Target="../tags/tag3221.xml"/><Relationship Id="rId16" Type="http://schemas.openxmlformats.org/officeDocument/2006/relationships/tags" Target="../tags/tag3220.xml"/><Relationship Id="rId15" Type="http://schemas.openxmlformats.org/officeDocument/2006/relationships/tags" Target="../tags/tag3219.xml"/><Relationship Id="rId14" Type="http://schemas.openxmlformats.org/officeDocument/2006/relationships/tags" Target="../tags/tag3218.xml"/><Relationship Id="rId13" Type="http://schemas.openxmlformats.org/officeDocument/2006/relationships/tags" Target="../tags/tag3217.xml"/><Relationship Id="rId12" Type="http://schemas.openxmlformats.org/officeDocument/2006/relationships/tags" Target="../tags/tag3216.xml"/><Relationship Id="rId11" Type="http://schemas.openxmlformats.org/officeDocument/2006/relationships/tags" Target="../tags/tag3215.xml"/><Relationship Id="rId10" Type="http://schemas.openxmlformats.org/officeDocument/2006/relationships/tags" Target="../tags/tag3214.xml"/><Relationship Id="rId1" Type="http://schemas.openxmlformats.org/officeDocument/2006/relationships/tags" Target="../tags/tag3205.xml"/></Relationships>
</file>

<file path=ppt/slides/_rels/slide137.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slide" Target="slide138.xml"/><Relationship Id="rId7" Type="http://schemas.openxmlformats.org/officeDocument/2006/relationships/tags" Target="../tags/tag3231.xml"/><Relationship Id="rId6" Type="http://schemas.openxmlformats.org/officeDocument/2006/relationships/tags" Target="../tags/tag3230.xml"/><Relationship Id="rId5" Type="http://schemas.openxmlformats.org/officeDocument/2006/relationships/tags" Target="../tags/tag3229.xml"/><Relationship Id="rId4" Type="http://schemas.openxmlformats.org/officeDocument/2006/relationships/tags" Target="../tags/tag3228.xml"/><Relationship Id="rId3" Type="http://schemas.openxmlformats.org/officeDocument/2006/relationships/tags" Target="../tags/tag3227.xml"/><Relationship Id="rId27" Type="http://schemas.openxmlformats.org/officeDocument/2006/relationships/notesSlide" Target="../notesSlides/notesSlide131.xml"/><Relationship Id="rId26" Type="http://schemas.openxmlformats.org/officeDocument/2006/relationships/slideLayout" Target="../slideLayouts/slideLayout7.xml"/><Relationship Id="rId25" Type="http://schemas.openxmlformats.org/officeDocument/2006/relationships/tags" Target="../tags/tag3246.xml"/><Relationship Id="rId24" Type="http://schemas.openxmlformats.org/officeDocument/2006/relationships/tags" Target="../tags/tag3245.xml"/><Relationship Id="rId23" Type="http://schemas.openxmlformats.org/officeDocument/2006/relationships/tags" Target="../tags/tag3244.xml"/><Relationship Id="rId22" Type="http://schemas.openxmlformats.org/officeDocument/2006/relationships/tags" Target="../tags/tag3243.xml"/><Relationship Id="rId21" Type="http://schemas.openxmlformats.org/officeDocument/2006/relationships/tags" Target="../tags/tag3242.xml"/><Relationship Id="rId20" Type="http://schemas.openxmlformats.org/officeDocument/2006/relationships/tags" Target="../tags/tag3241.xml"/><Relationship Id="rId2" Type="http://schemas.openxmlformats.org/officeDocument/2006/relationships/tags" Target="../tags/tag3226.xml"/><Relationship Id="rId19" Type="http://schemas.openxmlformats.org/officeDocument/2006/relationships/tags" Target="../tags/tag3240.xml"/><Relationship Id="rId18" Type="http://schemas.openxmlformats.org/officeDocument/2006/relationships/tags" Target="../tags/tag3239.xml"/><Relationship Id="rId17" Type="http://schemas.openxmlformats.org/officeDocument/2006/relationships/tags" Target="../tags/tag3238.xml"/><Relationship Id="rId16" Type="http://schemas.openxmlformats.org/officeDocument/2006/relationships/tags" Target="../tags/tag3237.xml"/><Relationship Id="rId15" Type="http://schemas.openxmlformats.org/officeDocument/2006/relationships/tags" Target="../tags/tag3236.xml"/><Relationship Id="rId14" Type="http://schemas.openxmlformats.org/officeDocument/2006/relationships/tags" Target="../tags/tag3235.xml"/><Relationship Id="rId13" Type="http://schemas.openxmlformats.org/officeDocument/2006/relationships/tags" Target="../tags/tag3234.xml"/><Relationship Id="rId12" Type="http://schemas.openxmlformats.org/officeDocument/2006/relationships/tags" Target="../tags/tag3233.xml"/><Relationship Id="rId11" Type="http://schemas.openxmlformats.org/officeDocument/2006/relationships/tags" Target="../tags/tag3232.xml"/><Relationship Id="rId10" Type="http://schemas.openxmlformats.org/officeDocument/2006/relationships/image" Target="../media/image71.svg"/><Relationship Id="rId1" Type="http://schemas.openxmlformats.org/officeDocument/2006/relationships/image" Target="../media/image100.png"/></Relationships>
</file>

<file path=ppt/slides/_rels/slide138.xml.rels><?xml version="1.0" encoding="UTF-8" standalone="yes"?>
<Relationships xmlns="http://schemas.openxmlformats.org/package/2006/relationships"><Relationship Id="rId9" Type="http://schemas.openxmlformats.org/officeDocument/2006/relationships/tags" Target="../tags/tag3255.xml"/><Relationship Id="rId8" Type="http://schemas.openxmlformats.org/officeDocument/2006/relationships/tags" Target="../tags/tag3254.xml"/><Relationship Id="rId7" Type="http://schemas.openxmlformats.org/officeDocument/2006/relationships/tags" Target="../tags/tag3253.xml"/><Relationship Id="rId6" Type="http://schemas.openxmlformats.org/officeDocument/2006/relationships/tags" Target="../tags/tag3252.xml"/><Relationship Id="rId5" Type="http://schemas.openxmlformats.org/officeDocument/2006/relationships/tags" Target="../tags/tag3251.xml"/><Relationship Id="rId4" Type="http://schemas.openxmlformats.org/officeDocument/2006/relationships/tags" Target="../tags/tag3250.xml"/><Relationship Id="rId3" Type="http://schemas.openxmlformats.org/officeDocument/2006/relationships/tags" Target="../tags/tag3249.xml"/><Relationship Id="rId28" Type="http://schemas.openxmlformats.org/officeDocument/2006/relationships/notesSlide" Target="../notesSlides/notesSlide132.xml"/><Relationship Id="rId27" Type="http://schemas.openxmlformats.org/officeDocument/2006/relationships/slideLayout" Target="../slideLayouts/slideLayout7.xml"/><Relationship Id="rId26" Type="http://schemas.openxmlformats.org/officeDocument/2006/relationships/tags" Target="../tags/tag3267.xml"/><Relationship Id="rId25" Type="http://schemas.openxmlformats.org/officeDocument/2006/relationships/image" Target="../media/image71.svg"/><Relationship Id="rId24" Type="http://schemas.openxmlformats.org/officeDocument/2006/relationships/image" Target="../media/image70.png"/><Relationship Id="rId23" Type="http://schemas.openxmlformats.org/officeDocument/2006/relationships/slide" Target="slide137.xml"/><Relationship Id="rId22" Type="http://schemas.openxmlformats.org/officeDocument/2006/relationships/image" Target="../media/image102.svg"/><Relationship Id="rId21" Type="http://schemas.openxmlformats.org/officeDocument/2006/relationships/image" Target="../media/image101.png"/><Relationship Id="rId20" Type="http://schemas.openxmlformats.org/officeDocument/2006/relationships/tags" Target="../tags/tag3266.xml"/><Relationship Id="rId2" Type="http://schemas.openxmlformats.org/officeDocument/2006/relationships/tags" Target="../tags/tag3248.xml"/><Relationship Id="rId19" Type="http://schemas.openxmlformats.org/officeDocument/2006/relationships/tags" Target="../tags/tag3265.xml"/><Relationship Id="rId18" Type="http://schemas.openxmlformats.org/officeDocument/2006/relationships/tags" Target="../tags/tag3264.xml"/><Relationship Id="rId17" Type="http://schemas.openxmlformats.org/officeDocument/2006/relationships/tags" Target="../tags/tag3263.xml"/><Relationship Id="rId16" Type="http://schemas.openxmlformats.org/officeDocument/2006/relationships/tags" Target="../tags/tag3262.xml"/><Relationship Id="rId15" Type="http://schemas.openxmlformats.org/officeDocument/2006/relationships/tags" Target="../tags/tag3261.xml"/><Relationship Id="rId14" Type="http://schemas.openxmlformats.org/officeDocument/2006/relationships/tags" Target="../tags/tag3260.xml"/><Relationship Id="rId13" Type="http://schemas.openxmlformats.org/officeDocument/2006/relationships/tags" Target="../tags/tag3259.xml"/><Relationship Id="rId12" Type="http://schemas.openxmlformats.org/officeDocument/2006/relationships/tags" Target="../tags/tag3258.xml"/><Relationship Id="rId11" Type="http://schemas.openxmlformats.org/officeDocument/2006/relationships/tags" Target="../tags/tag3257.xml"/><Relationship Id="rId10" Type="http://schemas.openxmlformats.org/officeDocument/2006/relationships/tags" Target="../tags/tag3256.xml"/><Relationship Id="rId1" Type="http://schemas.openxmlformats.org/officeDocument/2006/relationships/tags" Target="../tags/tag3247.xml"/></Relationships>
</file>

<file path=ppt/slides/_rels/slide139.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slide" Target="slide140.xml"/><Relationship Id="rId7" Type="http://schemas.openxmlformats.org/officeDocument/2006/relationships/tags" Target="../tags/tag3273.xml"/><Relationship Id="rId6" Type="http://schemas.openxmlformats.org/officeDocument/2006/relationships/tags" Target="../tags/tag3272.xml"/><Relationship Id="rId5" Type="http://schemas.openxmlformats.org/officeDocument/2006/relationships/tags" Target="../tags/tag3271.xml"/><Relationship Id="rId4" Type="http://schemas.openxmlformats.org/officeDocument/2006/relationships/tags" Target="../tags/tag3270.xml"/><Relationship Id="rId3" Type="http://schemas.openxmlformats.org/officeDocument/2006/relationships/tags" Target="../tags/tag3269.xml"/><Relationship Id="rId29" Type="http://schemas.openxmlformats.org/officeDocument/2006/relationships/notesSlide" Target="../notesSlides/notesSlide133.xml"/><Relationship Id="rId28" Type="http://schemas.openxmlformats.org/officeDocument/2006/relationships/slideLayout" Target="../slideLayouts/slideLayout7.xml"/><Relationship Id="rId27" Type="http://schemas.openxmlformats.org/officeDocument/2006/relationships/tags" Target="../tags/tag3288.xml"/><Relationship Id="rId26" Type="http://schemas.openxmlformats.org/officeDocument/2006/relationships/image" Target="../media/image105.png"/><Relationship Id="rId25" Type="http://schemas.openxmlformats.org/officeDocument/2006/relationships/image" Target="../media/image104.jpeg"/><Relationship Id="rId24" Type="http://schemas.openxmlformats.org/officeDocument/2006/relationships/tags" Target="../tags/tag3287.xml"/><Relationship Id="rId23" Type="http://schemas.openxmlformats.org/officeDocument/2006/relationships/tags" Target="../tags/tag3286.xml"/><Relationship Id="rId22" Type="http://schemas.openxmlformats.org/officeDocument/2006/relationships/tags" Target="../tags/tag3285.xml"/><Relationship Id="rId21" Type="http://schemas.openxmlformats.org/officeDocument/2006/relationships/tags" Target="../tags/tag3284.xml"/><Relationship Id="rId20" Type="http://schemas.openxmlformats.org/officeDocument/2006/relationships/tags" Target="../tags/tag3283.xml"/><Relationship Id="rId2" Type="http://schemas.openxmlformats.org/officeDocument/2006/relationships/tags" Target="../tags/tag3268.xml"/><Relationship Id="rId19" Type="http://schemas.openxmlformats.org/officeDocument/2006/relationships/tags" Target="../tags/tag3282.xml"/><Relationship Id="rId18" Type="http://schemas.openxmlformats.org/officeDocument/2006/relationships/tags" Target="../tags/tag3281.xml"/><Relationship Id="rId17" Type="http://schemas.openxmlformats.org/officeDocument/2006/relationships/tags" Target="../tags/tag3280.xml"/><Relationship Id="rId16" Type="http://schemas.openxmlformats.org/officeDocument/2006/relationships/tags" Target="../tags/tag3279.xml"/><Relationship Id="rId15" Type="http://schemas.openxmlformats.org/officeDocument/2006/relationships/tags" Target="../tags/tag3278.xml"/><Relationship Id="rId14" Type="http://schemas.openxmlformats.org/officeDocument/2006/relationships/tags" Target="../tags/tag3277.xml"/><Relationship Id="rId13" Type="http://schemas.openxmlformats.org/officeDocument/2006/relationships/tags" Target="../tags/tag3276.xml"/><Relationship Id="rId12" Type="http://schemas.openxmlformats.org/officeDocument/2006/relationships/tags" Target="../tags/tag3275.xml"/><Relationship Id="rId11" Type="http://schemas.openxmlformats.org/officeDocument/2006/relationships/tags" Target="../tags/tag3274.xml"/><Relationship Id="rId10" Type="http://schemas.openxmlformats.org/officeDocument/2006/relationships/image" Target="../media/image71.svg"/><Relationship Id="rId1" Type="http://schemas.openxmlformats.org/officeDocument/2006/relationships/image" Target="../media/image103.jpeg"/></Relationships>
</file>

<file path=ppt/slides/_rels/slide14.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12.xml"/><Relationship Id="rId7" Type="http://schemas.openxmlformats.org/officeDocument/2006/relationships/image" Target="../media/image53.jpeg"/><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tags" Target="../tags/tag715.xml"/><Relationship Id="rId26" Type="http://schemas.openxmlformats.org/officeDocument/2006/relationships/notesSlide" Target="../notesSlides/notesSlide13.xml"/><Relationship Id="rId25" Type="http://schemas.openxmlformats.org/officeDocument/2006/relationships/slideLayout" Target="../slideLayouts/slideLayout7.xml"/><Relationship Id="rId24" Type="http://schemas.openxmlformats.org/officeDocument/2006/relationships/tags" Target="../tags/tag733.xml"/><Relationship Id="rId23" Type="http://schemas.openxmlformats.org/officeDocument/2006/relationships/tags" Target="../tags/tag732.xml"/><Relationship Id="rId22" Type="http://schemas.openxmlformats.org/officeDocument/2006/relationships/tags" Target="../tags/tag731.xml"/><Relationship Id="rId21" Type="http://schemas.openxmlformats.org/officeDocument/2006/relationships/tags" Target="../tags/tag730.xml"/><Relationship Id="rId20" Type="http://schemas.openxmlformats.org/officeDocument/2006/relationships/tags" Target="../tags/tag729.xml"/><Relationship Id="rId2" Type="http://schemas.openxmlformats.org/officeDocument/2006/relationships/tags" Target="../tags/tag714.xml"/><Relationship Id="rId19" Type="http://schemas.openxmlformats.org/officeDocument/2006/relationships/tags" Target="../tags/tag728.xml"/><Relationship Id="rId18" Type="http://schemas.openxmlformats.org/officeDocument/2006/relationships/tags" Target="../tags/tag727.xml"/><Relationship Id="rId17" Type="http://schemas.openxmlformats.org/officeDocument/2006/relationships/tags" Target="../tags/tag726.xml"/><Relationship Id="rId16" Type="http://schemas.openxmlformats.org/officeDocument/2006/relationships/tags" Target="../tags/tag725.xml"/><Relationship Id="rId15" Type="http://schemas.openxmlformats.org/officeDocument/2006/relationships/tags" Target="../tags/tag724.xml"/><Relationship Id="rId14" Type="http://schemas.openxmlformats.org/officeDocument/2006/relationships/tags" Target="../tags/tag723.xml"/><Relationship Id="rId13" Type="http://schemas.openxmlformats.org/officeDocument/2006/relationships/tags" Target="../tags/tag722.xml"/><Relationship Id="rId12" Type="http://schemas.openxmlformats.org/officeDocument/2006/relationships/tags" Target="../tags/tag721.xml"/><Relationship Id="rId11" Type="http://schemas.openxmlformats.org/officeDocument/2006/relationships/tags" Target="../tags/tag720.xml"/><Relationship Id="rId10" Type="http://schemas.openxmlformats.org/officeDocument/2006/relationships/tags" Target="../tags/tag719.xml"/><Relationship Id="rId1" Type="http://schemas.openxmlformats.org/officeDocument/2006/relationships/tags" Target="../tags/tag713.xml"/></Relationships>
</file>

<file path=ppt/slides/_rels/slide140.xml.rels><?xml version="1.0" encoding="UTF-8" standalone="yes"?>
<Relationships xmlns="http://schemas.openxmlformats.org/package/2006/relationships"><Relationship Id="rId9" Type="http://schemas.openxmlformats.org/officeDocument/2006/relationships/tags" Target="../tags/tag3297.xml"/><Relationship Id="rId8" Type="http://schemas.openxmlformats.org/officeDocument/2006/relationships/tags" Target="../tags/tag3296.xml"/><Relationship Id="rId7" Type="http://schemas.openxmlformats.org/officeDocument/2006/relationships/tags" Target="../tags/tag3295.xml"/><Relationship Id="rId6" Type="http://schemas.openxmlformats.org/officeDocument/2006/relationships/tags" Target="../tags/tag3294.xml"/><Relationship Id="rId5" Type="http://schemas.openxmlformats.org/officeDocument/2006/relationships/tags" Target="../tags/tag3293.xml"/><Relationship Id="rId4" Type="http://schemas.openxmlformats.org/officeDocument/2006/relationships/tags" Target="../tags/tag3292.xml"/><Relationship Id="rId3" Type="http://schemas.openxmlformats.org/officeDocument/2006/relationships/tags" Target="../tags/tag3291.xml"/><Relationship Id="rId26" Type="http://schemas.openxmlformats.org/officeDocument/2006/relationships/notesSlide" Target="../notesSlides/notesSlide134.xml"/><Relationship Id="rId25" Type="http://schemas.openxmlformats.org/officeDocument/2006/relationships/slideLayout" Target="../slideLayouts/slideLayout7.xml"/><Relationship Id="rId24" Type="http://schemas.openxmlformats.org/officeDocument/2006/relationships/tags" Target="../tags/tag3309.xml"/><Relationship Id="rId23" Type="http://schemas.openxmlformats.org/officeDocument/2006/relationships/image" Target="../media/image71.svg"/><Relationship Id="rId22" Type="http://schemas.openxmlformats.org/officeDocument/2006/relationships/image" Target="../media/image70.png"/><Relationship Id="rId21" Type="http://schemas.openxmlformats.org/officeDocument/2006/relationships/slide" Target="slide139.xml"/><Relationship Id="rId20" Type="http://schemas.openxmlformats.org/officeDocument/2006/relationships/tags" Target="../tags/tag3308.xml"/><Relationship Id="rId2" Type="http://schemas.openxmlformats.org/officeDocument/2006/relationships/tags" Target="../tags/tag3290.xml"/><Relationship Id="rId19" Type="http://schemas.openxmlformats.org/officeDocument/2006/relationships/tags" Target="../tags/tag3307.xml"/><Relationship Id="rId18" Type="http://schemas.openxmlformats.org/officeDocument/2006/relationships/tags" Target="../tags/tag3306.xml"/><Relationship Id="rId17" Type="http://schemas.openxmlformats.org/officeDocument/2006/relationships/tags" Target="../tags/tag3305.xml"/><Relationship Id="rId16" Type="http://schemas.openxmlformats.org/officeDocument/2006/relationships/tags" Target="../tags/tag3304.xml"/><Relationship Id="rId15" Type="http://schemas.openxmlformats.org/officeDocument/2006/relationships/tags" Target="../tags/tag3303.xml"/><Relationship Id="rId14" Type="http://schemas.openxmlformats.org/officeDocument/2006/relationships/tags" Target="../tags/tag3302.xml"/><Relationship Id="rId13" Type="http://schemas.openxmlformats.org/officeDocument/2006/relationships/tags" Target="../tags/tag3301.xml"/><Relationship Id="rId12" Type="http://schemas.openxmlformats.org/officeDocument/2006/relationships/tags" Target="../tags/tag3300.xml"/><Relationship Id="rId11" Type="http://schemas.openxmlformats.org/officeDocument/2006/relationships/tags" Target="../tags/tag3299.xml"/><Relationship Id="rId10" Type="http://schemas.openxmlformats.org/officeDocument/2006/relationships/tags" Target="../tags/tag3298.xml"/><Relationship Id="rId1" Type="http://schemas.openxmlformats.org/officeDocument/2006/relationships/tags" Target="../tags/tag3289.xml"/></Relationships>
</file>

<file path=ppt/slides/_rels/slide1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311.xml"/><Relationship Id="rId1" Type="http://schemas.openxmlformats.org/officeDocument/2006/relationships/tags" Target="../tags/tag3310.xml"/></Relationships>
</file>

<file path=ppt/slides/_rels/slide142.xml.rels><?xml version="1.0" encoding="UTF-8" standalone="yes"?>
<Relationships xmlns="http://schemas.openxmlformats.org/package/2006/relationships"><Relationship Id="rId9" Type="http://schemas.openxmlformats.org/officeDocument/2006/relationships/hyperlink" Target="Module%20&#8549;%20Listening%20Compreshension-Task%201.mp3" TargetMode="External"/><Relationship Id="rId8" Type="http://schemas.openxmlformats.org/officeDocument/2006/relationships/tags" Target="../tags/tag3317.xml"/><Relationship Id="rId7" Type="http://schemas.openxmlformats.org/officeDocument/2006/relationships/tags" Target="../tags/tag3316.xml"/><Relationship Id="rId6" Type="http://schemas.openxmlformats.org/officeDocument/2006/relationships/tags" Target="../tags/tag3315.xml"/><Relationship Id="rId5" Type="http://schemas.openxmlformats.org/officeDocument/2006/relationships/tags" Target="../tags/tag3314.xml"/><Relationship Id="rId4" Type="http://schemas.openxmlformats.org/officeDocument/2006/relationships/tags" Target="../tags/tag3313.xml"/><Relationship Id="rId3" Type="http://schemas.openxmlformats.org/officeDocument/2006/relationships/tags" Target="../tags/tag3312.xml"/><Relationship Id="rId29" Type="http://schemas.openxmlformats.org/officeDocument/2006/relationships/notesSlide" Target="../notesSlides/notesSlide135.xml"/><Relationship Id="rId28" Type="http://schemas.openxmlformats.org/officeDocument/2006/relationships/slideLayout" Target="../slideLayouts/slideLayout7.xml"/><Relationship Id="rId27" Type="http://schemas.openxmlformats.org/officeDocument/2006/relationships/tags" Target="../tags/tag3332.xml"/><Relationship Id="rId26" Type="http://schemas.openxmlformats.org/officeDocument/2006/relationships/tags" Target="../tags/tag3331.xml"/><Relationship Id="rId25" Type="http://schemas.openxmlformats.org/officeDocument/2006/relationships/tags" Target="../tags/tag3330.xml"/><Relationship Id="rId24" Type="http://schemas.openxmlformats.org/officeDocument/2006/relationships/tags" Target="../tags/tag3329.xml"/><Relationship Id="rId23" Type="http://schemas.openxmlformats.org/officeDocument/2006/relationships/tags" Target="../tags/tag3328.xml"/><Relationship Id="rId22" Type="http://schemas.openxmlformats.org/officeDocument/2006/relationships/tags" Target="../tags/tag3327.xml"/><Relationship Id="rId21" Type="http://schemas.openxmlformats.org/officeDocument/2006/relationships/tags" Target="../tags/tag3326.xml"/><Relationship Id="rId20" Type="http://schemas.openxmlformats.org/officeDocument/2006/relationships/tags" Target="../tags/tag3325.xml"/><Relationship Id="rId2" Type="http://schemas.openxmlformats.org/officeDocument/2006/relationships/image" Target="../media/image107.svg"/><Relationship Id="rId19" Type="http://schemas.openxmlformats.org/officeDocument/2006/relationships/tags" Target="../tags/tag3324.xml"/><Relationship Id="rId18" Type="http://schemas.openxmlformats.org/officeDocument/2006/relationships/tags" Target="../tags/tag3323.xml"/><Relationship Id="rId17" Type="http://schemas.openxmlformats.org/officeDocument/2006/relationships/tags" Target="../tags/tag3322.xml"/><Relationship Id="rId16" Type="http://schemas.openxmlformats.org/officeDocument/2006/relationships/tags" Target="../tags/tag3321.xml"/><Relationship Id="rId15" Type="http://schemas.openxmlformats.org/officeDocument/2006/relationships/tags" Target="../tags/tag3320.xml"/><Relationship Id="rId14" Type="http://schemas.openxmlformats.org/officeDocument/2006/relationships/tags" Target="../tags/tag3319.xml"/><Relationship Id="rId13" Type="http://schemas.openxmlformats.org/officeDocument/2006/relationships/tags" Target="../tags/tag3318.xml"/><Relationship Id="rId12" Type="http://schemas.openxmlformats.org/officeDocument/2006/relationships/image" Target="../media/image109.svg"/><Relationship Id="rId11" Type="http://schemas.openxmlformats.org/officeDocument/2006/relationships/image" Target="../media/image108.png"/><Relationship Id="rId10" Type="http://schemas.openxmlformats.org/officeDocument/2006/relationships/image" Target="../media/image49.png"/><Relationship Id="rId1" Type="http://schemas.openxmlformats.org/officeDocument/2006/relationships/image" Target="../media/image106.png"/></Relationships>
</file>

<file path=ppt/slides/_rels/slide143.xml.rels><?xml version="1.0" encoding="UTF-8" standalone="yes"?>
<Relationships xmlns="http://schemas.openxmlformats.org/package/2006/relationships"><Relationship Id="rId9" Type="http://schemas.openxmlformats.org/officeDocument/2006/relationships/tags" Target="../tags/tag3340.xml"/><Relationship Id="rId8" Type="http://schemas.openxmlformats.org/officeDocument/2006/relationships/tags" Target="../tags/tag3339.xml"/><Relationship Id="rId7" Type="http://schemas.openxmlformats.org/officeDocument/2006/relationships/tags" Target="../tags/tag3338.xml"/><Relationship Id="rId6" Type="http://schemas.openxmlformats.org/officeDocument/2006/relationships/tags" Target="../tags/tag3337.xml"/><Relationship Id="rId5" Type="http://schemas.openxmlformats.org/officeDocument/2006/relationships/tags" Target="../tags/tag3336.xml"/><Relationship Id="rId4" Type="http://schemas.openxmlformats.org/officeDocument/2006/relationships/tags" Target="../tags/tag3335.xml"/><Relationship Id="rId3" Type="http://schemas.openxmlformats.org/officeDocument/2006/relationships/tags" Target="../tags/tag3334.xml"/><Relationship Id="rId25" Type="http://schemas.openxmlformats.org/officeDocument/2006/relationships/notesSlide" Target="../notesSlides/notesSlide136.xml"/><Relationship Id="rId24" Type="http://schemas.openxmlformats.org/officeDocument/2006/relationships/slideLayout" Target="../slideLayouts/slideLayout7.xml"/><Relationship Id="rId23" Type="http://schemas.openxmlformats.org/officeDocument/2006/relationships/tags" Target="../tags/tag3353.xml"/><Relationship Id="rId22" Type="http://schemas.openxmlformats.org/officeDocument/2006/relationships/image" Target="../media/image111.png"/><Relationship Id="rId21" Type="http://schemas.openxmlformats.org/officeDocument/2006/relationships/tags" Target="../tags/tag3352.xml"/><Relationship Id="rId20" Type="http://schemas.openxmlformats.org/officeDocument/2006/relationships/tags" Target="../tags/tag3351.xml"/><Relationship Id="rId2" Type="http://schemas.openxmlformats.org/officeDocument/2006/relationships/tags" Target="../tags/tag3333.xml"/><Relationship Id="rId19" Type="http://schemas.openxmlformats.org/officeDocument/2006/relationships/tags" Target="../tags/tag3350.xml"/><Relationship Id="rId18" Type="http://schemas.openxmlformats.org/officeDocument/2006/relationships/tags" Target="../tags/tag3349.xml"/><Relationship Id="rId17" Type="http://schemas.openxmlformats.org/officeDocument/2006/relationships/tags" Target="../tags/tag3348.xml"/><Relationship Id="rId16" Type="http://schemas.openxmlformats.org/officeDocument/2006/relationships/tags" Target="../tags/tag3347.xml"/><Relationship Id="rId15" Type="http://schemas.openxmlformats.org/officeDocument/2006/relationships/tags" Target="../tags/tag3346.xml"/><Relationship Id="rId14" Type="http://schemas.openxmlformats.org/officeDocument/2006/relationships/tags" Target="../tags/tag3345.xml"/><Relationship Id="rId13" Type="http://schemas.openxmlformats.org/officeDocument/2006/relationships/tags" Target="../tags/tag3344.xml"/><Relationship Id="rId12" Type="http://schemas.openxmlformats.org/officeDocument/2006/relationships/tags" Target="../tags/tag3343.xml"/><Relationship Id="rId11" Type="http://schemas.openxmlformats.org/officeDocument/2006/relationships/tags" Target="../tags/tag3342.xml"/><Relationship Id="rId10" Type="http://schemas.openxmlformats.org/officeDocument/2006/relationships/tags" Target="../tags/tag3341.xml"/><Relationship Id="rId1" Type="http://schemas.openxmlformats.org/officeDocument/2006/relationships/image" Target="../media/image110.jpeg"/></Relationships>
</file>

<file path=ppt/slides/_rels/slide144.xml.rels><?xml version="1.0" encoding="UTF-8" standalone="yes"?>
<Relationships xmlns="http://schemas.openxmlformats.org/package/2006/relationships"><Relationship Id="rId9" Type="http://schemas.openxmlformats.org/officeDocument/2006/relationships/image" Target="../media/image59.png"/><Relationship Id="rId8" Type="http://schemas.openxmlformats.org/officeDocument/2006/relationships/image" Target="../media/image109.svg"/><Relationship Id="rId7" Type="http://schemas.openxmlformats.org/officeDocument/2006/relationships/image" Target="../media/image108.png"/><Relationship Id="rId6" Type="http://schemas.openxmlformats.org/officeDocument/2006/relationships/tags" Target="../tags/tag3359.xml"/><Relationship Id="rId5" Type="http://schemas.openxmlformats.org/officeDocument/2006/relationships/tags" Target="../tags/tag3358.xml"/><Relationship Id="rId4" Type="http://schemas.openxmlformats.org/officeDocument/2006/relationships/tags" Target="../tags/tag3357.xml"/><Relationship Id="rId3" Type="http://schemas.openxmlformats.org/officeDocument/2006/relationships/tags" Target="../tags/tag3356.xml"/><Relationship Id="rId26" Type="http://schemas.openxmlformats.org/officeDocument/2006/relationships/notesSlide" Target="../notesSlides/notesSlide137.xml"/><Relationship Id="rId25" Type="http://schemas.openxmlformats.org/officeDocument/2006/relationships/slideLayout" Target="../slideLayouts/slideLayout7.xml"/><Relationship Id="rId24" Type="http://schemas.openxmlformats.org/officeDocument/2006/relationships/tags" Target="../tags/tag3374.xml"/><Relationship Id="rId23" Type="http://schemas.openxmlformats.org/officeDocument/2006/relationships/tags" Target="../tags/tag3373.xml"/><Relationship Id="rId22" Type="http://schemas.openxmlformats.org/officeDocument/2006/relationships/tags" Target="../tags/tag3372.xml"/><Relationship Id="rId21" Type="http://schemas.openxmlformats.org/officeDocument/2006/relationships/tags" Target="../tags/tag3371.xml"/><Relationship Id="rId20" Type="http://schemas.openxmlformats.org/officeDocument/2006/relationships/tags" Target="../tags/tag3370.xml"/><Relationship Id="rId2" Type="http://schemas.openxmlformats.org/officeDocument/2006/relationships/tags" Target="../tags/tag3355.xml"/><Relationship Id="rId19" Type="http://schemas.openxmlformats.org/officeDocument/2006/relationships/tags" Target="../tags/tag3369.xml"/><Relationship Id="rId18" Type="http://schemas.openxmlformats.org/officeDocument/2006/relationships/tags" Target="../tags/tag3368.xml"/><Relationship Id="rId17" Type="http://schemas.openxmlformats.org/officeDocument/2006/relationships/tags" Target="../tags/tag3367.xml"/><Relationship Id="rId16" Type="http://schemas.openxmlformats.org/officeDocument/2006/relationships/tags" Target="../tags/tag3366.xml"/><Relationship Id="rId15" Type="http://schemas.openxmlformats.org/officeDocument/2006/relationships/tags" Target="../tags/tag3365.xml"/><Relationship Id="rId14" Type="http://schemas.openxmlformats.org/officeDocument/2006/relationships/tags" Target="../tags/tag3364.xml"/><Relationship Id="rId13" Type="http://schemas.openxmlformats.org/officeDocument/2006/relationships/tags" Target="../tags/tag3363.xml"/><Relationship Id="rId12" Type="http://schemas.openxmlformats.org/officeDocument/2006/relationships/tags" Target="../tags/tag3362.xml"/><Relationship Id="rId11" Type="http://schemas.openxmlformats.org/officeDocument/2006/relationships/tags" Target="../tags/tag3361.xml"/><Relationship Id="rId10" Type="http://schemas.openxmlformats.org/officeDocument/2006/relationships/tags" Target="../tags/tag3360.xml"/><Relationship Id="rId1" Type="http://schemas.openxmlformats.org/officeDocument/2006/relationships/tags" Target="../tags/tag3354.xml"/></Relationships>
</file>

<file path=ppt/slides/_rels/slide145.xml.rels><?xml version="1.0" encoding="UTF-8" standalone="yes"?>
<Relationships xmlns="http://schemas.openxmlformats.org/package/2006/relationships"><Relationship Id="rId9" Type="http://schemas.openxmlformats.org/officeDocument/2006/relationships/tags" Target="../tags/tag3382.xml"/><Relationship Id="rId8" Type="http://schemas.openxmlformats.org/officeDocument/2006/relationships/tags" Target="../tags/tag3381.xml"/><Relationship Id="rId7" Type="http://schemas.openxmlformats.org/officeDocument/2006/relationships/image" Target="../media/image59.png"/><Relationship Id="rId6" Type="http://schemas.openxmlformats.org/officeDocument/2006/relationships/tags" Target="../tags/tag3380.xml"/><Relationship Id="rId5" Type="http://schemas.openxmlformats.org/officeDocument/2006/relationships/tags" Target="../tags/tag3379.xml"/><Relationship Id="rId4" Type="http://schemas.openxmlformats.org/officeDocument/2006/relationships/tags" Target="../tags/tag3378.xml"/><Relationship Id="rId3" Type="http://schemas.openxmlformats.org/officeDocument/2006/relationships/tags" Target="../tags/tag3377.xml"/><Relationship Id="rId24" Type="http://schemas.openxmlformats.org/officeDocument/2006/relationships/notesSlide" Target="../notesSlides/notesSlide138.xml"/><Relationship Id="rId23" Type="http://schemas.openxmlformats.org/officeDocument/2006/relationships/slideLayout" Target="../slideLayouts/slideLayout7.xml"/><Relationship Id="rId22" Type="http://schemas.openxmlformats.org/officeDocument/2006/relationships/tags" Target="../tags/tag3395.xml"/><Relationship Id="rId21" Type="http://schemas.openxmlformats.org/officeDocument/2006/relationships/tags" Target="../tags/tag3394.xml"/><Relationship Id="rId20" Type="http://schemas.openxmlformats.org/officeDocument/2006/relationships/tags" Target="../tags/tag3393.xml"/><Relationship Id="rId2" Type="http://schemas.openxmlformats.org/officeDocument/2006/relationships/tags" Target="../tags/tag3376.xml"/><Relationship Id="rId19" Type="http://schemas.openxmlformats.org/officeDocument/2006/relationships/tags" Target="../tags/tag3392.xml"/><Relationship Id="rId18" Type="http://schemas.openxmlformats.org/officeDocument/2006/relationships/tags" Target="../tags/tag3391.xml"/><Relationship Id="rId17" Type="http://schemas.openxmlformats.org/officeDocument/2006/relationships/tags" Target="../tags/tag3390.xml"/><Relationship Id="rId16" Type="http://schemas.openxmlformats.org/officeDocument/2006/relationships/tags" Target="../tags/tag3389.xml"/><Relationship Id="rId15" Type="http://schemas.openxmlformats.org/officeDocument/2006/relationships/tags" Target="../tags/tag3388.xml"/><Relationship Id="rId14" Type="http://schemas.openxmlformats.org/officeDocument/2006/relationships/tags" Target="../tags/tag3387.xml"/><Relationship Id="rId13" Type="http://schemas.openxmlformats.org/officeDocument/2006/relationships/tags" Target="../tags/tag3386.xml"/><Relationship Id="rId12" Type="http://schemas.openxmlformats.org/officeDocument/2006/relationships/tags" Target="../tags/tag3385.xml"/><Relationship Id="rId11" Type="http://schemas.openxmlformats.org/officeDocument/2006/relationships/tags" Target="../tags/tag3384.xml"/><Relationship Id="rId10" Type="http://schemas.openxmlformats.org/officeDocument/2006/relationships/tags" Target="../tags/tag3383.xml"/><Relationship Id="rId1" Type="http://schemas.openxmlformats.org/officeDocument/2006/relationships/tags" Target="../tags/tag3375.xml"/></Relationships>
</file>

<file path=ppt/slides/_rels/slide146.xml.rels><?xml version="1.0" encoding="UTF-8" standalone="yes"?>
<Relationships xmlns="http://schemas.openxmlformats.org/package/2006/relationships"><Relationship Id="rId9" Type="http://schemas.openxmlformats.org/officeDocument/2006/relationships/slide" Target="slide147.xml"/><Relationship Id="rId8" Type="http://schemas.openxmlformats.org/officeDocument/2006/relationships/image" Target="../media/image109.svg"/><Relationship Id="rId7" Type="http://schemas.openxmlformats.org/officeDocument/2006/relationships/image" Target="../media/image108.png"/><Relationship Id="rId6" Type="http://schemas.openxmlformats.org/officeDocument/2006/relationships/tags" Target="../tags/tag3401.xml"/><Relationship Id="rId5" Type="http://schemas.openxmlformats.org/officeDocument/2006/relationships/tags" Target="../tags/tag3400.xml"/><Relationship Id="rId4" Type="http://schemas.openxmlformats.org/officeDocument/2006/relationships/tags" Target="../tags/tag3399.xml"/><Relationship Id="rId3" Type="http://schemas.openxmlformats.org/officeDocument/2006/relationships/tags" Target="../tags/tag3398.xml"/><Relationship Id="rId26" Type="http://schemas.openxmlformats.org/officeDocument/2006/relationships/notesSlide" Target="../notesSlides/notesSlide139.xml"/><Relationship Id="rId25" Type="http://schemas.openxmlformats.org/officeDocument/2006/relationships/slideLayout" Target="../slideLayouts/slideLayout7.xml"/><Relationship Id="rId24" Type="http://schemas.openxmlformats.org/officeDocument/2006/relationships/tags" Target="../tags/tag3416.xml"/><Relationship Id="rId23" Type="http://schemas.openxmlformats.org/officeDocument/2006/relationships/tags" Target="../tags/tag3415.xml"/><Relationship Id="rId22" Type="http://schemas.openxmlformats.org/officeDocument/2006/relationships/tags" Target="../tags/tag3414.xml"/><Relationship Id="rId21" Type="http://schemas.openxmlformats.org/officeDocument/2006/relationships/tags" Target="../tags/tag3413.xml"/><Relationship Id="rId20" Type="http://schemas.openxmlformats.org/officeDocument/2006/relationships/tags" Target="../tags/tag3412.xml"/><Relationship Id="rId2" Type="http://schemas.openxmlformats.org/officeDocument/2006/relationships/tags" Target="../tags/tag3397.xml"/><Relationship Id="rId19" Type="http://schemas.openxmlformats.org/officeDocument/2006/relationships/tags" Target="../tags/tag3411.xml"/><Relationship Id="rId18" Type="http://schemas.openxmlformats.org/officeDocument/2006/relationships/tags" Target="../tags/tag3410.xml"/><Relationship Id="rId17" Type="http://schemas.openxmlformats.org/officeDocument/2006/relationships/tags" Target="../tags/tag3409.xml"/><Relationship Id="rId16" Type="http://schemas.openxmlformats.org/officeDocument/2006/relationships/tags" Target="../tags/tag3408.xml"/><Relationship Id="rId15" Type="http://schemas.openxmlformats.org/officeDocument/2006/relationships/tags" Target="../tags/tag3407.xml"/><Relationship Id="rId14" Type="http://schemas.openxmlformats.org/officeDocument/2006/relationships/tags" Target="../tags/tag3406.xml"/><Relationship Id="rId13" Type="http://schemas.openxmlformats.org/officeDocument/2006/relationships/tags" Target="../tags/tag3405.xml"/><Relationship Id="rId12" Type="http://schemas.openxmlformats.org/officeDocument/2006/relationships/tags" Target="../tags/tag3404.xml"/><Relationship Id="rId11" Type="http://schemas.openxmlformats.org/officeDocument/2006/relationships/tags" Target="../tags/tag3403.xml"/><Relationship Id="rId10" Type="http://schemas.openxmlformats.org/officeDocument/2006/relationships/tags" Target="../tags/tag3402.xml"/><Relationship Id="rId1" Type="http://schemas.openxmlformats.org/officeDocument/2006/relationships/tags" Target="../tags/tag3396.xml"/></Relationships>
</file>

<file path=ppt/slides/_rels/slide147.xml.rels><?xml version="1.0" encoding="UTF-8" standalone="yes"?>
<Relationships xmlns="http://schemas.openxmlformats.org/package/2006/relationships"><Relationship Id="rId9" Type="http://schemas.openxmlformats.org/officeDocument/2006/relationships/tags" Target="../tags/tag3425.xml"/><Relationship Id="rId8" Type="http://schemas.openxmlformats.org/officeDocument/2006/relationships/tags" Target="../tags/tag3424.xml"/><Relationship Id="rId7" Type="http://schemas.openxmlformats.org/officeDocument/2006/relationships/tags" Target="../tags/tag3423.xml"/><Relationship Id="rId6" Type="http://schemas.openxmlformats.org/officeDocument/2006/relationships/tags" Target="../tags/tag3422.xml"/><Relationship Id="rId5" Type="http://schemas.openxmlformats.org/officeDocument/2006/relationships/tags" Target="../tags/tag3421.xml"/><Relationship Id="rId4" Type="http://schemas.openxmlformats.org/officeDocument/2006/relationships/tags" Target="../tags/tag3420.xml"/><Relationship Id="rId3" Type="http://schemas.openxmlformats.org/officeDocument/2006/relationships/tags" Target="../tags/tag3419.xml"/><Relationship Id="rId23" Type="http://schemas.openxmlformats.org/officeDocument/2006/relationships/notesSlide" Target="../notesSlides/notesSlide140.xml"/><Relationship Id="rId22" Type="http://schemas.openxmlformats.org/officeDocument/2006/relationships/slideLayout" Target="../slideLayouts/slideLayout7.xml"/><Relationship Id="rId21" Type="http://schemas.openxmlformats.org/officeDocument/2006/relationships/tags" Target="../tags/tag3437.xml"/><Relationship Id="rId20" Type="http://schemas.openxmlformats.org/officeDocument/2006/relationships/tags" Target="../tags/tag3436.xml"/><Relationship Id="rId2" Type="http://schemas.openxmlformats.org/officeDocument/2006/relationships/tags" Target="../tags/tag3418.xml"/><Relationship Id="rId19" Type="http://schemas.openxmlformats.org/officeDocument/2006/relationships/tags" Target="../tags/tag3435.xml"/><Relationship Id="rId18" Type="http://schemas.openxmlformats.org/officeDocument/2006/relationships/tags" Target="../tags/tag3434.xml"/><Relationship Id="rId17" Type="http://schemas.openxmlformats.org/officeDocument/2006/relationships/tags" Target="../tags/tag3433.xml"/><Relationship Id="rId16" Type="http://schemas.openxmlformats.org/officeDocument/2006/relationships/tags" Target="../tags/tag3432.xml"/><Relationship Id="rId15" Type="http://schemas.openxmlformats.org/officeDocument/2006/relationships/tags" Target="../tags/tag3431.xml"/><Relationship Id="rId14" Type="http://schemas.openxmlformats.org/officeDocument/2006/relationships/tags" Target="../tags/tag3430.xml"/><Relationship Id="rId13" Type="http://schemas.openxmlformats.org/officeDocument/2006/relationships/tags" Target="../tags/tag3429.xml"/><Relationship Id="rId12" Type="http://schemas.openxmlformats.org/officeDocument/2006/relationships/tags" Target="../tags/tag3428.xml"/><Relationship Id="rId11" Type="http://schemas.openxmlformats.org/officeDocument/2006/relationships/tags" Target="../tags/tag3427.xml"/><Relationship Id="rId10" Type="http://schemas.openxmlformats.org/officeDocument/2006/relationships/tags" Target="../tags/tag3426.xml"/><Relationship Id="rId1" Type="http://schemas.openxmlformats.org/officeDocument/2006/relationships/tags" Target="../tags/tag3417.xml"/></Relationships>
</file>

<file path=ppt/slides/_rels/slide148.xml.rels><?xml version="1.0" encoding="UTF-8" standalone="yes"?>
<Relationships xmlns="http://schemas.openxmlformats.org/package/2006/relationships"><Relationship Id="rId9" Type="http://schemas.openxmlformats.org/officeDocument/2006/relationships/tags" Target="../tags/tag3444.xml"/><Relationship Id="rId8" Type="http://schemas.openxmlformats.org/officeDocument/2006/relationships/image" Target="../media/image109.svg"/><Relationship Id="rId7" Type="http://schemas.openxmlformats.org/officeDocument/2006/relationships/image" Target="../media/image108.png"/><Relationship Id="rId6" Type="http://schemas.openxmlformats.org/officeDocument/2006/relationships/tags" Target="../tags/tag3443.xml"/><Relationship Id="rId5" Type="http://schemas.openxmlformats.org/officeDocument/2006/relationships/tags" Target="../tags/tag3442.xml"/><Relationship Id="rId4" Type="http://schemas.openxmlformats.org/officeDocument/2006/relationships/tags" Target="../tags/tag3441.xml"/><Relationship Id="rId3" Type="http://schemas.openxmlformats.org/officeDocument/2006/relationships/tags" Target="../tags/tag3440.xml"/><Relationship Id="rId27" Type="http://schemas.openxmlformats.org/officeDocument/2006/relationships/notesSlide" Target="../notesSlides/notesSlide141.xml"/><Relationship Id="rId26" Type="http://schemas.openxmlformats.org/officeDocument/2006/relationships/slideLayout" Target="../slideLayouts/slideLayout7.xml"/><Relationship Id="rId25" Type="http://schemas.openxmlformats.org/officeDocument/2006/relationships/tags" Target="../tags/tag3458.xml"/><Relationship Id="rId24" Type="http://schemas.openxmlformats.org/officeDocument/2006/relationships/image" Target="../media/image113.svg"/><Relationship Id="rId23" Type="http://schemas.openxmlformats.org/officeDocument/2006/relationships/image" Target="../media/image112.png"/><Relationship Id="rId22" Type="http://schemas.openxmlformats.org/officeDocument/2006/relationships/tags" Target="../tags/tag3457.xml"/><Relationship Id="rId21" Type="http://schemas.openxmlformats.org/officeDocument/2006/relationships/tags" Target="../tags/tag3456.xml"/><Relationship Id="rId20" Type="http://schemas.openxmlformats.org/officeDocument/2006/relationships/tags" Target="../tags/tag3455.xml"/><Relationship Id="rId2" Type="http://schemas.openxmlformats.org/officeDocument/2006/relationships/tags" Target="../tags/tag3439.xml"/><Relationship Id="rId19" Type="http://schemas.openxmlformats.org/officeDocument/2006/relationships/tags" Target="../tags/tag3454.xml"/><Relationship Id="rId18" Type="http://schemas.openxmlformats.org/officeDocument/2006/relationships/tags" Target="../tags/tag3453.xml"/><Relationship Id="rId17" Type="http://schemas.openxmlformats.org/officeDocument/2006/relationships/tags" Target="../tags/tag3452.xml"/><Relationship Id="rId16" Type="http://schemas.openxmlformats.org/officeDocument/2006/relationships/tags" Target="../tags/tag3451.xml"/><Relationship Id="rId15" Type="http://schemas.openxmlformats.org/officeDocument/2006/relationships/tags" Target="../tags/tag3450.xml"/><Relationship Id="rId14" Type="http://schemas.openxmlformats.org/officeDocument/2006/relationships/tags" Target="../tags/tag3449.xml"/><Relationship Id="rId13" Type="http://schemas.openxmlformats.org/officeDocument/2006/relationships/tags" Target="../tags/tag3448.xml"/><Relationship Id="rId12" Type="http://schemas.openxmlformats.org/officeDocument/2006/relationships/tags" Target="../tags/tag3447.xml"/><Relationship Id="rId11" Type="http://schemas.openxmlformats.org/officeDocument/2006/relationships/tags" Target="../tags/tag3446.xml"/><Relationship Id="rId10" Type="http://schemas.openxmlformats.org/officeDocument/2006/relationships/tags" Target="../tags/tag3445.xml"/><Relationship Id="rId1" Type="http://schemas.openxmlformats.org/officeDocument/2006/relationships/tags" Target="../tags/tag3438.xml"/></Relationships>
</file>

<file path=ppt/slides/_rels/slide149.xml.rels><?xml version="1.0" encoding="UTF-8" standalone="yes"?>
<Relationships xmlns="http://schemas.openxmlformats.org/package/2006/relationships"><Relationship Id="rId9" Type="http://schemas.openxmlformats.org/officeDocument/2006/relationships/tags" Target="../tags/tag3465.xml"/><Relationship Id="rId8" Type="http://schemas.openxmlformats.org/officeDocument/2006/relationships/image" Target="../media/image109.svg"/><Relationship Id="rId7" Type="http://schemas.openxmlformats.org/officeDocument/2006/relationships/image" Target="../media/image108.png"/><Relationship Id="rId6" Type="http://schemas.openxmlformats.org/officeDocument/2006/relationships/tags" Target="../tags/tag3464.xml"/><Relationship Id="rId5" Type="http://schemas.openxmlformats.org/officeDocument/2006/relationships/tags" Target="../tags/tag3463.xml"/><Relationship Id="rId4" Type="http://schemas.openxmlformats.org/officeDocument/2006/relationships/tags" Target="../tags/tag3462.xml"/><Relationship Id="rId3" Type="http://schemas.openxmlformats.org/officeDocument/2006/relationships/tags" Target="../tags/tag3461.xml"/><Relationship Id="rId27" Type="http://schemas.openxmlformats.org/officeDocument/2006/relationships/notesSlide" Target="../notesSlides/notesSlide142.xml"/><Relationship Id="rId26" Type="http://schemas.openxmlformats.org/officeDocument/2006/relationships/slideLayout" Target="../slideLayouts/slideLayout7.xml"/><Relationship Id="rId25" Type="http://schemas.openxmlformats.org/officeDocument/2006/relationships/tags" Target="../tags/tag3479.xml"/><Relationship Id="rId24" Type="http://schemas.openxmlformats.org/officeDocument/2006/relationships/image" Target="../media/image113.svg"/><Relationship Id="rId23" Type="http://schemas.openxmlformats.org/officeDocument/2006/relationships/image" Target="../media/image112.png"/><Relationship Id="rId22" Type="http://schemas.openxmlformats.org/officeDocument/2006/relationships/tags" Target="../tags/tag3478.xml"/><Relationship Id="rId21" Type="http://schemas.openxmlformats.org/officeDocument/2006/relationships/tags" Target="../tags/tag3477.xml"/><Relationship Id="rId20" Type="http://schemas.openxmlformats.org/officeDocument/2006/relationships/tags" Target="../tags/tag3476.xml"/><Relationship Id="rId2" Type="http://schemas.openxmlformats.org/officeDocument/2006/relationships/tags" Target="../tags/tag3460.xml"/><Relationship Id="rId19" Type="http://schemas.openxmlformats.org/officeDocument/2006/relationships/tags" Target="../tags/tag3475.xml"/><Relationship Id="rId18" Type="http://schemas.openxmlformats.org/officeDocument/2006/relationships/tags" Target="../tags/tag3474.xml"/><Relationship Id="rId17" Type="http://schemas.openxmlformats.org/officeDocument/2006/relationships/tags" Target="../tags/tag3473.xml"/><Relationship Id="rId16" Type="http://schemas.openxmlformats.org/officeDocument/2006/relationships/tags" Target="../tags/tag3472.xml"/><Relationship Id="rId15" Type="http://schemas.openxmlformats.org/officeDocument/2006/relationships/tags" Target="../tags/tag3471.xml"/><Relationship Id="rId14" Type="http://schemas.openxmlformats.org/officeDocument/2006/relationships/tags" Target="../tags/tag3470.xml"/><Relationship Id="rId13" Type="http://schemas.openxmlformats.org/officeDocument/2006/relationships/tags" Target="../tags/tag3469.xml"/><Relationship Id="rId12" Type="http://schemas.openxmlformats.org/officeDocument/2006/relationships/tags" Target="../tags/tag3468.xml"/><Relationship Id="rId11" Type="http://schemas.openxmlformats.org/officeDocument/2006/relationships/tags" Target="../tags/tag3467.xml"/><Relationship Id="rId10" Type="http://schemas.openxmlformats.org/officeDocument/2006/relationships/tags" Target="../tags/tag3466.xml"/><Relationship Id="rId1" Type="http://schemas.openxmlformats.org/officeDocument/2006/relationships/tags" Target="../tags/tag3459.xml"/></Relationships>
</file>

<file path=ppt/slides/_rels/slide15.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12.xml"/><Relationship Id="rId7" Type="http://schemas.openxmlformats.org/officeDocument/2006/relationships/image" Target="../media/image53.jpeg"/><Relationship Id="rId6" Type="http://schemas.openxmlformats.org/officeDocument/2006/relationships/tags" Target="../tags/tag739.xml"/><Relationship Id="rId5" Type="http://schemas.openxmlformats.org/officeDocument/2006/relationships/tags" Target="../tags/tag738.xml"/><Relationship Id="rId4" Type="http://schemas.openxmlformats.org/officeDocument/2006/relationships/tags" Target="../tags/tag737.xml"/><Relationship Id="rId3" Type="http://schemas.openxmlformats.org/officeDocument/2006/relationships/tags" Target="../tags/tag736.xml"/><Relationship Id="rId26" Type="http://schemas.openxmlformats.org/officeDocument/2006/relationships/notesSlide" Target="../notesSlides/notesSlide14.xml"/><Relationship Id="rId25" Type="http://schemas.openxmlformats.org/officeDocument/2006/relationships/slideLayout" Target="../slideLayouts/slideLayout7.xml"/><Relationship Id="rId24" Type="http://schemas.openxmlformats.org/officeDocument/2006/relationships/tags" Target="../tags/tag754.xml"/><Relationship Id="rId23" Type="http://schemas.openxmlformats.org/officeDocument/2006/relationships/tags" Target="../tags/tag753.xml"/><Relationship Id="rId22" Type="http://schemas.openxmlformats.org/officeDocument/2006/relationships/tags" Target="../tags/tag752.xml"/><Relationship Id="rId21" Type="http://schemas.openxmlformats.org/officeDocument/2006/relationships/tags" Target="../tags/tag751.xml"/><Relationship Id="rId20" Type="http://schemas.openxmlformats.org/officeDocument/2006/relationships/tags" Target="../tags/tag750.xml"/><Relationship Id="rId2" Type="http://schemas.openxmlformats.org/officeDocument/2006/relationships/tags" Target="../tags/tag735.xml"/><Relationship Id="rId19" Type="http://schemas.openxmlformats.org/officeDocument/2006/relationships/tags" Target="../tags/tag749.xml"/><Relationship Id="rId18" Type="http://schemas.openxmlformats.org/officeDocument/2006/relationships/tags" Target="../tags/tag748.xml"/><Relationship Id="rId17" Type="http://schemas.openxmlformats.org/officeDocument/2006/relationships/tags" Target="../tags/tag747.xml"/><Relationship Id="rId16" Type="http://schemas.openxmlformats.org/officeDocument/2006/relationships/tags" Target="../tags/tag746.xml"/><Relationship Id="rId15" Type="http://schemas.openxmlformats.org/officeDocument/2006/relationships/tags" Target="../tags/tag745.xml"/><Relationship Id="rId14" Type="http://schemas.openxmlformats.org/officeDocument/2006/relationships/tags" Target="../tags/tag744.xml"/><Relationship Id="rId13" Type="http://schemas.openxmlformats.org/officeDocument/2006/relationships/tags" Target="../tags/tag743.xml"/><Relationship Id="rId12" Type="http://schemas.openxmlformats.org/officeDocument/2006/relationships/tags" Target="../tags/tag742.xml"/><Relationship Id="rId11" Type="http://schemas.openxmlformats.org/officeDocument/2006/relationships/tags" Target="../tags/tag741.xml"/><Relationship Id="rId10" Type="http://schemas.openxmlformats.org/officeDocument/2006/relationships/tags" Target="../tags/tag740.xml"/><Relationship Id="rId1" Type="http://schemas.openxmlformats.org/officeDocument/2006/relationships/tags" Target="../tags/tag734.xml"/></Relationships>
</file>

<file path=ppt/slides/_rels/slide150.xml.rels><?xml version="1.0" encoding="UTF-8" standalone="yes"?>
<Relationships xmlns="http://schemas.openxmlformats.org/package/2006/relationships"><Relationship Id="rId9" Type="http://schemas.openxmlformats.org/officeDocument/2006/relationships/image" Target="../media/image109.svg"/><Relationship Id="rId8" Type="http://schemas.openxmlformats.org/officeDocument/2006/relationships/image" Target="../media/image108.png"/><Relationship Id="rId7" Type="http://schemas.openxmlformats.org/officeDocument/2006/relationships/hyperlink" Target="Unit%201-Core%20Value.mp4" TargetMode="External"/><Relationship Id="rId6" Type="http://schemas.openxmlformats.org/officeDocument/2006/relationships/tags" Target="../tags/tag3485.xml"/><Relationship Id="rId5" Type="http://schemas.openxmlformats.org/officeDocument/2006/relationships/tags" Target="../tags/tag3484.xml"/><Relationship Id="rId4" Type="http://schemas.openxmlformats.org/officeDocument/2006/relationships/tags" Target="../tags/tag3483.xml"/><Relationship Id="rId31" Type="http://schemas.openxmlformats.org/officeDocument/2006/relationships/notesSlide" Target="../notesSlides/notesSlide143.xml"/><Relationship Id="rId30" Type="http://schemas.openxmlformats.org/officeDocument/2006/relationships/slideLayout" Target="../slideLayouts/slideLayout7.xml"/><Relationship Id="rId3" Type="http://schemas.openxmlformats.org/officeDocument/2006/relationships/tags" Target="../tags/tag3482.xml"/><Relationship Id="rId29" Type="http://schemas.openxmlformats.org/officeDocument/2006/relationships/tags" Target="../tags/tag3500.xml"/><Relationship Id="rId28" Type="http://schemas.openxmlformats.org/officeDocument/2006/relationships/image" Target="../media/image116.jpeg"/><Relationship Id="rId27" Type="http://schemas.openxmlformats.org/officeDocument/2006/relationships/image" Target="../media/image115.svg"/><Relationship Id="rId26" Type="http://schemas.openxmlformats.org/officeDocument/2006/relationships/image" Target="../media/image114.png"/><Relationship Id="rId25" Type="http://schemas.openxmlformats.org/officeDocument/2006/relationships/image" Target="../media/image113.svg"/><Relationship Id="rId24" Type="http://schemas.openxmlformats.org/officeDocument/2006/relationships/image" Target="../media/image112.png"/><Relationship Id="rId23" Type="http://schemas.openxmlformats.org/officeDocument/2006/relationships/tags" Target="../tags/tag3499.xml"/><Relationship Id="rId22" Type="http://schemas.openxmlformats.org/officeDocument/2006/relationships/tags" Target="../tags/tag3498.xml"/><Relationship Id="rId21" Type="http://schemas.openxmlformats.org/officeDocument/2006/relationships/tags" Target="../tags/tag3497.xml"/><Relationship Id="rId20" Type="http://schemas.openxmlformats.org/officeDocument/2006/relationships/tags" Target="../tags/tag3496.xml"/><Relationship Id="rId2" Type="http://schemas.openxmlformats.org/officeDocument/2006/relationships/tags" Target="../tags/tag3481.xml"/><Relationship Id="rId19" Type="http://schemas.openxmlformats.org/officeDocument/2006/relationships/tags" Target="../tags/tag3495.xml"/><Relationship Id="rId18" Type="http://schemas.openxmlformats.org/officeDocument/2006/relationships/tags" Target="../tags/tag3494.xml"/><Relationship Id="rId17" Type="http://schemas.openxmlformats.org/officeDocument/2006/relationships/tags" Target="../tags/tag3493.xml"/><Relationship Id="rId16" Type="http://schemas.openxmlformats.org/officeDocument/2006/relationships/tags" Target="../tags/tag3492.xml"/><Relationship Id="rId15" Type="http://schemas.openxmlformats.org/officeDocument/2006/relationships/tags" Target="../tags/tag3491.xml"/><Relationship Id="rId14" Type="http://schemas.openxmlformats.org/officeDocument/2006/relationships/tags" Target="../tags/tag3490.xml"/><Relationship Id="rId13" Type="http://schemas.openxmlformats.org/officeDocument/2006/relationships/tags" Target="../tags/tag3489.xml"/><Relationship Id="rId12" Type="http://schemas.openxmlformats.org/officeDocument/2006/relationships/tags" Target="../tags/tag3488.xml"/><Relationship Id="rId11" Type="http://schemas.openxmlformats.org/officeDocument/2006/relationships/tags" Target="../tags/tag3487.xml"/><Relationship Id="rId10" Type="http://schemas.openxmlformats.org/officeDocument/2006/relationships/tags" Target="../tags/tag3486.xml"/><Relationship Id="rId1" Type="http://schemas.openxmlformats.org/officeDocument/2006/relationships/tags" Target="../tags/tag3480.xml"/></Relationships>
</file>

<file path=ppt/slides/_rels/slide151.xml.rels><?xml version="1.0" encoding="UTF-8" standalone="yes"?>
<Relationships xmlns="http://schemas.openxmlformats.org/package/2006/relationships"><Relationship Id="rId3" Type="http://schemas.openxmlformats.org/officeDocument/2006/relationships/slideLayout" Target="../slideLayouts/slideLayout76.xml"/><Relationship Id="rId2" Type="http://schemas.openxmlformats.org/officeDocument/2006/relationships/tags" Target="../tags/tag3501.xml"/><Relationship Id="rId1" Type="http://schemas.openxmlformats.org/officeDocument/2006/relationships/image" Target="../media/image117.jpeg"/></Relationships>
</file>

<file path=ppt/slides/_rels/slide16.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12.xml"/><Relationship Id="rId7" Type="http://schemas.openxmlformats.org/officeDocument/2006/relationships/image" Target="../media/image53.jpeg"/><Relationship Id="rId6" Type="http://schemas.openxmlformats.org/officeDocument/2006/relationships/tags" Target="../tags/tag760.xml"/><Relationship Id="rId5" Type="http://schemas.openxmlformats.org/officeDocument/2006/relationships/tags" Target="../tags/tag759.xml"/><Relationship Id="rId4" Type="http://schemas.openxmlformats.org/officeDocument/2006/relationships/tags" Target="../tags/tag758.xml"/><Relationship Id="rId3" Type="http://schemas.openxmlformats.org/officeDocument/2006/relationships/tags" Target="../tags/tag757.xml"/><Relationship Id="rId26" Type="http://schemas.openxmlformats.org/officeDocument/2006/relationships/notesSlide" Target="../notesSlides/notesSlide15.xml"/><Relationship Id="rId25" Type="http://schemas.openxmlformats.org/officeDocument/2006/relationships/slideLayout" Target="../slideLayouts/slideLayout7.xml"/><Relationship Id="rId24" Type="http://schemas.openxmlformats.org/officeDocument/2006/relationships/tags" Target="../tags/tag775.xml"/><Relationship Id="rId23" Type="http://schemas.openxmlformats.org/officeDocument/2006/relationships/tags" Target="../tags/tag774.xml"/><Relationship Id="rId22" Type="http://schemas.openxmlformats.org/officeDocument/2006/relationships/tags" Target="../tags/tag773.xml"/><Relationship Id="rId21" Type="http://schemas.openxmlformats.org/officeDocument/2006/relationships/tags" Target="../tags/tag772.xml"/><Relationship Id="rId20" Type="http://schemas.openxmlformats.org/officeDocument/2006/relationships/tags" Target="../tags/tag771.xml"/><Relationship Id="rId2" Type="http://schemas.openxmlformats.org/officeDocument/2006/relationships/tags" Target="../tags/tag756.xml"/><Relationship Id="rId19" Type="http://schemas.openxmlformats.org/officeDocument/2006/relationships/tags" Target="../tags/tag770.xml"/><Relationship Id="rId18" Type="http://schemas.openxmlformats.org/officeDocument/2006/relationships/tags" Target="../tags/tag769.xml"/><Relationship Id="rId17" Type="http://schemas.openxmlformats.org/officeDocument/2006/relationships/tags" Target="../tags/tag768.xml"/><Relationship Id="rId16" Type="http://schemas.openxmlformats.org/officeDocument/2006/relationships/tags" Target="../tags/tag767.xml"/><Relationship Id="rId15" Type="http://schemas.openxmlformats.org/officeDocument/2006/relationships/tags" Target="../tags/tag766.xml"/><Relationship Id="rId14" Type="http://schemas.openxmlformats.org/officeDocument/2006/relationships/tags" Target="../tags/tag765.xml"/><Relationship Id="rId13" Type="http://schemas.openxmlformats.org/officeDocument/2006/relationships/tags" Target="../tags/tag764.xml"/><Relationship Id="rId12" Type="http://schemas.openxmlformats.org/officeDocument/2006/relationships/tags" Target="../tags/tag763.xml"/><Relationship Id="rId11" Type="http://schemas.openxmlformats.org/officeDocument/2006/relationships/tags" Target="../tags/tag762.xml"/><Relationship Id="rId10" Type="http://schemas.openxmlformats.org/officeDocument/2006/relationships/tags" Target="../tags/tag761.xml"/><Relationship Id="rId1" Type="http://schemas.openxmlformats.org/officeDocument/2006/relationships/tags" Target="../tags/tag755.xml"/></Relationships>
</file>

<file path=ppt/slides/_rels/slide17.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12.xml"/><Relationship Id="rId7" Type="http://schemas.openxmlformats.org/officeDocument/2006/relationships/image" Target="../media/image53.jpeg"/><Relationship Id="rId6" Type="http://schemas.openxmlformats.org/officeDocument/2006/relationships/tags" Target="../tags/tag781.xml"/><Relationship Id="rId5" Type="http://schemas.openxmlformats.org/officeDocument/2006/relationships/tags" Target="../tags/tag780.xml"/><Relationship Id="rId4" Type="http://schemas.openxmlformats.org/officeDocument/2006/relationships/tags" Target="../tags/tag779.xml"/><Relationship Id="rId3" Type="http://schemas.openxmlformats.org/officeDocument/2006/relationships/tags" Target="../tags/tag778.xml"/><Relationship Id="rId26" Type="http://schemas.openxmlformats.org/officeDocument/2006/relationships/notesSlide" Target="../notesSlides/notesSlide16.xml"/><Relationship Id="rId25" Type="http://schemas.openxmlformats.org/officeDocument/2006/relationships/slideLayout" Target="../slideLayouts/slideLayout7.xml"/><Relationship Id="rId24" Type="http://schemas.openxmlformats.org/officeDocument/2006/relationships/tags" Target="../tags/tag796.xml"/><Relationship Id="rId23" Type="http://schemas.openxmlformats.org/officeDocument/2006/relationships/tags" Target="../tags/tag795.xml"/><Relationship Id="rId22" Type="http://schemas.openxmlformats.org/officeDocument/2006/relationships/tags" Target="../tags/tag794.xml"/><Relationship Id="rId21" Type="http://schemas.openxmlformats.org/officeDocument/2006/relationships/tags" Target="../tags/tag793.xml"/><Relationship Id="rId20" Type="http://schemas.openxmlformats.org/officeDocument/2006/relationships/tags" Target="../tags/tag792.xml"/><Relationship Id="rId2" Type="http://schemas.openxmlformats.org/officeDocument/2006/relationships/tags" Target="../tags/tag777.xml"/><Relationship Id="rId19" Type="http://schemas.openxmlformats.org/officeDocument/2006/relationships/tags" Target="../tags/tag791.xml"/><Relationship Id="rId18" Type="http://schemas.openxmlformats.org/officeDocument/2006/relationships/tags" Target="../tags/tag790.xml"/><Relationship Id="rId17" Type="http://schemas.openxmlformats.org/officeDocument/2006/relationships/tags" Target="../tags/tag789.xml"/><Relationship Id="rId16" Type="http://schemas.openxmlformats.org/officeDocument/2006/relationships/tags" Target="../tags/tag788.xml"/><Relationship Id="rId15" Type="http://schemas.openxmlformats.org/officeDocument/2006/relationships/tags" Target="../tags/tag787.xml"/><Relationship Id="rId14" Type="http://schemas.openxmlformats.org/officeDocument/2006/relationships/tags" Target="../tags/tag786.xml"/><Relationship Id="rId13" Type="http://schemas.openxmlformats.org/officeDocument/2006/relationships/tags" Target="../tags/tag785.xml"/><Relationship Id="rId12" Type="http://schemas.openxmlformats.org/officeDocument/2006/relationships/tags" Target="../tags/tag784.xml"/><Relationship Id="rId11" Type="http://schemas.openxmlformats.org/officeDocument/2006/relationships/tags" Target="../tags/tag783.xml"/><Relationship Id="rId10" Type="http://schemas.openxmlformats.org/officeDocument/2006/relationships/tags" Target="../tags/tag782.xml"/><Relationship Id="rId1" Type="http://schemas.openxmlformats.org/officeDocument/2006/relationships/tags" Target="../tags/tag776.xml"/></Relationships>
</file>

<file path=ppt/slides/_rels/slide18.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12.xml"/><Relationship Id="rId7" Type="http://schemas.openxmlformats.org/officeDocument/2006/relationships/image" Target="../media/image53.jpeg"/><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tags" Target="../tags/tag799.xml"/><Relationship Id="rId26" Type="http://schemas.openxmlformats.org/officeDocument/2006/relationships/notesSlide" Target="../notesSlides/notesSlide17.xml"/><Relationship Id="rId25" Type="http://schemas.openxmlformats.org/officeDocument/2006/relationships/slideLayout" Target="../slideLayouts/slideLayout7.xml"/><Relationship Id="rId24" Type="http://schemas.openxmlformats.org/officeDocument/2006/relationships/tags" Target="../tags/tag817.xml"/><Relationship Id="rId23" Type="http://schemas.openxmlformats.org/officeDocument/2006/relationships/tags" Target="../tags/tag816.xml"/><Relationship Id="rId22" Type="http://schemas.openxmlformats.org/officeDocument/2006/relationships/tags" Target="../tags/tag815.xml"/><Relationship Id="rId21" Type="http://schemas.openxmlformats.org/officeDocument/2006/relationships/tags" Target="../tags/tag814.xml"/><Relationship Id="rId20" Type="http://schemas.openxmlformats.org/officeDocument/2006/relationships/tags" Target="../tags/tag813.xml"/><Relationship Id="rId2" Type="http://schemas.openxmlformats.org/officeDocument/2006/relationships/tags" Target="../tags/tag798.xml"/><Relationship Id="rId19" Type="http://schemas.openxmlformats.org/officeDocument/2006/relationships/tags" Target="../tags/tag812.xml"/><Relationship Id="rId18" Type="http://schemas.openxmlformats.org/officeDocument/2006/relationships/tags" Target="../tags/tag811.xml"/><Relationship Id="rId17" Type="http://schemas.openxmlformats.org/officeDocument/2006/relationships/tags" Target="../tags/tag810.xml"/><Relationship Id="rId16" Type="http://schemas.openxmlformats.org/officeDocument/2006/relationships/tags" Target="../tags/tag809.xml"/><Relationship Id="rId15" Type="http://schemas.openxmlformats.org/officeDocument/2006/relationships/tags" Target="../tags/tag808.xml"/><Relationship Id="rId14" Type="http://schemas.openxmlformats.org/officeDocument/2006/relationships/tags" Target="../tags/tag807.xml"/><Relationship Id="rId13" Type="http://schemas.openxmlformats.org/officeDocument/2006/relationships/tags" Target="../tags/tag806.xml"/><Relationship Id="rId12" Type="http://schemas.openxmlformats.org/officeDocument/2006/relationships/tags" Target="../tags/tag805.xml"/><Relationship Id="rId11" Type="http://schemas.openxmlformats.org/officeDocument/2006/relationships/tags" Target="../tags/tag804.xml"/><Relationship Id="rId10" Type="http://schemas.openxmlformats.org/officeDocument/2006/relationships/tags" Target="../tags/tag803.xml"/><Relationship Id="rId1" Type="http://schemas.openxmlformats.org/officeDocument/2006/relationships/tags" Target="../tags/tag797.xml"/></Relationships>
</file>

<file path=ppt/slides/_rels/slide19.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12.xml"/><Relationship Id="rId7" Type="http://schemas.openxmlformats.org/officeDocument/2006/relationships/image" Target="../media/image53.jpeg"/><Relationship Id="rId6" Type="http://schemas.openxmlformats.org/officeDocument/2006/relationships/tags" Target="../tags/tag823.xml"/><Relationship Id="rId5" Type="http://schemas.openxmlformats.org/officeDocument/2006/relationships/tags" Target="../tags/tag822.xml"/><Relationship Id="rId4" Type="http://schemas.openxmlformats.org/officeDocument/2006/relationships/tags" Target="../tags/tag821.xml"/><Relationship Id="rId3" Type="http://schemas.openxmlformats.org/officeDocument/2006/relationships/tags" Target="../tags/tag820.xml"/><Relationship Id="rId26" Type="http://schemas.openxmlformats.org/officeDocument/2006/relationships/notesSlide" Target="../notesSlides/notesSlide18.xml"/><Relationship Id="rId25" Type="http://schemas.openxmlformats.org/officeDocument/2006/relationships/slideLayout" Target="../slideLayouts/slideLayout7.xml"/><Relationship Id="rId24" Type="http://schemas.openxmlformats.org/officeDocument/2006/relationships/tags" Target="../tags/tag838.xml"/><Relationship Id="rId23" Type="http://schemas.openxmlformats.org/officeDocument/2006/relationships/tags" Target="../tags/tag837.xml"/><Relationship Id="rId22" Type="http://schemas.openxmlformats.org/officeDocument/2006/relationships/tags" Target="../tags/tag836.xml"/><Relationship Id="rId21" Type="http://schemas.openxmlformats.org/officeDocument/2006/relationships/tags" Target="../tags/tag835.xml"/><Relationship Id="rId20" Type="http://schemas.openxmlformats.org/officeDocument/2006/relationships/tags" Target="../tags/tag834.xml"/><Relationship Id="rId2" Type="http://schemas.openxmlformats.org/officeDocument/2006/relationships/tags" Target="../tags/tag819.xml"/><Relationship Id="rId19" Type="http://schemas.openxmlformats.org/officeDocument/2006/relationships/tags" Target="../tags/tag833.xml"/><Relationship Id="rId18" Type="http://schemas.openxmlformats.org/officeDocument/2006/relationships/tags" Target="../tags/tag832.xml"/><Relationship Id="rId17" Type="http://schemas.openxmlformats.org/officeDocument/2006/relationships/tags" Target="../tags/tag831.xml"/><Relationship Id="rId16" Type="http://schemas.openxmlformats.org/officeDocument/2006/relationships/tags" Target="../tags/tag830.xml"/><Relationship Id="rId15" Type="http://schemas.openxmlformats.org/officeDocument/2006/relationships/tags" Target="../tags/tag829.xml"/><Relationship Id="rId14" Type="http://schemas.openxmlformats.org/officeDocument/2006/relationships/tags" Target="../tags/tag828.xml"/><Relationship Id="rId13" Type="http://schemas.openxmlformats.org/officeDocument/2006/relationships/tags" Target="../tags/tag827.xml"/><Relationship Id="rId12" Type="http://schemas.openxmlformats.org/officeDocument/2006/relationships/tags" Target="../tags/tag826.xml"/><Relationship Id="rId11" Type="http://schemas.openxmlformats.org/officeDocument/2006/relationships/tags" Target="../tags/tag825.xml"/><Relationship Id="rId10" Type="http://schemas.openxmlformats.org/officeDocument/2006/relationships/tags" Target="../tags/tag824.xml"/><Relationship Id="rId1" Type="http://schemas.openxmlformats.org/officeDocument/2006/relationships/tags" Target="../tags/tag818.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8.xml"/><Relationship Id="rId6" Type="http://schemas.openxmlformats.org/officeDocument/2006/relationships/tags" Target="../tags/tag519.xml"/><Relationship Id="rId5" Type="http://schemas.openxmlformats.org/officeDocument/2006/relationships/image" Target="../media/image34.jpe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jpeg"/></Relationships>
</file>

<file path=ppt/slides/_rels/slide20.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12.xml"/><Relationship Id="rId7" Type="http://schemas.openxmlformats.org/officeDocument/2006/relationships/image" Target="../media/image53.jpeg"/><Relationship Id="rId6" Type="http://schemas.openxmlformats.org/officeDocument/2006/relationships/tags" Target="../tags/tag844.xml"/><Relationship Id="rId5" Type="http://schemas.openxmlformats.org/officeDocument/2006/relationships/tags" Target="../tags/tag843.xml"/><Relationship Id="rId4" Type="http://schemas.openxmlformats.org/officeDocument/2006/relationships/tags" Target="../tags/tag842.xml"/><Relationship Id="rId3" Type="http://schemas.openxmlformats.org/officeDocument/2006/relationships/tags" Target="../tags/tag841.xml"/><Relationship Id="rId26" Type="http://schemas.openxmlformats.org/officeDocument/2006/relationships/notesSlide" Target="../notesSlides/notesSlide19.xml"/><Relationship Id="rId25" Type="http://schemas.openxmlformats.org/officeDocument/2006/relationships/slideLayout" Target="../slideLayouts/slideLayout7.xml"/><Relationship Id="rId24" Type="http://schemas.openxmlformats.org/officeDocument/2006/relationships/tags" Target="../tags/tag859.xml"/><Relationship Id="rId23" Type="http://schemas.openxmlformats.org/officeDocument/2006/relationships/tags" Target="../tags/tag858.xml"/><Relationship Id="rId22" Type="http://schemas.openxmlformats.org/officeDocument/2006/relationships/tags" Target="../tags/tag857.xml"/><Relationship Id="rId21" Type="http://schemas.openxmlformats.org/officeDocument/2006/relationships/tags" Target="../tags/tag856.xml"/><Relationship Id="rId20" Type="http://schemas.openxmlformats.org/officeDocument/2006/relationships/tags" Target="../tags/tag855.xml"/><Relationship Id="rId2" Type="http://schemas.openxmlformats.org/officeDocument/2006/relationships/tags" Target="../tags/tag840.xml"/><Relationship Id="rId19" Type="http://schemas.openxmlformats.org/officeDocument/2006/relationships/tags" Target="../tags/tag854.xml"/><Relationship Id="rId18" Type="http://schemas.openxmlformats.org/officeDocument/2006/relationships/tags" Target="../tags/tag853.xml"/><Relationship Id="rId17" Type="http://schemas.openxmlformats.org/officeDocument/2006/relationships/tags" Target="../tags/tag852.xml"/><Relationship Id="rId16" Type="http://schemas.openxmlformats.org/officeDocument/2006/relationships/tags" Target="../tags/tag851.xml"/><Relationship Id="rId15" Type="http://schemas.openxmlformats.org/officeDocument/2006/relationships/tags" Target="../tags/tag850.xml"/><Relationship Id="rId14" Type="http://schemas.openxmlformats.org/officeDocument/2006/relationships/tags" Target="../tags/tag849.xml"/><Relationship Id="rId13" Type="http://schemas.openxmlformats.org/officeDocument/2006/relationships/tags" Target="../tags/tag848.xml"/><Relationship Id="rId12" Type="http://schemas.openxmlformats.org/officeDocument/2006/relationships/tags" Target="../tags/tag847.xml"/><Relationship Id="rId11" Type="http://schemas.openxmlformats.org/officeDocument/2006/relationships/tags" Target="../tags/tag846.xml"/><Relationship Id="rId10" Type="http://schemas.openxmlformats.org/officeDocument/2006/relationships/tags" Target="../tags/tag845.xml"/><Relationship Id="rId1" Type="http://schemas.openxmlformats.org/officeDocument/2006/relationships/tags" Target="../tags/tag839.xml"/></Relationships>
</file>

<file path=ppt/slides/_rels/slide21.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12.xml"/><Relationship Id="rId7" Type="http://schemas.openxmlformats.org/officeDocument/2006/relationships/image" Target="../media/image53.jpeg"/><Relationship Id="rId6" Type="http://schemas.openxmlformats.org/officeDocument/2006/relationships/tags" Target="../tags/tag865.xml"/><Relationship Id="rId5" Type="http://schemas.openxmlformats.org/officeDocument/2006/relationships/tags" Target="../tags/tag864.xml"/><Relationship Id="rId4" Type="http://schemas.openxmlformats.org/officeDocument/2006/relationships/tags" Target="../tags/tag863.xml"/><Relationship Id="rId3" Type="http://schemas.openxmlformats.org/officeDocument/2006/relationships/tags" Target="../tags/tag862.xml"/><Relationship Id="rId26" Type="http://schemas.openxmlformats.org/officeDocument/2006/relationships/notesSlide" Target="../notesSlides/notesSlide20.xml"/><Relationship Id="rId25" Type="http://schemas.openxmlformats.org/officeDocument/2006/relationships/slideLayout" Target="../slideLayouts/slideLayout7.xml"/><Relationship Id="rId24" Type="http://schemas.openxmlformats.org/officeDocument/2006/relationships/tags" Target="../tags/tag880.xml"/><Relationship Id="rId23" Type="http://schemas.openxmlformats.org/officeDocument/2006/relationships/tags" Target="../tags/tag879.xml"/><Relationship Id="rId22" Type="http://schemas.openxmlformats.org/officeDocument/2006/relationships/tags" Target="../tags/tag878.xml"/><Relationship Id="rId21" Type="http://schemas.openxmlformats.org/officeDocument/2006/relationships/tags" Target="../tags/tag877.xml"/><Relationship Id="rId20" Type="http://schemas.openxmlformats.org/officeDocument/2006/relationships/tags" Target="../tags/tag876.xml"/><Relationship Id="rId2" Type="http://schemas.openxmlformats.org/officeDocument/2006/relationships/tags" Target="../tags/tag861.xml"/><Relationship Id="rId19" Type="http://schemas.openxmlformats.org/officeDocument/2006/relationships/tags" Target="../tags/tag875.xml"/><Relationship Id="rId18" Type="http://schemas.openxmlformats.org/officeDocument/2006/relationships/tags" Target="../tags/tag874.xml"/><Relationship Id="rId17" Type="http://schemas.openxmlformats.org/officeDocument/2006/relationships/tags" Target="../tags/tag873.xml"/><Relationship Id="rId16" Type="http://schemas.openxmlformats.org/officeDocument/2006/relationships/tags" Target="../tags/tag872.xml"/><Relationship Id="rId15" Type="http://schemas.openxmlformats.org/officeDocument/2006/relationships/tags" Target="../tags/tag871.xml"/><Relationship Id="rId14" Type="http://schemas.openxmlformats.org/officeDocument/2006/relationships/tags" Target="../tags/tag870.xml"/><Relationship Id="rId13" Type="http://schemas.openxmlformats.org/officeDocument/2006/relationships/tags" Target="../tags/tag869.xml"/><Relationship Id="rId12" Type="http://schemas.openxmlformats.org/officeDocument/2006/relationships/tags" Target="../tags/tag868.xml"/><Relationship Id="rId11" Type="http://schemas.openxmlformats.org/officeDocument/2006/relationships/tags" Target="../tags/tag867.xml"/><Relationship Id="rId10" Type="http://schemas.openxmlformats.org/officeDocument/2006/relationships/tags" Target="../tags/tag866.xml"/><Relationship Id="rId1" Type="http://schemas.openxmlformats.org/officeDocument/2006/relationships/tags" Target="../tags/tag860.xml"/></Relationships>
</file>

<file path=ppt/slides/_rels/slide22.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12.xml"/><Relationship Id="rId7" Type="http://schemas.openxmlformats.org/officeDocument/2006/relationships/image" Target="../media/image53.jpeg"/><Relationship Id="rId6" Type="http://schemas.openxmlformats.org/officeDocument/2006/relationships/tags" Target="../tags/tag886.xml"/><Relationship Id="rId5" Type="http://schemas.openxmlformats.org/officeDocument/2006/relationships/tags" Target="../tags/tag885.xml"/><Relationship Id="rId4" Type="http://schemas.openxmlformats.org/officeDocument/2006/relationships/tags" Target="../tags/tag884.xml"/><Relationship Id="rId3" Type="http://schemas.openxmlformats.org/officeDocument/2006/relationships/tags" Target="../tags/tag883.xml"/><Relationship Id="rId26" Type="http://schemas.openxmlformats.org/officeDocument/2006/relationships/notesSlide" Target="../notesSlides/notesSlide21.xml"/><Relationship Id="rId25" Type="http://schemas.openxmlformats.org/officeDocument/2006/relationships/slideLayout" Target="../slideLayouts/slideLayout7.xml"/><Relationship Id="rId24" Type="http://schemas.openxmlformats.org/officeDocument/2006/relationships/tags" Target="../tags/tag901.xml"/><Relationship Id="rId23" Type="http://schemas.openxmlformats.org/officeDocument/2006/relationships/tags" Target="../tags/tag900.xml"/><Relationship Id="rId22" Type="http://schemas.openxmlformats.org/officeDocument/2006/relationships/tags" Target="../tags/tag899.xml"/><Relationship Id="rId21" Type="http://schemas.openxmlformats.org/officeDocument/2006/relationships/tags" Target="../tags/tag898.xml"/><Relationship Id="rId20" Type="http://schemas.openxmlformats.org/officeDocument/2006/relationships/tags" Target="../tags/tag897.xml"/><Relationship Id="rId2" Type="http://schemas.openxmlformats.org/officeDocument/2006/relationships/tags" Target="../tags/tag882.xml"/><Relationship Id="rId19" Type="http://schemas.openxmlformats.org/officeDocument/2006/relationships/tags" Target="../tags/tag896.xml"/><Relationship Id="rId18" Type="http://schemas.openxmlformats.org/officeDocument/2006/relationships/tags" Target="../tags/tag895.xml"/><Relationship Id="rId17" Type="http://schemas.openxmlformats.org/officeDocument/2006/relationships/tags" Target="../tags/tag894.xml"/><Relationship Id="rId16" Type="http://schemas.openxmlformats.org/officeDocument/2006/relationships/tags" Target="../tags/tag893.xml"/><Relationship Id="rId15" Type="http://schemas.openxmlformats.org/officeDocument/2006/relationships/tags" Target="../tags/tag892.xml"/><Relationship Id="rId14" Type="http://schemas.openxmlformats.org/officeDocument/2006/relationships/tags" Target="../tags/tag891.xml"/><Relationship Id="rId13" Type="http://schemas.openxmlformats.org/officeDocument/2006/relationships/tags" Target="../tags/tag890.xml"/><Relationship Id="rId12" Type="http://schemas.openxmlformats.org/officeDocument/2006/relationships/tags" Target="../tags/tag889.xml"/><Relationship Id="rId11" Type="http://schemas.openxmlformats.org/officeDocument/2006/relationships/tags" Target="../tags/tag888.xml"/><Relationship Id="rId10" Type="http://schemas.openxmlformats.org/officeDocument/2006/relationships/tags" Target="../tags/tag887.xml"/><Relationship Id="rId1" Type="http://schemas.openxmlformats.org/officeDocument/2006/relationships/tags" Target="../tags/tag881.xml"/></Relationships>
</file>

<file path=ppt/slides/_rels/slide23.xml.rels><?xml version="1.0" encoding="UTF-8" standalone="yes"?>
<Relationships xmlns="http://schemas.openxmlformats.org/package/2006/relationships"><Relationship Id="rId9" Type="http://schemas.openxmlformats.org/officeDocument/2006/relationships/tags" Target="../tags/tag910.xml"/><Relationship Id="rId8" Type="http://schemas.openxmlformats.org/officeDocument/2006/relationships/tags" Target="../tags/tag909.xml"/><Relationship Id="rId7" Type="http://schemas.openxmlformats.org/officeDocument/2006/relationships/tags" Target="../tags/tag908.xml"/><Relationship Id="rId6" Type="http://schemas.openxmlformats.org/officeDocument/2006/relationships/tags" Target="../tags/tag907.xml"/><Relationship Id="rId5" Type="http://schemas.openxmlformats.org/officeDocument/2006/relationships/tags" Target="../tags/tag906.xml"/><Relationship Id="rId4" Type="http://schemas.openxmlformats.org/officeDocument/2006/relationships/tags" Target="../tags/tag905.xml"/><Relationship Id="rId3" Type="http://schemas.openxmlformats.org/officeDocument/2006/relationships/tags" Target="../tags/tag904.xml"/><Relationship Id="rId27" Type="http://schemas.openxmlformats.org/officeDocument/2006/relationships/notesSlide" Target="../notesSlides/notesSlide22.xml"/><Relationship Id="rId26" Type="http://schemas.openxmlformats.org/officeDocument/2006/relationships/slideLayout" Target="../slideLayouts/slideLayout7.xml"/><Relationship Id="rId25" Type="http://schemas.openxmlformats.org/officeDocument/2006/relationships/tags" Target="../tags/tag924.xml"/><Relationship Id="rId24" Type="http://schemas.openxmlformats.org/officeDocument/2006/relationships/image" Target="../media/image49.png"/><Relationship Id="rId23" Type="http://schemas.openxmlformats.org/officeDocument/2006/relationships/hyperlink" Target="Module%20&#8545;%20Dialogue%20One-Task%202.mp3" TargetMode="External"/><Relationship Id="rId22" Type="http://schemas.openxmlformats.org/officeDocument/2006/relationships/tags" Target="../tags/tag923.xml"/><Relationship Id="rId21" Type="http://schemas.openxmlformats.org/officeDocument/2006/relationships/tags" Target="../tags/tag922.xml"/><Relationship Id="rId20" Type="http://schemas.openxmlformats.org/officeDocument/2006/relationships/tags" Target="../tags/tag921.xml"/><Relationship Id="rId2" Type="http://schemas.openxmlformats.org/officeDocument/2006/relationships/tags" Target="../tags/tag903.xml"/><Relationship Id="rId19" Type="http://schemas.openxmlformats.org/officeDocument/2006/relationships/tags" Target="../tags/tag920.xml"/><Relationship Id="rId18" Type="http://schemas.openxmlformats.org/officeDocument/2006/relationships/tags" Target="../tags/tag919.xml"/><Relationship Id="rId17" Type="http://schemas.openxmlformats.org/officeDocument/2006/relationships/tags" Target="../tags/tag918.xml"/><Relationship Id="rId16" Type="http://schemas.openxmlformats.org/officeDocument/2006/relationships/tags" Target="../tags/tag917.xml"/><Relationship Id="rId15" Type="http://schemas.openxmlformats.org/officeDocument/2006/relationships/tags" Target="../tags/tag916.xml"/><Relationship Id="rId14" Type="http://schemas.openxmlformats.org/officeDocument/2006/relationships/tags" Target="../tags/tag915.xml"/><Relationship Id="rId13" Type="http://schemas.openxmlformats.org/officeDocument/2006/relationships/tags" Target="../tags/tag914.xml"/><Relationship Id="rId12" Type="http://schemas.openxmlformats.org/officeDocument/2006/relationships/tags" Target="../tags/tag913.xml"/><Relationship Id="rId11" Type="http://schemas.openxmlformats.org/officeDocument/2006/relationships/tags" Target="../tags/tag912.xml"/><Relationship Id="rId10" Type="http://schemas.openxmlformats.org/officeDocument/2006/relationships/tags" Target="../tags/tag911.xml"/><Relationship Id="rId1" Type="http://schemas.openxmlformats.org/officeDocument/2006/relationships/tags" Target="../tags/tag902.xml"/></Relationships>
</file>

<file path=ppt/slides/_rels/slide24.xml.rels><?xml version="1.0" encoding="UTF-8" standalone="yes"?>
<Relationships xmlns="http://schemas.openxmlformats.org/package/2006/relationships"><Relationship Id="rId9" Type="http://schemas.openxmlformats.org/officeDocument/2006/relationships/tags" Target="../tags/tag932.xml"/><Relationship Id="rId8" Type="http://schemas.openxmlformats.org/officeDocument/2006/relationships/image" Target="../media/image55.png"/><Relationship Id="rId7" Type="http://schemas.openxmlformats.org/officeDocument/2006/relationships/tags" Target="../tags/tag931.xml"/><Relationship Id="rId6" Type="http://schemas.openxmlformats.org/officeDocument/2006/relationships/tags" Target="../tags/tag930.xml"/><Relationship Id="rId5" Type="http://schemas.openxmlformats.org/officeDocument/2006/relationships/tags" Target="../tags/tag929.xml"/><Relationship Id="rId4" Type="http://schemas.openxmlformats.org/officeDocument/2006/relationships/tags" Target="../tags/tag928.xml"/><Relationship Id="rId3" Type="http://schemas.openxmlformats.org/officeDocument/2006/relationships/tags" Target="../tags/tag927.xml"/><Relationship Id="rId25" Type="http://schemas.openxmlformats.org/officeDocument/2006/relationships/notesSlide" Target="../notesSlides/notesSlide23.xml"/><Relationship Id="rId24" Type="http://schemas.openxmlformats.org/officeDocument/2006/relationships/slideLayout" Target="../slideLayouts/slideLayout7.xml"/><Relationship Id="rId23" Type="http://schemas.openxmlformats.org/officeDocument/2006/relationships/tags" Target="../tags/tag946.xml"/><Relationship Id="rId22" Type="http://schemas.openxmlformats.org/officeDocument/2006/relationships/tags" Target="../tags/tag945.xml"/><Relationship Id="rId21" Type="http://schemas.openxmlformats.org/officeDocument/2006/relationships/tags" Target="../tags/tag944.xml"/><Relationship Id="rId20" Type="http://schemas.openxmlformats.org/officeDocument/2006/relationships/tags" Target="../tags/tag943.xml"/><Relationship Id="rId2" Type="http://schemas.openxmlformats.org/officeDocument/2006/relationships/tags" Target="../tags/tag926.xml"/><Relationship Id="rId19" Type="http://schemas.openxmlformats.org/officeDocument/2006/relationships/tags" Target="../tags/tag942.xml"/><Relationship Id="rId18" Type="http://schemas.openxmlformats.org/officeDocument/2006/relationships/tags" Target="../tags/tag941.xml"/><Relationship Id="rId17" Type="http://schemas.openxmlformats.org/officeDocument/2006/relationships/tags" Target="../tags/tag940.xml"/><Relationship Id="rId16" Type="http://schemas.openxmlformats.org/officeDocument/2006/relationships/tags" Target="../tags/tag939.xml"/><Relationship Id="rId15" Type="http://schemas.openxmlformats.org/officeDocument/2006/relationships/tags" Target="../tags/tag938.xml"/><Relationship Id="rId14" Type="http://schemas.openxmlformats.org/officeDocument/2006/relationships/tags" Target="../tags/tag937.xml"/><Relationship Id="rId13" Type="http://schemas.openxmlformats.org/officeDocument/2006/relationships/tags" Target="../tags/tag936.xml"/><Relationship Id="rId12" Type="http://schemas.openxmlformats.org/officeDocument/2006/relationships/tags" Target="../tags/tag935.xml"/><Relationship Id="rId11" Type="http://schemas.openxmlformats.org/officeDocument/2006/relationships/tags" Target="../tags/tag934.xml"/><Relationship Id="rId10" Type="http://schemas.openxmlformats.org/officeDocument/2006/relationships/tags" Target="../tags/tag933.xml"/><Relationship Id="rId1" Type="http://schemas.openxmlformats.org/officeDocument/2006/relationships/tags" Target="../tags/tag925.xml"/></Relationships>
</file>

<file path=ppt/slides/_rels/slide25.xml.rels><?xml version="1.0" encoding="UTF-8" standalone="yes"?>
<Relationships xmlns="http://schemas.openxmlformats.org/package/2006/relationships"><Relationship Id="rId9" Type="http://schemas.openxmlformats.org/officeDocument/2006/relationships/tags" Target="../tags/tag954.xml"/><Relationship Id="rId8" Type="http://schemas.openxmlformats.org/officeDocument/2006/relationships/image" Target="../media/image55.png"/><Relationship Id="rId7" Type="http://schemas.openxmlformats.org/officeDocument/2006/relationships/tags" Target="../tags/tag953.xml"/><Relationship Id="rId6" Type="http://schemas.openxmlformats.org/officeDocument/2006/relationships/tags" Target="../tags/tag952.xml"/><Relationship Id="rId5" Type="http://schemas.openxmlformats.org/officeDocument/2006/relationships/tags" Target="../tags/tag951.xml"/><Relationship Id="rId4" Type="http://schemas.openxmlformats.org/officeDocument/2006/relationships/tags" Target="../tags/tag950.xml"/><Relationship Id="rId3" Type="http://schemas.openxmlformats.org/officeDocument/2006/relationships/tags" Target="../tags/tag949.xml"/><Relationship Id="rId25" Type="http://schemas.openxmlformats.org/officeDocument/2006/relationships/notesSlide" Target="../notesSlides/notesSlide24.xml"/><Relationship Id="rId24" Type="http://schemas.openxmlformats.org/officeDocument/2006/relationships/slideLayout" Target="../slideLayouts/slideLayout7.xml"/><Relationship Id="rId23" Type="http://schemas.openxmlformats.org/officeDocument/2006/relationships/tags" Target="../tags/tag968.xml"/><Relationship Id="rId22" Type="http://schemas.openxmlformats.org/officeDocument/2006/relationships/tags" Target="../tags/tag967.xml"/><Relationship Id="rId21" Type="http://schemas.openxmlformats.org/officeDocument/2006/relationships/tags" Target="../tags/tag966.xml"/><Relationship Id="rId20" Type="http://schemas.openxmlformats.org/officeDocument/2006/relationships/tags" Target="../tags/tag965.xml"/><Relationship Id="rId2" Type="http://schemas.openxmlformats.org/officeDocument/2006/relationships/tags" Target="../tags/tag948.xml"/><Relationship Id="rId19" Type="http://schemas.openxmlformats.org/officeDocument/2006/relationships/tags" Target="../tags/tag964.xml"/><Relationship Id="rId18" Type="http://schemas.openxmlformats.org/officeDocument/2006/relationships/tags" Target="../tags/tag963.xml"/><Relationship Id="rId17" Type="http://schemas.openxmlformats.org/officeDocument/2006/relationships/tags" Target="../tags/tag962.xml"/><Relationship Id="rId16" Type="http://schemas.openxmlformats.org/officeDocument/2006/relationships/tags" Target="../tags/tag961.xml"/><Relationship Id="rId15" Type="http://schemas.openxmlformats.org/officeDocument/2006/relationships/tags" Target="../tags/tag960.xml"/><Relationship Id="rId14" Type="http://schemas.openxmlformats.org/officeDocument/2006/relationships/tags" Target="../tags/tag959.xml"/><Relationship Id="rId13" Type="http://schemas.openxmlformats.org/officeDocument/2006/relationships/tags" Target="../tags/tag958.xml"/><Relationship Id="rId12" Type="http://schemas.openxmlformats.org/officeDocument/2006/relationships/tags" Target="../tags/tag957.xml"/><Relationship Id="rId11" Type="http://schemas.openxmlformats.org/officeDocument/2006/relationships/tags" Target="../tags/tag956.xml"/><Relationship Id="rId10" Type="http://schemas.openxmlformats.org/officeDocument/2006/relationships/tags" Target="../tags/tag955.xml"/><Relationship Id="rId1" Type="http://schemas.openxmlformats.org/officeDocument/2006/relationships/tags" Target="../tags/tag947.xml"/></Relationships>
</file>

<file path=ppt/slides/_rels/slide26.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image" Target="../media/image49.png"/><Relationship Id="rId7" Type="http://schemas.openxmlformats.org/officeDocument/2006/relationships/hyperlink" Target="Module%20&#8545;%20Dialogue%20One-Task%203.mp3" TargetMode="External"/><Relationship Id="rId6" Type="http://schemas.openxmlformats.org/officeDocument/2006/relationships/tags" Target="../tags/tag974.xml"/><Relationship Id="rId5" Type="http://schemas.openxmlformats.org/officeDocument/2006/relationships/tags" Target="../tags/tag973.xml"/><Relationship Id="rId4" Type="http://schemas.openxmlformats.org/officeDocument/2006/relationships/tags" Target="../tags/tag972.xml"/><Relationship Id="rId3" Type="http://schemas.openxmlformats.org/officeDocument/2006/relationships/tags" Target="../tags/tag971.xml"/><Relationship Id="rId27" Type="http://schemas.openxmlformats.org/officeDocument/2006/relationships/notesSlide" Target="../notesSlides/notesSlide25.xml"/><Relationship Id="rId26" Type="http://schemas.openxmlformats.org/officeDocument/2006/relationships/slideLayout" Target="../slideLayouts/slideLayout7.xml"/><Relationship Id="rId25" Type="http://schemas.openxmlformats.org/officeDocument/2006/relationships/tags" Target="../tags/tag989.xml"/><Relationship Id="rId24" Type="http://schemas.openxmlformats.org/officeDocument/2006/relationships/tags" Target="../tags/tag988.xml"/><Relationship Id="rId23" Type="http://schemas.openxmlformats.org/officeDocument/2006/relationships/tags" Target="../tags/tag987.xml"/><Relationship Id="rId22" Type="http://schemas.openxmlformats.org/officeDocument/2006/relationships/tags" Target="../tags/tag986.xml"/><Relationship Id="rId21" Type="http://schemas.openxmlformats.org/officeDocument/2006/relationships/tags" Target="../tags/tag985.xml"/><Relationship Id="rId20" Type="http://schemas.openxmlformats.org/officeDocument/2006/relationships/tags" Target="../tags/tag984.xml"/><Relationship Id="rId2" Type="http://schemas.openxmlformats.org/officeDocument/2006/relationships/tags" Target="../tags/tag970.xml"/><Relationship Id="rId19" Type="http://schemas.openxmlformats.org/officeDocument/2006/relationships/tags" Target="../tags/tag983.xml"/><Relationship Id="rId18" Type="http://schemas.openxmlformats.org/officeDocument/2006/relationships/tags" Target="../tags/tag982.xml"/><Relationship Id="rId17" Type="http://schemas.openxmlformats.org/officeDocument/2006/relationships/tags" Target="../tags/tag981.xml"/><Relationship Id="rId16" Type="http://schemas.openxmlformats.org/officeDocument/2006/relationships/tags" Target="../tags/tag980.xml"/><Relationship Id="rId15" Type="http://schemas.openxmlformats.org/officeDocument/2006/relationships/tags" Target="../tags/tag979.xml"/><Relationship Id="rId14" Type="http://schemas.openxmlformats.org/officeDocument/2006/relationships/tags" Target="../tags/tag978.xml"/><Relationship Id="rId13" Type="http://schemas.openxmlformats.org/officeDocument/2006/relationships/tags" Target="../tags/tag977.xml"/><Relationship Id="rId12" Type="http://schemas.openxmlformats.org/officeDocument/2006/relationships/tags" Target="../tags/tag976.xml"/><Relationship Id="rId11" Type="http://schemas.openxmlformats.org/officeDocument/2006/relationships/tags" Target="../tags/tag975.xml"/><Relationship Id="rId10" Type="http://schemas.openxmlformats.org/officeDocument/2006/relationships/image" Target="../media/image57.svg"/><Relationship Id="rId1" Type="http://schemas.openxmlformats.org/officeDocument/2006/relationships/tags" Target="../tags/tag969.xml"/></Relationships>
</file>

<file path=ppt/slides/_rels/slide27.xml.rels><?xml version="1.0" encoding="UTF-8" standalone="yes"?>
<Relationships xmlns="http://schemas.openxmlformats.org/package/2006/relationships"><Relationship Id="rId9" Type="http://schemas.openxmlformats.org/officeDocument/2006/relationships/tags" Target="../tags/tag998.xml"/><Relationship Id="rId8" Type="http://schemas.openxmlformats.org/officeDocument/2006/relationships/tags" Target="../tags/tag997.xml"/><Relationship Id="rId7" Type="http://schemas.openxmlformats.org/officeDocument/2006/relationships/tags" Target="../tags/tag996.xml"/><Relationship Id="rId6" Type="http://schemas.openxmlformats.org/officeDocument/2006/relationships/tags" Target="../tags/tag995.xml"/><Relationship Id="rId5" Type="http://schemas.openxmlformats.org/officeDocument/2006/relationships/tags" Target="../tags/tag994.xml"/><Relationship Id="rId4" Type="http://schemas.openxmlformats.org/officeDocument/2006/relationships/tags" Target="../tags/tag993.xml"/><Relationship Id="rId3" Type="http://schemas.openxmlformats.org/officeDocument/2006/relationships/tags" Target="../tags/tag992.xml"/><Relationship Id="rId25" Type="http://schemas.openxmlformats.org/officeDocument/2006/relationships/notesSlide" Target="../notesSlides/notesSlide26.xml"/><Relationship Id="rId24" Type="http://schemas.openxmlformats.org/officeDocument/2006/relationships/slideLayout" Target="../slideLayouts/slideLayout7.xml"/><Relationship Id="rId23" Type="http://schemas.openxmlformats.org/officeDocument/2006/relationships/themeOverride" Target="../theme/themeOverride2.xml"/><Relationship Id="rId22" Type="http://schemas.openxmlformats.org/officeDocument/2006/relationships/tags" Target="../tags/tag1010.xml"/><Relationship Id="rId21" Type="http://schemas.openxmlformats.org/officeDocument/2006/relationships/image" Target="../media/image58.png"/><Relationship Id="rId20" Type="http://schemas.openxmlformats.org/officeDocument/2006/relationships/tags" Target="../tags/tag1009.xml"/><Relationship Id="rId2" Type="http://schemas.openxmlformats.org/officeDocument/2006/relationships/tags" Target="../tags/tag991.xml"/><Relationship Id="rId19" Type="http://schemas.openxmlformats.org/officeDocument/2006/relationships/tags" Target="../tags/tag1008.xml"/><Relationship Id="rId18" Type="http://schemas.openxmlformats.org/officeDocument/2006/relationships/tags" Target="../tags/tag1007.xml"/><Relationship Id="rId17" Type="http://schemas.openxmlformats.org/officeDocument/2006/relationships/tags" Target="../tags/tag1006.xml"/><Relationship Id="rId16" Type="http://schemas.openxmlformats.org/officeDocument/2006/relationships/tags" Target="../tags/tag1005.xml"/><Relationship Id="rId15" Type="http://schemas.openxmlformats.org/officeDocument/2006/relationships/tags" Target="../tags/tag1004.xml"/><Relationship Id="rId14" Type="http://schemas.openxmlformats.org/officeDocument/2006/relationships/tags" Target="../tags/tag1003.xml"/><Relationship Id="rId13" Type="http://schemas.openxmlformats.org/officeDocument/2006/relationships/tags" Target="../tags/tag1002.xml"/><Relationship Id="rId12" Type="http://schemas.openxmlformats.org/officeDocument/2006/relationships/tags" Target="../tags/tag1001.xml"/><Relationship Id="rId11" Type="http://schemas.openxmlformats.org/officeDocument/2006/relationships/tags" Target="../tags/tag1000.xml"/><Relationship Id="rId10" Type="http://schemas.openxmlformats.org/officeDocument/2006/relationships/tags" Target="../tags/tag999.xml"/><Relationship Id="rId1" Type="http://schemas.openxmlformats.org/officeDocument/2006/relationships/tags" Target="../tags/tag990.xml"/></Relationships>
</file>

<file path=ppt/slides/_rels/slide28.xml.rels><?xml version="1.0" encoding="UTF-8" standalone="yes"?>
<Relationships xmlns="http://schemas.openxmlformats.org/package/2006/relationships"><Relationship Id="rId9" Type="http://schemas.openxmlformats.org/officeDocument/2006/relationships/slide" Target="slide33.xml"/><Relationship Id="rId8" Type="http://schemas.openxmlformats.org/officeDocument/2006/relationships/slide" Target="slide32.xml"/><Relationship Id="rId7" Type="http://schemas.openxmlformats.org/officeDocument/2006/relationships/slide" Target="slide31.xml"/><Relationship Id="rId6" Type="http://schemas.openxmlformats.org/officeDocument/2006/relationships/tags" Target="../tags/tag1016.xml"/><Relationship Id="rId5" Type="http://schemas.openxmlformats.org/officeDocument/2006/relationships/tags" Target="../tags/tag1015.xml"/><Relationship Id="rId4" Type="http://schemas.openxmlformats.org/officeDocument/2006/relationships/tags" Target="../tags/tag1014.xml"/><Relationship Id="rId33" Type="http://schemas.openxmlformats.org/officeDocument/2006/relationships/notesSlide" Target="../notesSlides/notesSlide27.xml"/><Relationship Id="rId32" Type="http://schemas.openxmlformats.org/officeDocument/2006/relationships/slideLayout" Target="../slideLayouts/slideLayout7.xml"/><Relationship Id="rId31" Type="http://schemas.openxmlformats.org/officeDocument/2006/relationships/tags" Target="../tags/tag1031.xml"/><Relationship Id="rId30" Type="http://schemas.openxmlformats.org/officeDocument/2006/relationships/image" Target="../media/image51.png"/><Relationship Id="rId3" Type="http://schemas.openxmlformats.org/officeDocument/2006/relationships/tags" Target="../tags/tag1013.xml"/><Relationship Id="rId29" Type="http://schemas.openxmlformats.org/officeDocument/2006/relationships/tags" Target="../tags/tag1030.xml"/><Relationship Id="rId28" Type="http://schemas.openxmlformats.org/officeDocument/2006/relationships/tags" Target="../tags/tag1029.xml"/><Relationship Id="rId27" Type="http://schemas.openxmlformats.org/officeDocument/2006/relationships/tags" Target="../tags/tag1028.xml"/><Relationship Id="rId26" Type="http://schemas.openxmlformats.org/officeDocument/2006/relationships/tags" Target="../tags/tag1027.xml"/><Relationship Id="rId25" Type="http://schemas.openxmlformats.org/officeDocument/2006/relationships/tags" Target="../tags/tag1026.xml"/><Relationship Id="rId24" Type="http://schemas.openxmlformats.org/officeDocument/2006/relationships/tags" Target="../tags/tag1025.xml"/><Relationship Id="rId23" Type="http://schemas.openxmlformats.org/officeDocument/2006/relationships/tags" Target="../tags/tag1024.xml"/><Relationship Id="rId22" Type="http://schemas.openxmlformats.org/officeDocument/2006/relationships/tags" Target="../tags/tag1023.xml"/><Relationship Id="rId21" Type="http://schemas.openxmlformats.org/officeDocument/2006/relationships/tags" Target="../tags/tag1022.xml"/><Relationship Id="rId20" Type="http://schemas.openxmlformats.org/officeDocument/2006/relationships/tags" Target="../tags/tag1021.xml"/><Relationship Id="rId2" Type="http://schemas.openxmlformats.org/officeDocument/2006/relationships/tags" Target="../tags/tag1012.xml"/><Relationship Id="rId19" Type="http://schemas.openxmlformats.org/officeDocument/2006/relationships/tags" Target="../tags/tag1020.xml"/><Relationship Id="rId18" Type="http://schemas.openxmlformats.org/officeDocument/2006/relationships/tags" Target="../tags/tag1019.xml"/><Relationship Id="rId17" Type="http://schemas.openxmlformats.org/officeDocument/2006/relationships/tags" Target="../tags/tag1018.xml"/><Relationship Id="rId16" Type="http://schemas.openxmlformats.org/officeDocument/2006/relationships/tags" Target="../tags/tag1017.xml"/><Relationship Id="rId15" Type="http://schemas.openxmlformats.org/officeDocument/2006/relationships/slide" Target="slide29.xml"/><Relationship Id="rId14" Type="http://schemas.openxmlformats.org/officeDocument/2006/relationships/slide" Target="slide37.xml"/><Relationship Id="rId13" Type="http://schemas.openxmlformats.org/officeDocument/2006/relationships/image" Target="../media/image49.png"/><Relationship Id="rId12" Type="http://schemas.openxmlformats.org/officeDocument/2006/relationships/hyperlink" Target="Module%20&#8545;%20Dialogue%20Two-Task%201.mp3" TargetMode="External"/><Relationship Id="rId11" Type="http://schemas.openxmlformats.org/officeDocument/2006/relationships/slide" Target="slide35.xml"/><Relationship Id="rId10" Type="http://schemas.openxmlformats.org/officeDocument/2006/relationships/slide" Target="slide34.xml"/><Relationship Id="rId1" Type="http://schemas.openxmlformats.org/officeDocument/2006/relationships/tags" Target="../tags/tag1011.xml"/></Relationships>
</file>

<file path=ppt/slides/_rels/slide29.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28.xml"/><Relationship Id="rId7" Type="http://schemas.openxmlformats.org/officeDocument/2006/relationships/image" Target="../media/image53.jpeg"/><Relationship Id="rId6" Type="http://schemas.openxmlformats.org/officeDocument/2006/relationships/tags" Target="../tags/tag1037.xml"/><Relationship Id="rId5" Type="http://schemas.openxmlformats.org/officeDocument/2006/relationships/tags" Target="../tags/tag1036.xml"/><Relationship Id="rId4" Type="http://schemas.openxmlformats.org/officeDocument/2006/relationships/tags" Target="../tags/tag1035.xml"/><Relationship Id="rId3" Type="http://schemas.openxmlformats.org/officeDocument/2006/relationships/tags" Target="../tags/tag1034.xml"/><Relationship Id="rId26" Type="http://schemas.openxmlformats.org/officeDocument/2006/relationships/notesSlide" Target="../notesSlides/notesSlide28.xml"/><Relationship Id="rId25" Type="http://schemas.openxmlformats.org/officeDocument/2006/relationships/slideLayout" Target="../slideLayouts/slideLayout7.xml"/><Relationship Id="rId24" Type="http://schemas.openxmlformats.org/officeDocument/2006/relationships/tags" Target="../tags/tag1052.xml"/><Relationship Id="rId23" Type="http://schemas.openxmlformats.org/officeDocument/2006/relationships/tags" Target="../tags/tag1051.xml"/><Relationship Id="rId22" Type="http://schemas.openxmlformats.org/officeDocument/2006/relationships/tags" Target="../tags/tag1050.xml"/><Relationship Id="rId21" Type="http://schemas.openxmlformats.org/officeDocument/2006/relationships/tags" Target="../tags/tag1049.xml"/><Relationship Id="rId20" Type="http://schemas.openxmlformats.org/officeDocument/2006/relationships/tags" Target="../tags/tag1048.xml"/><Relationship Id="rId2" Type="http://schemas.openxmlformats.org/officeDocument/2006/relationships/tags" Target="../tags/tag1033.xml"/><Relationship Id="rId19" Type="http://schemas.openxmlformats.org/officeDocument/2006/relationships/tags" Target="../tags/tag1047.xml"/><Relationship Id="rId18" Type="http://schemas.openxmlformats.org/officeDocument/2006/relationships/tags" Target="../tags/tag1046.xml"/><Relationship Id="rId17" Type="http://schemas.openxmlformats.org/officeDocument/2006/relationships/tags" Target="../tags/tag1045.xml"/><Relationship Id="rId16" Type="http://schemas.openxmlformats.org/officeDocument/2006/relationships/tags" Target="../tags/tag1044.xml"/><Relationship Id="rId15" Type="http://schemas.openxmlformats.org/officeDocument/2006/relationships/tags" Target="../tags/tag1043.xml"/><Relationship Id="rId14" Type="http://schemas.openxmlformats.org/officeDocument/2006/relationships/tags" Target="../tags/tag1042.xml"/><Relationship Id="rId13" Type="http://schemas.openxmlformats.org/officeDocument/2006/relationships/tags" Target="../tags/tag1041.xml"/><Relationship Id="rId12" Type="http://schemas.openxmlformats.org/officeDocument/2006/relationships/tags" Target="../tags/tag1040.xml"/><Relationship Id="rId11" Type="http://schemas.openxmlformats.org/officeDocument/2006/relationships/tags" Target="../tags/tag1039.xml"/><Relationship Id="rId10" Type="http://schemas.openxmlformats.org/officeDocument/2006/relationships/tags" Target="../tags/tag1038.xml"/><Relationship Id="rId1" Type="http://schemas.openxmlformats.org/officeDocument/2006/relationships/tags" Target="../tags/tag1032.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35.xml"/><Relationship Id="rId7" Type="http://schemas.openxmlformats.org/officeDocument/2006/relationships/themeOverride" Target="../theme/themeOverride1.xml"/><Relationship Id="rId6" Type="http://schemas.openxmlformats.org/officeDocument/2006/relationships/tags" Target="../tags/tag523.xml"/><Relationship Id="rId5" Type="http://schemas.openxmlformats.org/officeDocument/2006/relationships/slide" Target="slide3.xml"/><Relationship Id="rId4" Type="http://schemas.openxmlformats.org/officeDocument/2006/relationships/slide" Target="slide1.xml"/><Relationship Id="rId3" Type="http://schemas.openxmlformats.org/officeDocument/2006/relationships/tags" Target="../tags/tag522.xml"/><Relationship Id="rId2" Type="http://schemas.openxmlformats.org/officeDocument/2006/relationships/tags" Target="../tags/tag521.xml"/><Relationship Id="rId1" Type="http://schemas.openxmlformats.org/officeDocument/2006/relationships/tags" Target="../tags/tag520.xml"/></Relationships>
</file>

<file path=ppt/slides/_rels/slide30.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28.xml"/><Relationship Id="rId7" Type="http://schemas.openxmlformats.org/officeDocument/2006/relationships/image" Target="../media/image53.jpeg"/><Relationship Id="rId6" Type="http://schemas.openxmlformats.org/officeDocument/2006/relationships/tags" Target="../tags/tag1058.xml"/><Relationship Id="rId5" Type="http://schemas.openxmlformats.org/officeDocument/2006/relationships/tags" Target="../tags/tag1057.xml"/><Relationship Id="rId4" Type="http://schemas.openxmlformats.org/officeDocument/2006/relationships/tags" Target="../tags/tag1056.xml"/><Relationship Id="rId3" Type="http://schemas.openxmlformats.org/officeDocument/2006/relationships/tags" Target="../tags/tag1055.xml"/><Relationship Id="rId26" Type="http://schemas.openxmlformats.org/officeDocument/2006/relationships/notesSlide" Target="../notesSlides/notesSlide29.xml"/><Relationship Id="rId25" Type="http://schemas.openxmlformats.org/officeDocument/2006/relationships/slideLayout" Target="../slideLayouts/slideLayout7.xml"/><Relationship Id="rId24" Type="http://schemas.openxmlformats.org/officeDocument/2006/relationships/tags" Target="../tags/tag1073.xml"/><Relationship Id="rId23" Type="http://schemas.openxmlformats.org/officeDocument/2006/relationships/tags" Target="../tags/tag1072.xml"/><Relationship Id="rId22" Type="http://schemas.openxmlformats.org/officeDocument/2006/relationships/tags" Target="../tags/tag1071.xml"/><Relationship Id="rId21" Type="http://schemas.openxmlformats.org/officeDocument/2006/relationships/tags" Target="../tags/tag1070.xml"/><Relationship Id="rId20" Type="http://schemas.openxmlformats.org/officeDocument/2006/relationships/tags" Target="../tags/tag1069.xml"/><Relationship Id="rId2" Type="http://schemas.openxmlformats.org/officeDocument/2006/relationships/tags" Target="../tags/tag1054.xml"/><Relationship Id="rId19" Type="http://schemas.openxmlformats.org/officeDocument/2006/relationships/tags" Target="../tags/tag1068.xml"/><Relationship Id="rId18" Type="http://schemas.openxmlformats.org/officeDocument/2006/relationships/tags" Target="../tags/tag1067.xml"/><Relationship Id="rId17" Type="http://schemas.openxmlformats.org/officeDocument/2006/relationships/tags" Target="../tags/tag1066.xml"/><Relationship Id="rId16" Type="http://schemas.openxmlformats.org/officeDocument/2006/relationships/tags" Target="../tags/tag1065.xml"/><Relationship Id="rId15" Type="http://schemas.openxmlformats.org/officeDocument/2006/relationships/tags" Target="../tags/tag1064.xml"/><Relationship Id="rId14" Type="http://schemas.openxmlformats.org/officeDocument/2006/relationships/tags" Target="../tags/tag1063.xml"/><Relationship Id="rId13" Type="http://schemas.openxmlformats.org/officeDocument/2006/relationships/tags" Target="../tags/tag1062.xml"/><Relationship Id="rId12" Type="http://schemas.openxmlformats.org/officeDocument/2006/relationships/tags" Target="../tags/tag1061.xml"/><Relationship Id="rId11" Type="http://schemas.openxmlformats.org/officeDocument/2006/relationships/tags" Target="../tags/tag1060.xml"/><Relationship Id="rId10" Type="http://schemas.openxmlformats.org/officeDocument/2006/relationships/tags" Target="../tags/tag1059.xml"/><Relationship Id="rId1" Type="http://schemas.openxmlformats.org/officeDocument/2006/relationships/tags" Target="../tags/tag1053.xml"/></Relationships>
</file>

<file path=ppt/slides/_rels/slide31.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28.xml"/><Relationship Id="rId7" Type="http://schemas.openxmlformats.org/officeDocument/2006/relationships/image" Target="../media/image53.jpeg"/><Relationship Id="rId6" Type="http://schemas.openxmlformats.org/officeDocument/2006/relationships/tags" Target="../tags/tag1079.xml"/><Relationship Id="rId5" Type="http://schemas.openxmlformats.org/officeDocument/2006/relationships/tags" Target="../tags/tag1078.xml"/><Relationship Id="rId4" Type="http://schemas.openxmlformats.org/officeDocument/2006/relationships/tags" Target="../tags/tag1077.xml"/><Relationship Id="rId3" Type="http://schemas.openxmlformats.org/officeDocument/2006/relationships/tags" Target="../tags/tag1076.xml"/><Relationship Id="rId26" Type="http://schemas.openxmlformats.org/officeDocument/2006/relationships/notesSlide" Target="../notesSlides/notesSlide30.xml"/><Relationship Id="rId25" Type="http://schemas.openxmlformats.org/officeDocument/2006/relationships/slideLayout" Target="../slideLayouts/slideLayout7.xml"/><Relationship Id="rId24" Type="http://schemas.openxmlformats.org/officeDocument/2006/relationships/tags" Target="../tags/tag1094.xml"/><Relationship Id="rId23" Type="http://schemas.openxmlformats.org/officeDocument/2006/relationships/tags" Target="../tags/tag1093.xml"/><Relationship Id="rId22" Type="http://schemas.openxmlformats.org/officeDocument/2006/relationships/tags" Target="../tags/tag1092.xml"/><Relationship Id="rId21" Type="http://schemas.openxmlformats.org/officeDocument/2006/relationships/tags" Target="../tags/tag1091.xml"/><Relationship Id="rId20" Type="http://schemas.openxmlformats.org/officeDocument/2006/relationships/tags" Target="../tags/tag1090.xml"/><Relationship Id="rId2" Type="http://schemas.openxmlformats.org/officeDocument/2006/relationships/tags" Target="../tags/tag1075.xml"/><Relationship Id="rId19" Type="http://schemas.openxmlformats.org/officeDocument/2006/relationships/tags" Target="../tags/tag1089.xml"/><Relationship Id="rId18" Type="http://schemas.openxmlformats.org/officeDocument/2006/relationships/tags" Target="../tags/tag1088.xml"/><Relationship Id="rId17" Type="http://schemas.openxmlformats.org/officeDocument/2006/relationships/tags" Target="../tags/tag1087.xml"/><Relationship Id="rId16" Type="http://schemas.openxmlformats.org/officeDocument/2006/relationships/tags" Target="../tags/tag1086.xml"/><Relationship Id="rId15" Type="http://schemas.openxmlformats.org/officeDocument/2006/relationships/tags" Target="../tags/tag1085.xml"/><Relationship Id="rId14" Type="http://schemas.openxmlformats.org/officeDocument/2006/relationships/tags" Target="../tags/tag1084.xml"/><Relationship Id="rId13" Type="http://schemas.openxmlformats.org/officeDocument/2006/relationships/tags" Target="../tags/tag1083.xml"/><Relationship Id="rId12" Type="http://schemas.openxmlformats.org/officeDocument/2006/relationships/tags" Target="../tags/tag1082.xml"/><Relationship Id="rId11" Type="http://schemas.openxmlformats.org/officeDocument/2006/relationships/tags" Target="../tags/tag1081.xml"/><Relationship Id="rId10" Type="http://schemas.openxmlformats.org/officeDocument/2006/relationships/tags" Target="../tags/tag1080.xml"/><Relationship Id="rId1" Type="http://schemas.openxmlformats.org/officeDocument/2006/relationships/tags" Target="../tags/tag1074.xml"/></Relationships>
</file>

<file path=ppt/slides/_rels/slide32.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28.xml"/><Relationship Id="rId7" Type="http://schemas.openxmlformats.org/officeDocument/2006/relationships/image" Target="../media/image53.jpeg"/><Relationship Id="rId6" Type="http://schemas.openxmlformats.org/officeDocument/2006/relationships/tags" Target="../tags/tag1100.xml"/><Relationship Id="rId5" Type="http://schemas.openxmlformats.org/officeDocument/2006/relationships/tags" Target="../tags/tag1099.xml"/><Relationship Id="rId4" Type="http://schemas.openxmlformats.org/officeDocument/2006/relationships/tags" Target="../tags/tag1098.xml"/><Relationship Id="rId3" Type="http://schemas.openxmlformats.org/officeDocument/2006/relationships/tags" Target="../tags/tag1097.xml"/><Relationship Id="rId26" Type="http://schemas.openxmlformats.org/officeDocument/2006/relationships/notesSlide" Target="../notesSlides/notesSlide31.xml"/><Relationship Id="rId25" Type="http://schemas.openxmlformats.org/officeDocument/2006/relationships/slideLayout" Target="../slideLayouts/slideLayout7.xml"/><Relationship Id="rId24" Type="http://schemas.openxmlformats.org/officeDocument/2006/relationships/tags" Target="../tags/tag1115.xml"/><Relationship Id="rId23" Type="http://schemas.openxmlformats.org/officeDocument/2006/relationships/tags" Target="../tags/tag1114.xml"/><Relationship Id="rId22" Type="http://schemas.openxmlformats.org/officeDocument/2006/relationships/tags" Target="../tags/tag1113.xml"/><Relationship Id="rId21" Type="http://schemas.openxmlformats.org/officeDocument/2006/relationships/tags" Target="../tags/tag1112.xml"/><Relationship Id="rId20" Type="http://schemas.openxmlformats.org/officeDocument/2006/relationships/tags" Target="../tags/tag1111.xml"/><Relationship Id="rId2" Type="http://schemas.openxmlformats.org/officeDocument/2006/relationships/tags" Target="../tags/tag1096.xml"/><Relationship Id="rId19" Type="http://schemas.openxmlformats.org/officeDocument/2006/relationships/tags" Target="../tags/tag1110.xml"/><Relationship Id="rId18" Type="http://schemas.openxmlformats.org/officeDocument/2006/relationships/tags" Target="../tags/tag1109.xml"/><Relationship Id="rId17" Type="http://schemas.openxmlformats.org/officeDocument/2006/relationships/tags" Target="../tags/tag1108.xml"/><Relationship Id="rId16" Type="http://schemas.openxmlformats.org/officeDocument/2006/relationships/tags" Target="../tags/tag1107.xml"/><Relationship Id="rId15" Type="http://schemas.openxmlformats.org/officeDocument/2006/relationships/tags" Target="../tags/tag1106.xml"/><Relationship Id="rId14" Type="http://schemas.openxmlformats.org/officeDocument/2006/relationships/tags" Target="../tags/tag1105.xml"/><Relationship Id="rId13" Type="http://schemas.openxmlformats.org/officeDocument/2006/relationships/tags" Target="../tags/tag1104.xml"/><Relationship Id="rId12" Type="http://schemas.openxmlformats.org/officeDocument/2006/relationships/tags" Target="../tags/tag1103.xml"/><Relationship Id="rId11" Type="http://schemas.openxmlformats.org/officeDocument/2006/relationships/tags" Target="../tags/tag1102.xml"/><Relationship Id="rId10" Type="http://schemas.openxmlformats.org/officeDocument/2006/relationships/tags" Target="../tags/tag1101.xml"/><Relationship Id="rId1" Type="http://schemas.openxmlformats.org/officeDocument/2006/relationships/tags" Target="../tags/tag1095.xml"/></Relationships>
</file>

<file path=ppt/slides/_rels/slide33.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28.xml"/><Relationship Id="rId7" Type="http://schemas.openxmlformats.org/officeDocument/2006/relationships/image" Target="../media/image53.jpeg"/><Relationship Id="rId6" Type="http://schemas.openxmlformats.org/officeDocument/2006/relationships/tags" Target="../tags/tag1121.xml"/><Relationship Id="rId5" Type="http://schemas.openxmlformats.org/officeDocument/2006/relationships/tags" Target="../tags/tag1120.xml"/><Relationship Id="rId4" Type="http://schemas.openxmlformats.org/officeDocument/2006/relationships/tags" Target="../tags/tag1119.xml"/><Relationship Id="rId3" Type="http://schemas.openxmlformats.org/officeDocument/2006/relationships/tags" Target="../tags/tag1118.xml"/><Relationship Id="rId26" Type="http://schemas.openxmlformats.org/officeDocument/2006/relationships/notesSlide" Target="../notesSlides/notesSlide32.xml"/><Relationship Id="rId25" Type="http://schemas.openxmlformats.org/officeDocument/2006/relationships/slideLayout" Target="../slideLayouts/slideLayout7.xml"/><Relationship Id="rId24" Type="http://schemas.openxmlformats.org/officeDocument/2006/relationships/tags" Target="../tags/tag1136.xml"/><Relationship Id="rId23" Type="http://schemas.openxmlformats.org/officeDocument/2006/relationships/tags" Target="../tags/tag1135.xml"/><Relationship Id="rId22" Type="http://schemas.openxmlformats.org/officeDocument/2006/relationships/tags" Target="../tags/tag1134.xml"/><Relationship Id="rId21" Type="http://schemas.openxmlformats.org/officeDocument/2006/relationships/tags" Target="../tags/tag1133.xml"/><Relationship Id="rId20" Type="http://schemas.openxmlformats.org/officeDocument/2006/relationships/tags" Target="../tags/tag1132.xml"/><Relationship Id="rId2" Type="http://schemas.openxmlformats.org/officeDocument/2006/relationships/tags" Target="../tags/tag1117.xml"/><Relationship Id="rId19" Type="http://schemas.openxmlformats.org/officeDocument/2006/relationships/tags" Target="../tags/tag1131.xml"/><Relationship Id="rId18" Type="http://schemas.openxmlformats.org/officeDocument/2006/relationships/tags" Target="../tags/tag1130.xml"/><Relationship Id="rId17" Type="http://schemas.openxmlformats.org/officeDocument/2006/relationships/tags" Target="../tags/tag1129.xml"/><Relationship Id="rId16" Type="http://schemas.openxmlformats.org/officeDocument/2006/relationships/tags" Target="../tags/tag1128.xml"/><Relationship Id="rId15" Type="http://schemas.openxmlformats.org/officeDocument/2006/relationships/tags" Target="../tags/tag1127.xml"/><Relationship Id="rId14" Type="http://schemas.openxmlformats.org/officeDocument/2006/relationships/tags" Target="../tags/tag1126.xml"/><Relationship Id="rId13" Type="http://schemas.openxmlformats.org/officeDocument/2006/relationships/tags" Target="../tags/tag1125.xml"/><Relationship Id="rId12" Type="http://schemas.openxmlformats.org/officeDocument/2006/relationships/tags" Target="../tags/tag1124.xml"/><Relationship Id="rId11" Type="http://schemas.openxmlformats.org/officeDocument/2006/relationships/tags" Target="../tags/tag1123.xml"/><Relationship Id="rId10" Type="http://schemas.openxmlformats.org/officeDocument/2006/relationships/tags" Target="../tags/tag1122.xml"/><Relationship Id="rId1" Type="http://schemas.openxmlformats.org/officeDocument/2006/relationships/tags" Target="../tags/tag1116.xml"/></Relationships>
</file>

<file path=ppt/slides/_rels/slide34.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28.xml"/><Relationship Id="rId7" Type="http://schemas.openxmlformats.org/officeDocument/2006/relationships/image" Target="../media/image53.jpeg"/><Relationship Id="rId6" Type="http://schemas.openxmlformats.org/officeDocument/2006/relationships/tags" Target="../tags/tag1142.xml"/><Relationship Id="rId5" Type="http://schemas.openxmlformats.org/officeDocument/2006/relationships/tags" Target="../tags/tag1141.xml"/><Relationship Id="rId4" Type="http://schemas.openxmlformats.org/officeDocument/2006/relationships/tags" Target="../tags/tag1140.xml"/><Relationship Id="rId3" Type="http://schemas.openxmlformats.org/officeDocument/2006/relationships/tags" Target="../tags/tag1139.xml"/><Relationship Id="rId26" Type="http://schemas.openxmlformats.org/officeDocument/2006/relationships/notesSlide" Target="../notesSlides/notesSlide33.xml"/><Relationship Id="rId25" Type="http://schemas.openxmlformats.org/officeDocument/2006/relationships/slideLayout" Target="../slideLayouts/slideLayout7.xml"/><Relationship Id="rId24" Type="http://schemas.openxmlformats.org/officeDocument/2006/relationships/tags" Target="../tags/tag1157.xml"/><Relationship Id="rId23" Type="http://schemas.openxmlformats.org/officeDocument/2006/relationships/tags" Target="../tags/tag1156.xml"/><Relationship Id="rId22" Type="http://schemas.openxmlformats.org/officeDocument/2006/relationships/tags" Target="../tags/tag1155.xml"/><Relationship Id="rId21" Type="http://schemas.openxmlformats.org/officeDocument/2006/relationships/tags" Target="../tags/tag1154.xml"/><Relationship Id="rId20" Type="http://schemas.openxmlformats.org/officeDocument/2006/relationships/tags" Target="../tags/tag1153.xml"/><Relationship Id="rId2" Type="http://schemas.openxmlformats.org/officeDocument/2006/relationships/tags" Target="../tags/tag1138.xml"/><Relationship Id="rId19" Type="http://schemas.openxmlformats.org/officeDocument/2006/relationships/tags" Target="../tags/tag1152.xml"/><Relationship Id="rId18" Type="http://schemas.openxmlformats.org/officeDocument/2006/relationships/tags" Target="../tags/tag1151.xml"/><Relationship Id="rId17" Type="http://schemas.openxmlformats.org/officeDocument/2006/relationships/tags" Target="../tags/tag1150.xml"/><Relationship Id="rId16" Type="http://schemas.openxmlformats.org/officeDocument/2006/relationships/tags" Target="../tags/tag1149.xml"/><Relationship Id="rId15" Type="http://schemas.openxmlformats.org/officeDocument/2006/relationships/tags" Target="../tags/tag1148.xml"/><Relationship Id="rId14" Type="http://schemas.openxmlformats.org/officeDocument/2006/relationships/tags" Target="../tags/tag1147.xml"/><Relationship Id="rId13" Type="http://schemas.openxmlformats.org/officeDocument/2006/relationships/tags" Target="../tags/tag1146.xml"/><Relationship Id="rId12" Type="http://schemas.openxmlformats.org/officeDocument/2006/relationships/tags" Target="../tags/tag1145.xml"/><Relationship Id="rId11" Type="http://schemas.openxmlformats.org/officeDocument/2006/relationships/tags" Target="../tags/tag1144.xml"/><Relationship Id="rId10" Type="http://schemas.openxmlformats.org/officeDocument/2006/relationships/tags" Target="../tags/tag1143.xml"/><Relationship Id="rId1" Type="http://schemas.openxmlformats.org/officeDocument/2006/relationships/tags" Target="../tags/tag1137.xml"/></Relationships>
</file>

<file path=ppt/slides/_rels/slide35.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28.xml"/><Relationship Id="rId7" Type="http://schemas.openxmlformats.org/officeDocument/2006/relationships/image" Target="../media/image53.jpeg"/><Relationship Id="rId6" Type="http://schemas.openxmlformats.org/officeDocument/2006/relationships/tags" Target="../tags/tag1163.xml"/><Relationship Id="rId5" Type="http://schemas.openxmlformats.org/officeDocument/2006/relationships/tags" Target="../tags/tag1162.xml"/><Relationship Id="rId4" Type="http://schemas.openxmlformats.org/officeDocument/2006/relationships/tags" Target="../tags/tag1161.xml"/><Relationship Id="rId3" Type="http://schemas.openxmlformats.org/officeDocument/2006/relationships/tags" Target="../tags/tag1160.xml"/><Relationship Id="rId26" Type="http://schemas.openxmlformats.org/officeDocument/2006/relationships/notesSlide" Target="../notesSlides/notesSlide34.xml"/><Relationship Id="rId25" Type="http://schemas.openxmlformats.org/officeDocument/2006/relationships/slideLayout" Target="../slideLayouts/slideLayout7.xml"/><Relationship Id="rId24" Type="http://schemas.openxmlformats.org/officeDocument/2006/relationships/tags" Target="../tags/tag1178.xml"/><Relationship Id="rId23" Type="http://schemas.openxmlformats.org/officeDocument/2006/relationships/tags" Target="../tags/tag1177.xml"/><Relationship Id="rId22" Type="http://schemas.openxmlformats.org/officeDocument/2006/relationships/tags" Target="../tags/tag1176.xml"/><Relationship Id="rId21" Type="http://schemas.openxmlformats.org/officeDocument/2006/relationships/tags" Target="../tags/tag1175.xml"/><Relationship Id="rId20" Type="http://schemas.openxmlformats.org/officeDocument/2006/relationships/tags" Target="../tags/tag1174.xml"/><Relationship Id="rId2" Type="http://schemas.openxmlformats.org/officeDocument/2006/relationships/tags" Target="../tags/tag1159.xml"/><Relationship Id="rId19" Type="http://schemas.openxmlformats.org/officeDocument/2006/relationships/tags" Target="../tags/tag1173.xml"/><Relationship Id="rId18" Type="http://schemas.openxmlformats.org/officeDocument/2006/relationships/tags" Target="../tags/tag1172.xml"/><Relationship Id="rId17" Type="http://schemas.openxmlformats.org/officeDocument/2006/relationships/tags" Target="../tags/tag1171.xml"/><Relationship Id="rId16" Type="http://schemas.openxmlformats.org/officeDocument/2006/relationships/tags" Target="../tags/tag1170.xml"/><Relationship Id="rId15" Type="http://schemas.openxmlformats.org/officeDocument/2006/relationships/tags" Target="../tags/tag1169.xml"/><Relationship Id="rId14" Type="http://schemas.openxmlformats.org/officeDocument/2006/relationships/tags" Target="../tags/tag1168.xml"/><Relationship Id="rId13" Type="http://schemas.openxmlformats.org/officeDocument/2006/relationships/tags" Target="../tags/tag1167.xml"/><Relationship Id="rId12" Type="http://schemas.openxmlformats.org/officeDocument/2006/relationships/tags" Target="../tags/tag1166.xml"/><Relationship Id="rId11" Type="http://schemas.openxmlformats.org/officeDocument/2006/relationships/tags" Target="../tags/tag1165.xml"/><Relationship Id="rId10" Type="http://schemas.openxmlformats.org/officeDocument/2006/relationships/tags" Target="../tags/tag1164.xml"/><Relationship Id="rId1" Type="http://schemas.openxmlformats.org/officeDocument/2006/relationships/tags" Target="../tags/tag1158.xml"/></Relationships>
</file>

<file path=ppt/slides/_rels/slide36.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28.xml"/><Relationship Id="rId7" Type="http://schemas.openxmlformats.org/officeDocument/2006/relationships/image" Target="../media/image53.jpeg"/><Relationship Id="rId6" Type="http://schemas.openxmlformats.org/officeDocument/2006/relationships/tags" Target="../tags/tag1184.xml"/><Relationship Id="rId5" Type="http://schemas.openxmlformats.org/officeDocument/2006/relationships/tags" Target="../tags/tag1183.xml"/><Relationship Id="rId4" Type="http://schemas.openxmlformats.org/officeDocument/2006/relationships/tags" Target="../tags/tag1182.xml"/><Relationship Id="rId3" Type="http://schemas.openxmlformats.org/officeDocument/2006/relationships/tags" Target="../tags/tag1181.xml"/><Relationship Id="rId26" Type="http://schemas.openxmlformats.org/officeDocument/2006/relationships/notesSlide" Target="../notesSlides/notesSlide35.xml"/><Relationship Id="rId25" Type="http://schemas.openxmlformats.org/officeDocument/2006/relationships/slideLayout" Target="../slideLayouts/slideLayout7.xml"/><Relationship Id="rId24" Type="http://schemas.openxmlformats.org/officeDocument/2006/relationships/tags" Target="../tags/tag1199.xml"/><Relationship Id="rId23" Type="http://schemas.openxmlformats.org/officeDocument/2006/relationships/tags" Target="../tags/tag1198.xml"/><Relationship Id="rId22" Type="http://schemas.openxmlformats.org/officeDocument/2006/relationships/tags" Target="../tags/tag1197.xml"/><Relationship Id="rId21" Type="http://schemas.openxmlformats.org/officeDocument/2006/relationships/tags" Target="../tags/tag1196.xml"/><Relationship Id="rId20" Type="http://schemas.openxmlformats.org/officeDocument/2006/relationships/tags" Target="../tags/tag1195.xml"/><Relationship Id="rId2" Type="http://schemas.openxmlformats.org/officeDocument/2006/relationships/tags" Target="../tags/tag1180.xml"/><Relationship Id="rId19" Type="http://schemas.openxmlformats.org/officeDocument/2006/relationships/tags" Target="../tags/tag1194.xml"/><Relationship Id="rId18" Type="http://schemas.openxmlformats.org/officeDocument/2006/relationships/tags" Target="../tags/tag1193.xml"/><Relationship Id="rId17" Type="http://schemas.openxmlformats.org/officeDocument/2006/relationships/tags" Target="../tags/tag1192.xml"/><Relationship Id="rId16" Type="http://schemas.openxmlformats.org/officeDocument/2006/relationships/tags" Target="../tags/tag1191.xml"/><Relationship Id="rId15" Type="http://schemas.openxmlformats.org/officeDocument/2006/relationships/tags" Target="../tags/tag1190.xml"/><Relationship Id="rId14" Type="http://schemas.openxmlformats.org/officeDocument/2006/relationships/tags" Target="../tags/tag1189.xml"/><Relationship Id="rId13" Type="http://schemas.openxmlformats.org/officeDocument/2006/relationships/tags" Target="../tags/tag1188.xml"/><Relationship Id="rId12" Type="http://schemas.openxmlformats.org/officeDocument/2006/relationships/tags" Target="../tags/tag1187.xml"/><Relationship Id="rId11" Type="http://schemas.openxmlformats.org/officeDocument/2006/relationships/tags" Target="../tags/tag1186.xml"/><Relationship Id="rId10" Type="http://schemas.openxmlformats.org/officeDocument/2006/relationships/tags" Target="../tags/tag1185.xml"/><Relationship Id="rId1" Type="http://schemas.openxmlformats.org/officeDocument/2006/relationships/tags" Target="../tags/tag1179.xml"/></Relationships>
</file>

<file path=ppt/slides/_rels/slide37.xml.rels><?xml version="1.0" encoding="UTF-8" standalone="yes"?>
<Relationships xmlns="http://schemas.openxmlformats.org/package/2006/relationships"><Relationship Id="rId9" Type="http://schemas.openxmlformats.org/officeDocument/2006/relationships/tags" Target="../tags/tag1207.xml"/><Relationship Id="rId8" Type="http://schemas.openxmlformats.org/officeDocument/2006/relationships/tags" Target="../tags/tag1206.xml"/><Relationship Id="rId7" Type="http://schemas.openxmlformats.org/officeDocument/2006/relationships/image" Target="../media/image59.png"/><Relationship Id="rId6" Type="http://schemas.openxmlformats.org/officeDocument/2006/relationships/tags" Target="../tags/tag1205.xml"/><Relationship Id="rId5" Type="http://schemas.openxmlformats.org/officeDocument/2006/relationships/tags" Target="../tags/tag1204.xml"/><Relationship Id="rId4" Type="http://schemas.openxmlformats.org/officeDocument/2006/relationships/tags" Target="../tags/tag1203.xml"/><Relationship Id="rId3" Type="http://schemas.openxmlformats.org/officeDocument/2006/relationships/tags" Target="../tags/tag1202.xml"/><Relationship Id="rId26" Type="http://schemas.openxmlformats.org/officeDocument/2006/relationships/notesSlide" Target="../notesSlides/notesSlide36.xml"/><Relationship Id="rId25" Type="http://schemas.openxmlformats.org/officeDocument/2006/relationships/slideLayout" Target="../slideLayouts/slideLayout7.xml"/><Relationship Id="rId24" Type="http://schemas.openxmlformats.org/officeDocument/2006/relationships/tags" Target="../tags/tag1220.xml"/><Relationship Id="rId23" Type="http://schemas.openxmlformats.org/officeDocument/2006/relationships/image" Target="../media/image49.png"/><Relationship Id="rId22" Type="http://schemas.openxmlformats.org/officeDocument/2006/relationships/hyperlink" Target="Module%20&#8545;%20Dialogue%20Two-Task%202.mp3" TargetMode="External"/><Relationship Id="rId21" Type="http://schemas.openxmlformats.org/officeDocument/2006/relationships/tags" Target="../tags/tag1219.xml"/><Relationship Id="rId20" Type="http://schemas.openxmlformats.org/officeDocument/2006/relationships/tags" Target="../tags/tag1218.xml"/><Relationship Id="rId2" Type="http://schemas.openxmlformats.org/officeDocument/2006/relationships/tags" Target="../tags/tag1201.xml"/><Relationship Id="rId19" Type="http://schemas.openxmlformats.org/officeDocument/2006/relationships/tags" Target="../tags/tag1217.xml"/><Relationship Id="rId18" Type="http://schemas.openxmlformats.org/officeDocument/2006/relationships/tags" Target="../tags/tag1216.xml"/><Relationship Id="rId17" Type="http://schemas.openxmlformats.org/officeDocument/2006/relationships/tags" Target="../tags/tag1215.xml"/><Relationship Id="rId16" Type="http://schemas.openxmlformats.org/officeDocument/2006/relationships/tags" Target="../tags/tag1214.xml"/><Relationship Id="rId15" Type="http://schemas.openxmlformats.org/officeDocument/2006/relationships/tags" Target="../tags/tag1213.xml"/><Relationship Id="rId14" Type="http://schemas.openxmlformats.org/officeDocument/2006/relationships/tags" Target="../tags/tag1212.xml"/><Relationship Id="rId13" Type="http://schemas.openxmlformats.org/officeDocument/2006/relationships/tags" Target="../tags/tag1211.xml"/><Relationship Id="rId12" Type="http://schemas.openxmlformats.org/officeDocument/2006/relationships/tags" Target="../tags/tag1210.xml"/><Relationship Id="rId11" Type="http://schemas.openxmlformats.org/officeDocument/2006/relationships/tags" Target="../tags/tag1209.xml"/><Relationship Id="rId10" Type="http://schemas.openxmlformats.org/officeDocument/2006/relationships/tags" Target="../tags/tag1208.xml"/><Relationship Id="rId1" Type="http://schemas.openxmlformats.org/officeDocument/2006/relationships/tags" Target="../tags/tag1200.xml"/></Relationships>
</file>

<file path=ppt/slides/_rels/slide38.xml.rels><?xml version="1.0" encoding="UTF-8" standalone="yes"?>
<Relationships xmlns="http://schemas.openxmlformats.org/package/2006/relationships"><Relationship Id="rId9" Type="http://schemas.openxmlformats.org/officeDocument/2006/relationships/tags" Target="../tags/tag1227.xml"/><Relationship Id="rId8" Type="http://schemas.openxmlformats.org/officeDocument/2006/relationships/image" Target="../media/image49.png"/><Relationship Id="rId7" Type="http://schemas.openxmlformats.org/officeDocument/2006/relationships/hyperlink" Target="Module%20&#8545;%20Dialogue%20Two-Task%203.mp3" TargetMode="External"/><Relationship Id="rId6" Type="http://schemas.openxmlformats.org/officeDocument/2006/relationships/tags" Target="../tags/tag1226.xml"/><Relationship Id="rId5" Type="http://schemas.openxmlformats.org/officeDocument/2006/relationships/tags" Target="../tags/tag1225.xml"/><Relationship Id="rId4" Type="http://schemas.openxmlformats.org/officeDocument/2006/relationships/tags" Target="../tags/tag1224.xml"/><Relationship Id="rId3" Type="http://schemas.openxmlformats.org/officeDocument/2006/relationships/tags" Target="../tags/tag1223.xml"/><Relationship Id="rId26" Type="http://schemas.openxmlformats.org/officeDocument/2006/relationships/notesSlide" Target="../notesSlides/notesSlide37.xml"/><Relationship Id="rId25" Type="http://schemas.openxmlformats.org/officeDocument/2006/relationships/slideLayout" Target="../slideLayouts/slideLayout7.xml"/><Relationship Id="rId24" Type="http://schemas.openxmlformats.org/officeDocument/2006/relationships/tags" Target="../tags/tag1242.xml"/><Relationship Id="rId23" Type="http://schemas.openxmlformats.org/officeDocument/2006/relationships/tags" Target="../tags/tag1241.xml"/><Relationship Id="rId22" Type="http://schemas.openxmlformats.org/officeDocument/2006/relationships/tags" Target="../tags/tag1240.xml"/><Relationship Id="rId21" Type="http://schemas.openxmlformats.org/officeDocument/2006/relationships/tags" Target="../tags/tag1239.xml"/><Relationship Id="rId20" Type="http://schemas.openxmlformats.org/officeDocument/2006/relationships/tags" Target="../tags/tag1238.xml"/><Relationship Id="rId2" Type="http://schemas.openxmlformats.org/officeDocument/2006/relationships/tags" Target="../tags/tag1222.xml"/><Relationship Id="rId19" Type="http://schemas.openxmlformats.org/officeDocument/2006/relationships/tags" Target="../tags/tag1237.xml"/><Relationship Id="rId18" Type="http://schemas.openxmlformats.org/officeDocument/2006/relationships/tags" Target="../tags/tag1236.xml"/><Relationship Id="rId17" Type="http://schemas.openxmlformats.org/officeDocument/2006/relationships/tags" Target="../tags/tag1235.xml"/><Relationship Id="rId16" Type="http://schemas.openxmlformats.org/officeDocument/2006/relationships/tags" Target="../tags/tag1234.xml"/><Relationship Id="rId15" Type="http://schemas.openxmlformats.org/officeDocument/2006/relationships/tags" Target="../tags/tag1233.xml"/><Relationship Id="rId14" Type="http://schemas.openxmlformats.org/officeDocument/2006/relationships/tags" Target="../tags/tag1232.xml"/><Relationship Id="rId13" Type="http://schemas.openxmlformats.org/officeDocument/2006/relationships/tags" Target="../tags/tag1231.xml"/><Relationship Id="rId12" Type="http://schemas.openxmlformats.org/officeDocument/2006/relationships/tags" Target="../tags/tag1230.xml"/><Relationship Id="rId11" Type="http://schemas.openxmlformats.org/officeDocument/2006/relationships/tags" Target="../tags/tag1229.xml"/><Relationship Id="rId10" Type="http://schemas.openxmlformats.org/officeDocument/2006/relationships/tags" Target="../tags/tag1228.xml"/><Relationship Id="rId1" Type="http://schemas.openxmlformats.org/officeDocument/2006/relationships/tags" Target="../tags/tag1221.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244.xml"/><Relationship Id="rId2" Type="http://schemas.openxmlformats.org/officeDocument/2006/relationships/image" Target="../media/image55.png"/><Relationship Id="rId1" Type="http://schemas.openxmlformats.org/officeDocument/2006/relationships/tags" Target="../tags/tag1243.xml"/></Relationships>
</file>

<file path=ppt/slides/_rels/slide4.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2" Type="http://schemas.openxmlformats.org/officeDocument/2006/relationships/notesSlide" Target="../notesSlides/notesSlide4.xml"/><Relationship Id="rId11" Type="http://schemas.openxmlformats.org/officeDocument/2006/relationships/slideLayout" Target="../slideLayouts/slideLayout7.xml"/><Relationship Id="rId10" Type="http://schemas.openxmlformats.org/officeDocument/2006/relationships/tags" Target="../tags/tag533.xml"/><Relationship Id="rId1" Type="http://schemas.openxmlformats.org/officeDocument/2006/relationships/tags" Target="../tags/tag524.xml"/></Relationships>
</file>

<file path=ppt/slides/_rels/slide40.xml.rels><?xml version="1.0" encoding="UTF-8" standalone="yes"?>
<Relationships xmlns="http://schemas.openxmlformats.org/package/2006/relationships"><Relationship Id="rId9" Type="http://schemas.openxmlformats.org/officeDocument/2006/relationships/tags" Target="../tags/tag1253.xml"/><Relationship Id="rId8" Type="http://schemas.openxmlformats.org/officeDocument/2006/relationships/tags" Target="../tags/tag1252.xml"/><Relationship Id="rId7" Type="http://schemas.openxmlformats.org/officeDocument/2006/relationships/tags" Target="../tags/tag1251.xml"/><Relationship Id="rId6" Type="http://schemas.openxmlformats.org/officeDocument/2006/relationships/tags" Target="../tags/tag1250.xml"/><Relationship Id="rId5" Type="http://schemas.openxmlformats.org/officeDocument/2006/relationships/tags" Target="../tags/tag1249.xml"/><Relationship Id="rId4" Type="http://schemas.openxmlformats.org/officeDocument/2006/relationships/tags" Target="../tags/tag1248.xml"/><Relationship Id="rId3" Type="http://schemas.openxmlformats.org/officeDocument/2006/relationships/tags" Target="../tags/tag1247.xml"/><Relationship Id="rId25" Type="http://schemas.openxmlformats.org/officeDocument/2006/relationships/notesSlide" Target="../notesSlides/notesSlide38.xml"/><Relationship Id="rId24" Type="http://schemas.openxmlformats.org/officeDocument/2006/relationships/slideLayout" Target="../slideLayouts/slideLayout7.xml"/><Relationship Id="rId23" Type="http://schemas.openxmlformats.org/officeDocument/2006/relationships/tags" Target="../tags/tag1265.xml"/><Relationship Id="rId22" Type="http://schemas.openxmlformats.org/officeDocument/2006/relationships/image" Target="../media/image61.png"/><Relationship Id="rId21" Type="http://schemas.openxmlformats.org/officeDocument/2006/relationships/image" Target="../media/image60.png"/><Relationship Id="rId20" Type="http://schemas.openxmlformats.org/officeDocument/2006/relationships/tags" Target="../tags/tag1264.xml"/><Relationship Id="rId2" Type="http://schemas.openxmlformats.org/officeDocument/2006/relationships/tags" Target="../tags/tag1246.xml"/><Relationship Id="rId19" Type="http://schemas.openxmlformats.org/officeDocument/2006/relationships/tags" Target="../tags/tag1263.xml"/><Relationship Id="rId18" Type="http://schemas.openxmlformats.org/officeDocument/2006/relationships/tags" Target="../tags/tag1262.xml"/><Relationship Id="rId17" Type="http://schemas.openxmlformats.org/officeDocument/2006/relationships/tags" Target="../tags/tag1261.xml"/><Relationship Id="rId16" Type="http://schemas.openxmlformats.org/officeDocument/2006/relationships/tags" Target="../tags/tag1260.xml"/><Relationship Id="rId15" Type="http://schemas.openxmlformats.org/officeDocument/2006/relationships/tags" Target="../tags/tag1259.xml"/><Relationship Id="rId14" Type="http://schemas.openxmlformats.org/officeDocument/2006/relationships/tags" Target="../tags/tag1258.xml"/><Relationship Id="rId13" Type="http://schemas.openxmlformats.org/officeDocument/2006/relationships/tags" Target="../tags/tag1257.xml"/><Relationship Id="rId12" Type="http://schemas.openxmlformats.org/officeDocument/2006/relationships/tags" Target="../tags/tag1256.xml"/><Relationship Id="rId11" Type="http://schemas.openxmlformats.org/officeDocument/2006/relationships/tags" Target="../tags/tag1255.xml"/><Relationship Id="rId10" Type="http://schemas.openxmlformats.org/officeDocument/2006/relationships/tags" Target="../tags/tag1254.xml"/><Relationship Id="rId1" Type="http://schemas.openxmlformats.org/officeDocument/2006/relationships/tags" Target="../tags/tag1245.xml"/></Relationships>
</file>

<file path=ppt/slides/_rels/slide41.xml.rels><?xml version="1.0" encoding="UTF-8" standalone="yes"?>
<Relationships xmlns="http://schemas.openxmlformats.org/package/2006/relationships"><Relationship Id="rId9" Type="http://schemas.openxmlformats.org/officeDocument/2006/relationships/tags" Target="../tags/tag1274.xml"/><Relationship Id="rId8" Type="http://schemas.openxmlformats.org/officeDocument/2006/relationships/tags" Target="../tags/tag1273.xml"/><Relationship Id="rId7" Type="http://schemas.openxmlformats.org/officeDocument/2006/relationships/tags" Target="../tags/tag1272.xml"/><Relationship Id="rId6" Type="http://schemas.openxmlformats.org/officeDocument/2006/relationships/tags" Target="../tags/tag1271.xml"/><Relationship Id="rId5" Type="http://schemas.openxmlformats.org/officeDocument/2006/relationships/tags" Target="../tags/tag1270.xml"/><Relationship Id="rId4" Type="http://schemas.openxmlformats.org/officeDocument/2006/relationships/tags" Target="../tags/tag1269.xml"/><Relationship Id="rId3" Type="http://schemas.openxmlformats.org/officeDocument/2006/relationships/tags" Target="../tags/tag1268.xml"/><Relationship Id="rId23" Type="http://schemas.openxmlformats.org/officeDocument/2006/relationships/notesSlide" Target="../notesSlides/notesSlide39.xml"/><Relationship Id="rId22" Type="http://schemas.openxmlformats.org/officeDocument/2006/relationships/slideLayout" Target="../slideLayouts/slideLayout7.xml"/><Relationship Id="rId21" Type="http://schemas.openxmlformats.org/officeDocument/2006/relationships/tags" Target="../tags/tag1286.xml"/><Relationship Id="rId20" Type="http://schemas.openxmlformats.org/officeDocument/2006/relationships/tags" Target="../tags/tag1285.xml"/><Relationship Id="rId2" Type="http://schemas.openxmlformats.org/officeDocument/2006/relationships/tags" Target="../tags/tag1267.xml"/><Relationship Id="rId19" Type="http://schemas.openxmlformats.org/officeDocument/2006/relationships/tags" Target="../tags/tag1284.xml"/><Relationship Id="rId18" Type="http://schemas.openxmlformats.org/officeDocument/2006/relationships/tags" Target="../tags/tag1283.xml"/><Relationship Id="rId17" Type="http://schemas.openxmlformats.org/officeDocument/2006/relationships/tags" Target="../tags/tag1282.xml"/><Relationship Id="rId16" Type="http://schemas.openxmlformats.org/officeDocument/2006/relationships/tags" Target="../tags/tag1281.xml"/><Relationship Id="rId15" Type="http://schemas.openxmlformats.org/officeDocument/2006/relationships/tags" Target="../tags/tag1280.xml"/><Relationship Id="rId14" Type="http://schemas.openxmlformats.org/officeDocument/2006/relationships/tags" Target="../tags/tag1279.xml"/><Relationship Id="rId13" Type="http://schemas.openxmlformats.org/officeDocument/2006/relationships/tags" Target="../tags/tag1278.xml"/><Relationship Id="rId12" Type="http://schemas.openxmlformats.org/officeDocument/2006/relationships/tags" Target="../tags/tag1277.xml"/><Relationship Id="rId11" Type="http://schemas.openxmlformats.org/officeDocument/2006/relationships/tags" Target="../tags/tag1276.xml"/><Relationship Id="rId10" Type="http://schemas.openxmlformats.org/officeDocument/2006/relationships/tags" Target="../tags/tag1275.xml"/><Relationship Id="rId1" Type="http://schemas.openxmlformats.org/officeDocument/2006/relationships/tags" Target="../tags/tag1266.xml"/></Relationships>
</file>

<file path=ppt/slides/_rels/slide42.xml.rels><?xml version="1.0" encoding="UTF-8" standalone="yes"?>
<Relationships xmlns="http://schemas.openxmlformats.org/package/2006/relationships"><Relationship Id="rId9" Type="http://schemas.openxmlformats.org/officeDocument/2006/relationships/image" Target="../media/image63.svg"/><Relationship Id="rId8" Type="http://schemas.openxmlformats.org/officeDocument/2006/relationships/image" Target="../media/image62.png"/><Relationship Id="rId7" Type="http://schemas.openxmlformats.org/officeDocument/2006/relationships/tags" Target="../tags/tag1293.xml"/><Relationship Id="rId6" Type="http://schemas.openxmlformats.org/officeDocument/2006/relationships/tags" Target="../tags/tag1292.xml"/><Relationship Id="rId5" Type="http://schemas.openxmlformats.org/officeDocument/2006/relationships/tags" Target="../tags/tag1291.xml"/><Relationship Id="rId4" Type="http://schemas.openxmlformats.org/officeDocument/2006/relationships/tags" Target="../tags/tag1290.xml"/><Relationship Id="rId3" Type="http://schemas.openxmlformats.org/officeDocument/2006/relationships/tags" Target="../tags/tag1289.xml"/><Relationship Id="rId27" Type="http://schemas.openxmlformats.org/officeDocument/2006/relationships/notesSlide" Target="../notesSlides/notesSlide40.xml"/><Relationship Id="rId26" Type="http://schemas.openxmlformats.org/officeDocument/2006/relationships/slideLayout" Target="../slideLayouts/slideLayout7.xml"/><Relationship Id="rId25" Type="http://schemas.openxmlformats.org/officeDocument/2006/relationships/tags" Target="../tags/tag1309.xml"/><Relationship Id="rId24" Type="http://schemas.openxmlformats.org/officeDocument/2006/relationships/tags" Target="../tags/tag1308.xml"/><Relationship Id="rId23" Type="http://schemas.openxmlformats.org/officeDocument/2006/relationships/tags" Target="../tags/tag1307.xml"/><Relationship Id="rId22" Type="http://schemas.openxmlformats.org/officeDocument/2006/relationships/tags" Target="../tags/tag1306.xml"/><Relationship Id="rId21" Type="http://schemas.openxmlformats.org/officeDocument/2006/relationships/tags" Target="../tags/tag1305.xml"/><Relationship Id="rId20" Type="http://schemas.openxmlformats.org/officeDocument/2006/relationships/tags" Target="../tags/tag1304.xml"/><Relationship Id="rId2" Type="http://schemas.openxmlformats.org/officeDocument/2006/relationships/tags" Target="../tags/tag1288.xml"/><Relationship Id="rId19" Type="http://schemas.openxmlformats.org/officeDocument/2006/relationships/tags" Target="../tags/tag1303.xml"/><Relationship Id="rId18" Type="http://schemas.openxmlformats.org/officeDocument/2006/relationships/tags" Target="../tags/tag1302.xml"/><Relationship Id="rId17" Type="http://schemas.openxmlformats.org/officeDocument/2006/relationships/tags" Target="../tags/tag1301.xml"/><Relationship Id="rId16" Type="http://schemas.openxmlformats.org/officeDocument/2006/relationships/tags" Target="../tags/tag1300.xml"/><Relationship Id="rId15" Type="http://schemas.openxmlformats.org/officeDocument/2006/relationships/tags" Target="../tags/tag1299.xml"/><Relationship Id="rId14" Type="http://schemas.openxmlformats.org/officeDocument/2006/relationships/tags" Target="../tags/tag1298.xml"/><Relationship Id="rId13" Type="http://schemas.openxmlformats.org/officeDocument/2006/relationships/tags" Target="../tags/tag1297.xml"/><Relationship Id="rId12" Type="http://schemas.openxmlformats.org/officeDocument/2006/relationships/tags" Target="../tags/tag1296.xml"/><Relationship Id="rId11" Type="http://schemas.openxmlformats.org/officeDocument/2006/relationships/tags" Target="../tags/tag1295.xml"/><Relationship Id="rId10" Type="http://schemas.openxmlformats.org/officeDocument/2006/relationships/tags" Target="../tags/tag1294.xml"/><Relationship Id="rId1" Type="http://schemas.openxmlformats.org/officeDocument/2006/relationships/tags" Target="../tags/tag1287.xml"/></Relationships>
</file>

<file path=ppt/slides/_rels/slide43.xml.rels><?xml version="1.0" encoding="UTF-8" standalone="yes"?>
<Relationships xmlns="http://schemas.openxmlformats.org/package/2006/relationships"><Relationship Id="rId9" Type="http://schemas.openxmlformats.org/officeDocument/2006/relationships/tags" Target="../tags/tag1318.xml"/><Relationship Id="rId8" Type="http://schemas.openxmlformats.org/officeDocument/2006/relationships/tags" Target="../tags/tag1317.xml"/><Relationship Id="rId7" Type="http://schemas.openxmlformats.org/officeDocument/2006/relationships/tags" Target="../tags/tag1316.xml"/><Relationship Id="rId6" Type="http://schemas.openxmlformats.org/officeDocument/2006/relationships/tags" Target="../tags/tag1315.xml"/><Relationship Id="rId5" Type="http://schemas.openxmlformats.org/officeDocument/2006/relationships/tags" Target="../tags/tag1314.xml"/><Relationship Id="rId4" Type="http://schemas.openxmlformats.org/officeDocument/2006/relationships/tags" Target="../tags/tag1313.xml"/><Relationship Id="rId3" Type="http://schemas.openxmlformats.org/officeDocument/2006/relationships/tags" Target="../tags/tag1312.xml"/><Relationship Id="rId24" Type="http://schemas.openxmlformats.org/officeDocument/2006/relationships/notesSlide" Target="../notesSlides/notesSlide41.xml"/><Relationship Id="rId23" Type="http://schemas.openxmlformats.org/officeDocument/2006/relationships/slideLayout" Target="../slideLayouts/slideLayout7.xml"/><Relationship Id="rId22" Type="http://schemas.openxmlformats.org/officeDocument/2006/relationships/tags" Target="../tags/tag1331.xml"/><Relationship Id="rId21" Type="http://schemas.openxmlformats.org/officeDocument/2006/relationships/tags" Target="../tags/tag1330.xml"/><Relationship Id="rId20" Type="http://schemas.openxmlformats.org/officeDocument/2006/relationships/tags" Target="../tags/tag1329.xml"/><Relationship Id="rId2" Type="http://schemas.openxmlformats.org/officeDocument/2006/relationships/tags" Target="../tags/tag1311.xml"/><Relationship Id="rId19" Type="http://schemas.openxmlformats.org/officeDocument/2006/relationships/tags" Target="../tags/tag1328.xml"/><Relationship Id="rId18" Type="http://schemas.openxmlformats.org/officeDocument/2006/relationships/tags" Target="../tags/tag1327.xml"/><Relationship Id="rId17" Type="http://schemas.openxmlformats.org/officeDocument/2006/relationships/tags" Target="../tags/tag1326.xml"/><Relationship Id="rId16" Type="http://schemas.openxmlformats.org/officeDocument/2006/relationships/tags" Target="../tags/tag1325.xml"/><Relationship Id="rId15" Type="http://schemas.openxmlformats.org/officeDocument/2006/relationships/tags" Target="../tags/tag1324.xml"/><Relationship Id="rId14" Type="http://schemas.openxmlformats.org/officeDocument/2006/relationships/tags" Target="../tags/tag1323.xml"/><Relationship Id="rId13" Type="http://schemas.openxmlformats.org/officeDocument/2006/relationships/tags" Target="../tags/tag1322.xml"/><Relationship Id="rId12" Type="http://schemas.openxmlformats.org/officeDocument/2006/relationships/tags" Target="../tags/tag1321.xml"/><Relationship Id="rId11" Type="http://schemas.openxmlformats.org/officeDocument/2006/relationships/tags" Target="../tags/tag1320.xml"/><Relationship Id="rId10" Type="http://schemas.openxmlformats.org/officeDocument/2006/relationships/tags" Target="../tags/tag1319.xml"/><Relationship Id="rId1" Type="http://schemas.openxmlformats.org/officeDocument/2006/relationships/tags" Target="../tags/tag1310.xml"/></Relationships>
</file>

<file path=ppt/slides/_rels/slide44.xml.rels><?xml version="1.0" encoding="UTF-8" standalone="yes"?>
<Relationships xmlns="http://schemas.openxmlformats.org/package/2006/relationships"><Relationship Id="rId9" Type="http://schemas.openxmlformats.org/officeDocument/2006/relationships/tags" Target="../tags/tag1340.xml"/><Relationship Id="rId8" Type="http://schemas.openxmlformats.org/officeDocument/2006/relationships/tags" Target="../tags/tag1339.xml"/><Relationship Id="rId7" Type="http://schemas.openxmlformats.org/officeDocument/2006/relationships/tags" Target="../tags/tag1338.xml"/><Relationship Id="rId6" Type="http://schemas.openxmlformats.org/officeDocument/2006/relationships/tags" Target="../tags/tag1337.xml"/><Relationship Id="rId5" Type="http://schemas.openxmlformats.org/officeDocument/2006/relationships/tags" Target="../tags/tag1336.xml"/><Relationship Id="rId4" Type="http://schemas.openxmlformats.org/officeDocument/2006/relationships/tags" Target="../tags/tag1335.xml"/><Relationship Id="rId3" Type="http://schemas.openxmlformats.org/officeDocument/2006/relationships/tags" Target="../tags/tag1334.xml"/><Relationship Id="rId24" Type="http://schemas.openxmlformats.org/officeDocument/2006/relationships/notesSlide" Target="../notesSlides/notesSlide42.xml"/><Relationship Id="rId23" Type="http://schemas.openxmlformats.org/officeDocument/2006/relationships/slideLayout" Target="../slideLayouts/slideLayout7.xml"/><Relationship Id="rId22" Type="http://schemas.openxmlformats.org/officeDocument/2006/relationships/tags" Target="../tags/tag1353.xml"/><Relationship Id="rId21" Type="http://schemas.openxmlformats.org/officeDocument/2006/relationships/tags" Target="../tags/tag1352.xml"/><Relationship Id="rId20" Type="http://schemas.openxmlformats.org/officeDocument/2006/relationships/tags" Target="../tags/tag1351.xml"/><Relationship Id="rId2" Type="http://schemas.openxmlformats.org/officeDocument/2006/relationships/tags" Target="../tags/tag1333.xml"/><Relationship Id="rId19" Type="http://schemas.openxmlformats.org/officeDocument/2006/relationships/tags" Target="../tags/tag1350.xml"/><Relationship Id="rId18" Type="http://schemas.openxmlformats.org/officeDocument/2006/relationships/tags" Target="../tags/tag1349.xml"/><Relationship Id="rId17" Type="http://schemas.openxmlformats.org/officeDocument/2006/relationships/tags" Target="../tags/tag1348.xml"/><Relationship Id="rId16" Type="http://schemas.openxmlformats.org/officeDocument/2006/relationships/tags" Target="../tags/tag1347.xml"/><Relationship Id="rId15" Type="http://schemas.openxmlformats.org/officeDocument/2006/relationships/tags" Target="../tags/tag1346.xml"/><Relationship Id="rId14" Type="http://schemas.openxmlformats.org/officeDocument/2006/relationships/tags" Target="../tags/tag1345.xml"/><Relationship Id="rId13" Type="http://schemas.openxmlformats.org/officeDocument/2006/relationships/tags" Target="../tags/tag1344.xml"/><Relationship Id="rId12" Type="http://schemas.openxmlformats.org/officeDocument/2006/relationships/tags" Target="../tags/tag1343.xml"/><Relationship Id="rId11" Type="http://schemas.openxmlformats.org/officeDocument/2006/relationships/tags" Target="../tags/tag1342.xml"/><Relationship Id="rId10" Type="http://schemas.openxmlformats.org/officeDocument/2006/relationships/tags" Target="../tags/tag1341.xml"/><Relationship Id="rId1" Type="http://schemas.openxmlformats.org/officeDocument/2006/relationships/tags" Target="../tags/tag1332.xml"/></Relationships>
</file>

<file path=ppt/slides/_rels/slide45.xml.rels><?xml version="1.0" encoding="UTF-8" standalone="yes"?>
<Relationships xmlns="http://schemas.openxmlformats.org/package/2006/relationships"><Relationship Id="rId9" Type="http://schemas.openxmlformats.org/officeDocument/2006/relationships/tags" Target="../tags/tag1362.xml"/><Relationship Id="rId8" Type="http://schemas.openxmlformats.org/officeDocument/2006/relationships/tags" Target="../tags/tag1361.xml"/><Relationship Id="rId7" Type="http://schemas.openxmlformats.org/officeDocument/2006/relationships/tags" Target="../tags/tag1360.xml"/><Relationship Id="rId6" Type="http://schemas.openxmlformats.org/officeDocument/2006/relationships/tags" Target="../tags/tag1359.xml"/><Relationship Id="rId5" Type="http://schemas.openxmlformats.org/officeDocument/2006/relationships/tags" Target="../tags/tag1358.xml"/><Relationship Id="rId4" Type="http://schemas.openxmlformats.org/officeDocument/2006/relationships/tags" Target="../tags/tag1357.xml"/><Relationship Id="rId3" Type="http://schemas.openxmlformats.org/officeDocument/2006/relationships/tags" Target="../tags/tag1356.xml"/><Relationship Id="rId2" Type="http://schemas.openxmlformats.org/officeDocument/2006/relationships/tags" Target="../tags/tag1355.xml"/><Relationship Id="rId11" Type="http://schemas.openxmlformats.org/officeDocument/2006/relationships/slideLayout" Target="../slideLayouts/slideLayout7.xml"/><Relationship Id="rId10" Type="http://schemas.openxmlformats.org/officeDocument/2006/relationships/tags" Target="../tags/tag1363.xml"/><Relationship Id="rId1" Type="http://schemas.openxmlformats.org/officeDocument/2006/relationships/tags" Target="../tags/tag1354.xml"/></Relationships>
</file>

<file path=ppt/slides/_rels/slide46.xml.rels><?xml version="1.0" encoding="UTF-8" standalone="yes"?>
<Relationships xmlns="http://schemas.openxmlformats.org/package/2006/relationships"><Relationship Id="rId9" Type="http://schemas.openxmlformats.org/officeDocument/2006/relationships/image" Target="../media/image66.png"/><Relationship Id="rId8" Type="http://schemas.openxmlformats.org/officeDocument/2006/relationships/tags" Target="../tags/tag1369.xml"/><Relationship Id="rId7" Type="http://schemas.openxmlformats.org/officeDocument/2006/relationships/tags" Target="../tags/tag1368.xml"/><Relationship Id="rId6" Type="http://schemas.openxmlformats.org/officeDocument/2006/relationships/tags" Target="../tags/tag1367.xml"/><Relationship Id="rId5" Type="http://schemas.openxmlformats.org/officeDocument/2006/relationships/tags" Target="../tags/tag1366.xml"/><Relationship Id="rId47" Type="http://schemas.openxmlformats.org/officeDocument/2006/relationships/notesSlide" Target="../notesSlides/notesSlide43.xml"/><Relationship Id="rId46" Type="http://schemas.openxmlformats.org/officeDocument/2006/relationships/slideLayout" Target="../slideLayouts/slideLayout7.xml"/><Relationship Id="rId45" Type="http://schemas.openxmlformats.org/officeDocument/2006/relationships/tags" Target="../tags/tag1388.xml"/><Relationship Id="rId44" Type="http://schemas.openxmlformats.org/officeDocument/2006/relationships/tags" Target="../tags/tag1387.xml"/><Relationship Id="rId43" Type="http://schemas.openxmlformats.org/officeDocument/2006/relationships/tags" Target="../tags/tag1386.xml"/><Relationship Id="rId42" Type="http://schemas.openxmlformats.org/officeDocument/2006/relationships/tags" Target="../tags/tag1385.xml"/><Relationship Id="rId41" Type="http://schemas.openxmlformats.org/officeDocument/2006/relationships/tags" Target="../tags/tag1384.xml"/><Relationship Id="rId40" Type="http://schemas.openxmlformats.org/officeDocument/2006/relationships/slide" Target="slide56.xml"/><Relationship Id="rId4" Type="http://schemas.openxmlformats.org/officeDocument/2006/relationships/tags" Target="../tags/tag1365.xml"/><Relationship Id="rId39" Type="http://schemas.openxmlformats.org/officeDocument/2006/relationships/slide" Target="slide55.xml"/><Relationship Id="rId38" Type="http://schemas.openxmlformats.org/officeDocument/2006/relationships/slide" Target="slide49.xml"/><Relationship Id="rId37" Type="http://schemas.openxmlformats.org/officeDocument/2006/relationships/tags" Target="../tags/tag1383.xml"/><Relationship Id="rId36" Type="http://schemas.openxmlformats.org/officeDocument/2006/relationships/tags" Target="../tags/tag1382.xml"/><Relationship Id="rId35" Type="http://schemas.openxmlformats.org/officeDocument/2006/relationships/tags" Target="../tags/tag1381.xml"/><Relationship Id="rId34" Type="http://schemas.openxmlformats.org/officeDocument/2006/relationships/tags" Target="../tags/tag1380.xml"/><Relationship Id="rId33" Type="http://schemas.openxmlformats.org/officeDocument/2006/relationships/tags" Target="../tags/tag1379.xml"/><Relationship Id="rId32" Type="http://schemas.openxmlformats.org/officeDocument/2006/relationships/tags" Target="../tags/tag1378.xml"/><Relationship Id="rId31" Type="http://schemas.openxmlformats.org/officeDocument/2006/relationships/tags" Target="../tags/tag1377.xml"/><Relationship Id="rId30" Type="http://schemas.openxmlformats.org/officeDocument/2006/relationships/tags" Target="../tags/tag1376.xml"/><Relationship Id="rId3" Type="http://schemas.openxmlformats.org/officeDocument/2006/relationships/tags" Target="../tags/tag1364.xml"/><Relationship Id="rId29" Type="http://schemas.openxmlformats.org/officeDocument/2006/relationships/tags" Target="../tags/tag1375.xml"/><Relationship Id="rId28" Type="http://schemas.openxmlformats.org/officeDocument/2006/relationships/tags" Target="../tags/tag1374.xml"/><Relationship Id="rId27" Type="http://schemas.openxmlformats.org/officeDocument/2006/relationships/tags" Target="../tags/tag1373.xml"/><Relationship Id="rId26" Type="http://schemas.openxmlformats.org/officeDocument/2006/relationships/tags" Target="../tags/tag1372.xml"/><Relationship Id="rId25" Type="http://schemas.openxmlformats.org/officeDocument/2006/relationships/tags" Target="../tags/tag1371.xml"/><Relationship Id="rId24" Type="http://schemas.openxmlformats.org/officeDocument/2006/relationships/tags" Target="../tags/tag1370.xml"/><Relationship Id="rId23" Type="http://schemas.openxmlformats.org/officeDocument/2006/relationships/image" Target="../media/image49.png"/><Relationship Id="rId22" Type="http://schemas.openxmlformats.org/officeDocument/2006/relationships/hyperlink" Target="Module%20&#8546;%20Reading%20A-Task%201.mp3" TargetMode="External"/><Relationship Id="rId21" Type="http://schemas.openxmlformats.org/officeDocument/2006/relationships/slide" Target="slide63.xml"/><Relationship Id="rId20" Type="http://schemas.openxmlformats.org/officeDocument/2006/relationships/image" Target="../media/image69.svg"/><Relationship Id="rId2" Type="http://schemas.openxmlformats.org/officeDocument/2006/relationships/image" Target="../media/image65.png"/><Relationship Id="rId19" Type="http://schemas.openxmlformats.org/officeDocument/2006/relationships/image" Target="../media/image68.png"/><Relationship Id="rId18" Type="http://schemas.openxmlformats.org/officeDocument/2006/relationships/slide" Target="slide1.xml"/><Relationship Id="rId17" Type="http://schemas.openxmlformats.org/officeDocument/2006/relationships/slide" Target="slide54.xml"/><Relationship Id="rId16" Type="http://schemas.openxmlformats.org/officeDocument/2006/relationships/slide" Target="slide53.xml"/><Relationship Id="rId15" Type="http://schemas.openxmlformats.org/officeDocument/2006/relationships/slide" Target="slide51.xml"/><Relationship Id="rId14" Type="http://schemas.openxmlformats.org/officeDocument/2006/relationships/slide" Target="slide50.xml"/><Relationship Id="rId13" Type="http://schemas.openxmlformats.org/officeDocument/2006/relationships/slide" Target="slide48.xml"/><Relationship Id="rId12" Type="http://schemas.openxmlformats.org/officeDocument/2006/relationships/slide" Target="slide47.xml"/><Relationship Id="rId11" Type="http://schemas.openxmlformats.org/officeDocument/2006/relationships/slide" Target="slide46.xml"/><Relationship Id="rId10" Type="http://schemas.openxmlformats.org/officeDocument/2006/relationships/image" Target="../media/image67.svg"/><Relationship Id="rId1" Type="http://schemas.openxmlformats.org/officeDocument/2006/relationships/image" Target="../media/image64.png"/></Relationships>
</file>

<file path=ppt/slides/_rels/slide47.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394.xml"/><Relationship Id="rId5" Type="http://schemas.openxmlformats.org/officeDocument/2006/relationships/tags" Target="../tags/tag1393.xml"/><Relationship Id="rId4" Type="http://schemas.openxmlformats.org/officeDocument/2006/relationships/tags" Target="../tags/tag1392.xml"/><Relationship Id="rId3" Type="http://schemas.openxmlformats.org/officeDocument/2006/relationships/tags" Target="../tags/tag1391.xml"/><Relationship Id="rId26" Type="http://schemas.openxmlformats.org/officeDocument/2006/relationships/notesSlide" Target="../notesSlides/notesSlide44.xml"/><Relationship Id="rId25" Type="http://schemas.openxmlformats.org/officeDocument/2006/relationships/slideLayout" Target="../slideLayouts/slideLayout7.xml"/><Relationship Id="rId24" Type="http://schemas.openxmlformats.org/officeDocument/2006/relationships/tags" Target="../tags/tag1409.xml"/><Relationship Id="rId23" Type="http://schemas.openxmlformats.org/officeDocument/2006/relationships/tags" Target="../tags/tag1408.xml"/><Relationship Id="rId22" Type="http://schemas.openxmlformats.org/officeDocument/2006/relationships/tags" Target="../tags/tag1407.xml"/><Relationship Id="rId21" Type="http://schemas.openxmlformats.org/officeDocument/2006/relationships/tags" Target="../tags/tag1406.xml"/><Relationship Id="rId20" Type="http://schemas.openxmlformats.org/officeDocument/2006/relationships/tags" Target="../tags/tag1405.xml"/><Relationship Id="rId2" Type="http://schemas.openxmlformats.org/officeDocument/2006/relationships/tags" Target="../tags/tag1390.xml"/><Relationship Id="rId19" Type="http://schemas.openxmlformats.org/officeDocument/2006/relationships/tags" Target="../tags/tag1404.xml"/><Relationship Id="rId18" Type="http://schemas.openxmlformats.org/officeDocument/2006/relationships/tags" Target="../tags/tag1403.xml"/><Relationship Id="rId17" Type="http://schemas.openxmlformats.org/officeDocument/2006/relationships/tags" Target="../tags/tag1402.xml"/><Relationship Id="rId16" Type="http://schemas.openxmlformats.org/officeDocument/2006/relationships/tags" Target="../tags/tag1401.xml"/><Relationship Id="rId15" Type="http://schemas.openxmlformats.org/officeDocument/2006/relationships/tags" Target="../tags/tag1400.xml"/><Relationship Id="rId14" Type="http://schemas.openxmlformats.org/officeDocument/2006/relationships/tags" Target="../tags/tag1399.xml"/><Relationship Id="rId13" Type="http://schemas.openxmlformats.org/officeDocument/2006/relationships/tags" Target="../tags/tag1398.xml"/><Relationship Id="rId12" Type="http://schemas.openxmlformats.org/officeDocument/2006/relationships/tags" Target="../tags/tag1397.xml"/><Relationship Id="rId11" Type="http://schemas.openxmlformats.org/officeDocument/2006/relationships/tags" Target="../tags/tag1396.xml"/><Relationship Id="rId10" Type="http://schemas.openxmlformats.org/officeDocument/2006/relationships/tags" Target="../tags/tag1395.xml"/><Relationship Id="rId1" Type="http://schemas.openxmlformats.org/officeDocument/2006/relationships/tags" Target="../tags/tag1389.xml"/></Relationships>
</file>

<file path=ppt/slides/_rels/slide48.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415.xml"/><Relationship Id="rId5" Type="http://schemas.openxmlformats.org/officeDocument/2006/relationships/tags" Target="../tags/tag1414.xml"/><Relationship Id="rId4" Type="http://schemas.openxmlformats.org/officeDocument/2006/relationships/tags" Target="../tags/tag1413.xml"/><Relationship Id="rId3" Type="http://schemas.openxmlformats.org/officeDocument/2006/relationships/tags" Target="../tags/tag1412.xml"/><Relationship Id="rId26" Type="http://schemas.openxmlformats.org/officeDocument/2006/relationships/notesSlide" Target="../notesSlides/notesSlide45.xml"/><Relationship Id="rId25" Type="http://schemas.openxmlformats.org/officeDocument/2006/relationships/slideLayout" Target="../slideLayouts/slideLayout7.xml"/><Relationship Id="rId24" Type="http://schemas.openxmlformats.org/officeDocument/2006/relationships/tags" Target="../tags/tag1430.xml"/><Relationship Id="rId23" Type="http://schemas.openxmlformats.org/officeDocument/2006/relationships/tags" Target="../tags/tag1429.xml"/><Relationship Id="rId22" Type="http://schemas.openxmlformats.org/officeDocument/2006/relationships/tags" Target="../tags/tag1428.xml"/><Relationship Id="rId21" Type="http://schemas.openxmlformats.org/officeDocument/2006/relationships/tags" Target="../tags/tag1427.xml"/><Relationship Id="rId20" Type="http://schemas.openxmlformats.org/officeDocument/2006/relationships/tags" Target="../tags/tag1426.xml"/><Relationship Id="rId2" Type="http://schemas.openxmlformats.org/officeDocument/2006/relationships/tags" Target="../tags/tag1411.xml"/><Relationship Id="rId19" Type="http://schemas.openxmlformats.org/officeDocument/2006/relationships/tags" Target="../tags/tag1425.xml"/><Relationship Id="rId18" Type="http://schemas.openxmlformats.org/officeDocument/2006/relationships/tags" Target="../tags/tag1424.xml"/><Relationship Id="rId17" Type="http://schemas.openxmlformats.org/officeDocument/2006/relationships/tags" Target="../tags/tag1423.xml"/><Relationship Id="rId16" Type="http://schemas.openxmlformats.org/officeDocument/2006/relationships/tags" Target="../tags/tag1422.xml"/><Relationship Id="rId15" Type="http://schemas.openxmlformats.org/officeDocument/2006/relationships/tags" Target="../tags/tag1421.xml"/><Relationship Id="rId14" Type="http://schemas.openxmlformats.org/officeDocument/2006/relationships/tags" Target="../tags/tag1420.xml"/><Relationship Id="rId13" Type="http://schemas.openxmlformats.org/officeDocument/2006/relationships/tags" Target="../tags/tag1419.xml"/><Relationship Id="rId12" Type="http://schemas.openxmlformats.org/officeDocument/2006/relationships/tags" Target="../tags/tag1418.xml"/><Relationship Id="rId11" Type="http://schemas.openxmlformats.org/officeDocument/2006/relationships/tags" Target="../tags/tag1417.xml"/><Relationship Id="rId10" Type="http://schemas.openxmlformats.org/officeDocument/2006/relationships/tags" Target="../tags/tag1416.xml"/><Relationship Id="rId1" Type="http://schemas.openxmlformats.org/officeDocument/2006/relationships/tags" Target="../tags/tag1410.xml"/></Relationships>
</file>

<file path=ppt/slides/_rels/slide49.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436.xml"/><Relationship Id="rId5" Type="http://schemas.openxmlformats.org/officeDocument/2006/relationships/tags" Target="../tags/tag1435.xml"/><Relationship Id="rId4" Type="http://schemas.openxmlformats.org/officeDocument/2006/relationships/tags" Target="../tags/tag1434.xml"/><Relationship Id="rId3" Type="http://schemas.openxmlformats.org/officeDocument/2006/relationships/tags" Target="../tags/tag1433.xml"/><Relationship Id="rId26" Type="http://schemas.openxmlformats.org/officeDocument/2006/relationships/notesSlide" Target="../notesSlides/notesSlide46.xml"/><Relationship Id="rId25" Type="http://schemas.openxmlformats.org/officeDocument/2006/relationships/slideLayout" Target="../slideLayouts/slideLayout7.xml"/><Relationship Id="rId24" Type="http://schemas.openxmlformats.org/officeDocument/2006/relationships/tags" Target="../tags/tag1451.xml"/><Relationship Id="rId23" Type="http://schemas.openxmlformats.org/officeDocument/2006/relationships/tags" Target="../tags/tag1450.xml"/><Relationship Id="rId22" Type="http://schemas.openxmlformats.org/officeDocument/2006/relationships/tags" Target="../tags/tag1449.xml"/><Relationship Id="rId21" Type="http://schemas.openxmlformats.org/officeDocument/2006/relationships/tags" Target="../tags/tag1448.xml"/><Relationship Id="rId20" Type="http://schemas.openxmlformats.org/officeDocument/2006/relationships/tags" Target="../tags/tag1447.xml"/><Relationship Id="rId2" Type="http://schemas.openxmlformats.org/officeDocument/2006/relationships/tags" Target="../tags/tag1432.xml"/><Relationship Id="rId19" Type="http://schemas.openxmlformats.org/officeDocument/2006/relationships/tags" Target="../tags/tag1446.xml"/><Relationship Id="rId18" Type="http://schemas.openxmlformats.org/officeDocument/2006/relationships/tags" Target="../tags/tag1445.xml"/><Relationship Id="rId17" Type="http://schemas.openxmlformats.org/officeDocument/2006/relationships/tags" Target="../tags/tag1444.xml"/><Relationship Id="rId16" Type="http://schemas.openxmlformats.org/officeDocument/2006/relationships/tags" Target="../tags/tag1443.xml"/><Relationship Id="rId15" Type="http://schemas.openxmlformats.org/officeDocument/2006/relationships/tags" Target="../tags/tag1442.xml"/><Relationship Id="rId14" Type="http://schemas.openxmlformats.org/officeDocument/2006/relationships/tags" Target="../tags/tag1441.xml"/><Relationship Id="rId13" Type="http://schemas.openxmlformats.org/officeDocument/2006/relationships/tags" Target="../tags/tag1440.xml"/><Relationship Id="rId12" Type="http://schemas.openxmlformats.org/officeDocument/2006/relationships/tags" Target="../tags/tag1439.xml"/><Relationship Id="rId11" Type="http://schemas.openxmlformats.org/officeDocument/2006/relationships/tags" Target="../tags/tag1438.xml"/><Relationship Id="rId10" Type="http://schemas.openxmlformats.org/officeDocument/2006/relationships/tags" Target="../tags/tag1437.xml"/><Relationship Id="rId1" Type="http://schemas.openxmlformats.org/officeDocument/2006/relationships/tags" Target="../tags/tag1431.xml"/></Relationships>
</file>

<file path=ppt/slides/_rels/slide5.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8" Type="http://schemas.openxmlformats.org/officeDocument/2006/relationships/notesSlide" Target="../notesSlides/notesSlide5.xml"/><Relationship Id="rId27" Type="http://schemas.openxmlformats.org/officeDocument/2006/relationships/slideLayout" Target="../slideLayouts/slideLayout7.xml"/><Relationship Id="rId26" Type="http://schemas.openxmlformats.org/officeDocument/2006/relationships/tags" Target="../tags/tag555.xml"/><Relationship Id="rId25" Type="http://schemas.openxmlformats.org/officeDocument/2006/relationships/image" Target="../media/image38.png"/><Relationship Id="rId24" Type="http://schemas.openxmlformats.org/officeDocument/2006/relationships/image" Target="../media/image37.png"/><Relationship Id="rId23" Type="http://schemas.openxmlformats.org/officeDocument/2006/relationships/image" Target="../media/image36.png"/><Relationship Id="rId22" Type="http://schemas.openxmlformats.org/officeDocument/2006/relationships/image" Target="../media/image35.jpeg"/><Relationship Id="rId21" Type="http://schemas.openxmlformats.org/officeDocument/2006/relationships/tags" Target="../tags/tag554.xml"/><Relationship Id="rId20" Type="http://schemas.openxmlformats.org/officeDocument/2006/relationships/tags" Target="../tags/tag553.xml"/><Relationship Id="rId2" Type="http://schemas.openxmlformats.org/officeDocument/2006/relationships/tags" Target="../tags/tag535.xml"/><Relationship Id="rId19" Type="http://schemas.openxmlformats.org/officeDocument/2006/relationships/tags" Target="../tags/tag552.xml"/><Relationship Id="rId18" Type="http://schemas.openxmlformats.org/officeDocument/2006/relationships/tags" Target="../tags/tag551.xml"/><Relationship Id="rId17" Type="http://schemas.openxmlformats.org/officeDocument/2006/relationships/tags" Target="../tags/tag550.xml"/><Relationship Id="rId16" Type="http://schemas.openxmlformats.org/officeDocument/2006/relationships/tags" Target="../tags/tag549.xml"/><Relationship Id="rId15" Type="http://schemas.openxmlformats.org/officeDocument/2006/relationships/tags" Target="../tags/tag548.xml"/><Relationship Id="rId14" Type="http://schemas.openxmlformats.org/officeDocument/2006/relationships/tags" Target="../tags/tag547.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tags" Target="../tags/tag534.xml"/></Relationships>
</file>

<file path=ppt/slides/_rels/slide50.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457.xml"/><Relationship Id="rId5" Type="http://schemas.openxmlformats.org/officeDocument/2006/relationships/tags" Target="../tags/tag1456.xml"/><Relationship Id="rId4" Type="http://schemas.openxmlformats.org/officeDocument/2006/relationships/tags" Target="../tags/tag1455.xml"/><Relationship Id="rId3" Type="http://schemas.openxmlformats.org/officeDocument/2006/relationships/tags" Target="../tags/tag1454.xml"/><Relationship Id="rId26" Type="http://schemas.openxmlformats.org/officeDocument/2006/relationships/notesSlide" Target="../notesSlides/notesSlide47.xml"/><Relationship Id="rId25" Type="http://schemas.openxmlformats.org/officeDocument/2006/relationships/slideLayout" Target="../slideLayouts/slideLayout7.xml"/><Relationship Id="rId24" Type="http://schemas.openxmlformats.org/officeDocument/2006/relationships/tags" Target="../tags/tag1472.xml"/><Relationship Id="rId23" Type="http://schemas.openxmlformats.org/officeDocument/2006/relationships/tags" Target="../tags/tag1471.xml"/><Relationship Id="rId22" Type="http://schemas.openxmlformats.org/officeDocument/2006/relationships/tags" Target="../tags/tag1470.xml"/><Relationship Id="rId21" Type="http://schemas.openxmlformats.org/officeDocument/2006/relationships/tags" Target="../tags/tag1469.xml"/><Relationship Id="rId20" Type="http://schemas.openxmlformats.org/officeDocument/2006/relationships/tags" Target="../tags/tag1468.xml"/><Relationship Id="rId2" Type="http://schemas.openxmlformats.org/officeDocument/2006/relationships/tags" Target="../tags/tag1453.xml"/><Relationship Id="rId19" Type="http://schemas.openxmlformats.org/officeDocument/2006/relationships/tags" Target="../tags/tag1467.xml"/><Relationship Id="rId18" Type="http://schemas.openxmlformats.org/officeDocument/2006/relationships/tags" Target="../tags/tag1466.xml"/><Relationship Id="rId17" Type="http://schemas.openxmlformats.org/officeDocument/2006/relationships/tags" Target="../tags/tag1465.xml"/><Relationship Id="rId16" Type="http://schemas.openxmlformats.org/officeDocument/2006/relationships/tags" Target="../tags/tag1464.xml"/><Relationship Id="rId15" Type="http://schemas.openxmlformats.org/officeDocument/2006/relationships/tags" Target="../tags/tag1463.xml"/><Relationship Id="rId14" Type="http://schemas.openxmlformats.org/officeDocument/2006/relationships/tags" Target="../tags/tag1462.xml"/><Relationship Id="rId13" Type="http://schemas.openxmlformats.org/officeDocument/2006/relationships/tags" Target="../tags/tag1461.xml"/><Relationship Id="rId12" Type="http://schemas.openxmlformats.org/officeDocument/2006/relationships/tags" Target="../tags/tag1460.xml"/><Relationship Id="rId11" Type="http://schemas.openxmlformats.org/officeDocument/2006/relationships/tags" Target="../tags/tag1459.xml"/><Relationship Id="rId10" Type="http://schemas.openxmlformats.org/officeDocument/2006/relationships/tags" Target="../tags/tag1458.xml"/><Relationship Id="rId1" Type="http://schemas.openxmlformats.org/officeDocument/2006/relationships/tags" Target="../tags/tag1452.xml"/></Relationships>
</file>

<file path=ppt/slides/_rels/slide51.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478.xml"/><Relationship Id="rId5" Type="http://schemas.openxmlformats.org/officeDocument/2006/relationships/tags" Target="../tags/tag1477.xml"/><Relationship Id="rId4" Type="http://schemas.openxmlformats.org/officeDocument/2006/relationships/tags" Target="../tags/tag1476.xml"/><Relationship Id="rId3" Type="http://schemas.openxmlformats.org/officeDocument/2006/relationships/tags" Target="../tags/tag1475.xml"/><Relationship Id="rId26" Type="http://schemas.openxmlformats.org/officeDocument/2006/relationships/notesSlide" Target="../notesSlides/notesSlide48.xml"/><Relationship Id="rId25" Type="http://schemas.openxmlformats.org/officeDocument/2006/relationships/slideLayout" Target="../slideLayouts/slideLayout7.xml"/><Relationship Id="rId24" Type="http://schemas.openxmlformats.org/officeDocument/2006/relationships/tags" Target="../tags/tag1493.xml"/><Relationship Id="rId23" Type="http://schemas.openxmlformats.org/officeDocument/2006/relationships/tags" Target="../tags/tag1492.xml"/><Relationship Id="rId22" Type="http://schemas.openxmlformats.org/officeDocument/2006/relationships/tags" Target="../tags/tag1491.xml"/><Relationship Id="rId21" Type="http://schemas.openxmlformats.org/officeDocument/2006/relationships/tags" Target="../tags/tag1490.xml"/><Relationship Id="rId20" Type="http://schemas.openxmlformats.org/officeDocument/2006/relationships/tags" Target="../tags/tag1489.xml"/><Relationship Id="rId2" Type="http://schemas.openxmlformats.org/officeDocument/2006/relationships/tags" Target="../tags/tag1474.xml"/><Relationship Id="rId19" Type="http://schemas.openxmlformats.org/officeDocument/2006/relationships/tags" Target="../tags/tag1488.xml"/><Relationship Id="rId18" Type="http://schemas.openxmlformats.org/officeDocument/2006/relationships/tags" Target="../tags/tag1487.xml"/><Relationship Id="rId17" Type="http://schemas.openxmlformats.org/officeDocument/2006/relationships/tags" Target="../tags/tag1486.xml"/><Relationship Id="rId16" Type="http://schemas.openxmlformats.org/officeDocument/2006/relationships/tags" Target="../tags/tag1485.xml"/><Relationship Id="rId15" Type="http://schemas.openxmlformats.org/officeDocument/2006/relationships/tags" Target="../tags/tag1484.xml"/><Relationship Id="rId14" Type="http://schemas.openxmlformats.org/officeDocument/2006/relationships/tags" Target="../tags/tag1483.xml"/><Relationship Id="rId13" Type="http://schemas.openxmlformats.org/officeDocument/2006/relationships/tags" Target="../tags/tag1482.xml"/><Relationship Id="rId12" Type="http://schemas.openxmlformats.org/officeDocument/2006/relationships/tags" Target="../tags/tag1481.xml"/><Relationship Id="rId11" Type="http://schemas.openxmlformats.org/officeDocument/2006/relationships/tags" Target="../tags/tag1480.xml"/><Relationship Id="rId10" Type="http://schemas.openxmlformats.org/officeDocument/2006/relationships/tags" Target="../tags/tag1479.xml"/><Relationship Id="rId1" Type="http://schemas.openxmlformats.org/officeDocument/2006/relationships/tags" Target="../tags/tag1473.xml"/></Relationships>
</file>

<file path=ppt/slides/_rels/slide52.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499.xml"/><Relationship Id="rId5" Type="http://schemas.openxmlformats.org/officeDocument/2006/relationships/tags" Target="../tags/tag1498.xml"/><Relationship Id="rId4" Type="http://schemas.openxmlformats.org/officeDocument/2006/relationships/tags" Target="../tags/tag1497.xml"/><Relationship Id="rId3" Type="http://schemas.openxmlformats.org/officeDocument/2006/relationships/tags" Target="../tags/tag1496.xml"/><Relationship Id="rId26" Type="http://schemas.openxmlformats.org/officeDocument/2006/relationships/notesSlide" Target="../notesSlides/notesSlide49.xml"/><Relationship Id="rId25" Type="http://schemas.openxmlformats.org/officeDocument/2006/relationships/slideLayout" Target="../slideLayouts/slideLayout7.xml"/><Relationship Id="rId24" Type="http://schemas.openxmlformats.org/officeDocument/2006/relationships/tags" Target="../tags/tag1514.xml"/><Relationship Id="rId23" Type="http://schemas.openxmlformats.org/officeDocument/2006/relationships/tags" Target="../tags/tag1513.xml"/><Relationship Id="rId22" Type="http://schemas.openxmlformats.org/officeDocument/2006/relationships/tags" Target="../tags/tag1512.xml"/><Relationship Id="rId21" Type="http://schemas.openxmlformats.org/officeDocument/2006/relationships/tags" Target="../tags/tag1511.xml"/><Relationship Id="rId20" Type="http://schemas.openxmlformats.org/officeDocument/2006/relationships/tags" Target="../tags/tag1510.xml"/><Relationship Id="rId2" Type="http://schemas.openxmlformats.org/officeDocument/2006/relationships/tags" Target="../tags/tag1495.xml"/><Relationship Id="rId19" Type="http://schemas.openxmlformats.org/officeDocument/2006/relationships/tags" Target="../tags/tag1509.xml"/><Relationship Id="rId18" Type="http://schemas.openxmlformats.org/officeDocument/2006/relationships/tags" Target="../tags/tag1508.xml"/><Relationship Id="rId17" Type="http://schemas.openxmlformats.org/officeDocument/2006/relationships/tags" Target="../tags/tag1507.xml"/><Relationship Id="rId16" Type="http://schemas.openxmlformats.org/officeDocument/2006/relationships/tags" Target="../tags/tag1506.xml"/><Relationship Id="rId15" Type="http://schemas.openxmlformats.org/officeDocument/2006/relationships/tags" Target="../tags/tag1505.xml"/><Relationship Id="rId14" Type="http://schemas.openxmlformats.org/officeDocument/2006/relationships/tags" Target="../tags/tag1504.xml"/><Relationship Id="rId13" Type="http://schemas.openxmlformats.org/officeDocument/2006/relationships/tags" Target="../tags/tag1503.xml"/><Relationship Id="rId12" Type="http://schemas.openxmlformats.org/officeDocument/2006/relationships/tags" Target="../tags/tag1502.xml"/><Relationship Id="rId11" Type="http://schemas.openxmlformats.org/officeDocument/2006/relationships/tags" Target="../tags/tag1501.xml"/><Relationship Id="rId10" Type="http://schemas.openxmlformats.org/officeDocument/2006/relationships/tags" Target="../tags/tag1500.xml"/><Relationship Id="rId1" Type="http://schemas.openxmlformats.org/officeDocument/2006/relationships/tags" Target="../tags/tag1494.xml"/></Relationships>
</file>

<file path=ppt/slides/_rels/slide53.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520.xml"/><Relationship Id="rId5" Type="http://schemas.openxmlformats.org/officeDocument/2006/relationships/tags" Target="../tags/tag1519.xml"/><Relationship Id="rId4" Type="http://schemas.openxmlformats.org/officeDocument/2006/relationships/tags" Target="../tags/tag1518.xml"/><Relationship Id="rId3" Type="http://schemas.openxmlformats.org/officeDocument/2006/relationships/tags" Target="../tags/tag1517.xml"/><Relationship Id="rId26" Type="http://schemas.openxmlformats.org/officeDocument/2006/relationships/notesSlide" Target="../notesSlides/notesSlide50.xml"/><Relationship Id="rId25" Type="http://schemas.openxmlformats.org/officeDocument/2006/relationships/slideLayout" Target="../slideLayouts/slideLayout7.xml"/><Relationship Id="rId24" Type="http://schemas.openxmlformats.org/officeDocument/2006/relationships/tags" Target="../tags/tag1535.xml"/><Relationship Id="rId23" Type="http://schemas.openxmlformats.org/officeDocument/2006/relationships/tags" Target="../tags/tag1534.xml"/><Relationship Id="rId22" Type="http://schemas.openxmlformats.org/officeDocument/2006/relationships/tags" Target="../tags/tag1533.xml"/><Relationship Id="rId21" Type="http://schemas.openxmlformats.org/officeDocument/2006/relationships/tags" Target="../tags/tag1532.xml"/><Relationship Id="rId20" Type="http://schemas.openxmlformats.org/officeDocument/2006/relationships/tags" Target="../tags/tag1531.xml"/><Relationship Id="rId2" Type="http://schemas.openxmlformats.org/officeDocument/2006/relationships/tags" Target="../tags/tag1516.xml"/><Relationship Id="rId19" Type="http://schemas.openxmlformats.org/officeDocument/2006/relationships/tags" Target="../tags/tag1530.xml"/><Relationship Id="rId18" Type="http://schemas.openxmlformats.org/officeDocument/2006/relationships/tags" Target="../tags/tag1529.xml"/><Relationship Id="rId17" Type="http://schemas.openxmlformats.org/officeDocument/2006/relationships/tags" Target="../tags/tag1528.xml"/><Relationship Id="rId16" Type="http://schemas.openxmlformats.org/officeDocument/2006/relationships/tags" Target="../tags/tag1527.xml"/><Relationship Id="rId15" Type="http://schemas.openxmlformats.org/officeDocument/2006/relationships/tags" Target="../tags/tag1526.xml"/><Relationship Id="rId14" Type="http://schemas.openxmlformats.org/officeDocument/2006/relationships/tags" Target="../tags/tag1525.xml"/><Relationship Id="rId13" Type="http://schemas.openxmlformats.org/officeDocument/2006/relationships/tags" Target="../tags/tag1524.xml"/><Relationship Id="rId12" Type="http://schemas.openxmlformats.org/officeDocument/2006/relationships/tags" Target="../tags/tag1523.xml"/><Relationship Id="rId11" Type="http://schemas.openxmlformats.org/officeDocument/2006/relationships/tags" Target="../tags/tag1522.xml"/><Relationship Id="rId10" Type="http://schemas.openxmlformats.org/officeDocument/2006/relationships/tags" Target="../tags/tag1521.xml"/><Relationship Id="rId1" Type="http://schemas.openxmlformats.org/officeDocument/2006/relationships/tags" Target="../tags/tag1515.xml"/></Relationships>
</file>

<file path=ppt/slides/_rels/slide54.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541.xml"/><Relationship Id="rId5" Type="http://schemas.openxmlformats.org/officeDocument/2006/relationships/tags" Target="../tags/tag1540.xml"/><Relationship Id="rId4" Type="http://schemas.openxmlformats.org/officeDocument/2006/relationships/tags" Target="../tags/tag1539.xml"/><Relationship Id="rId3" Type="http://schemas.openxmlformats.org/officeDocument/2006/relationships/tags" Target="../tags/tag1538.xml"/><Relationship Id="rId26" Type="http://schemas.openxmlformats.org/officeDocument/2006/relationships/notesSlide" Target="../notesSlides/notesSlide51.xml"/><Relationship Id="rId25" Type="http://schemas.openxmlformats.org/officeDocument/2006/relationships/slideLayout" Target="../slideLayouts/slideLayout7.xml"/><Relationship Id="rId24" Type="http://schemas.openxmlformats.org/officeDocument/2006/relationships/tags" Target="../tags/tag1556.xml"/><Relationship Id="rId23" Type="http://schemas.openxmlformats.org/officeDocument/2006/relationships/tags" Target="../tags/tag1555.xml"/><Relationship Id="rId22" Type="http://schemas.openxmlformats.org/officeDocument/2006/relationships/tags" Target="../tags/tag1554.xml"/><Relationship Id="rId21" Type="http://schemas.openxmlformats.org/officeDocument/2006/relationships/tags" Target="../tags/tag1553.xml"/><Relationship Id="rId20" Type="http://schemas.openxmlformats.org/officeDocument/2006/relationships/tags" Target="../tags/tag1552.xml"/><Relationship Id="rId2" Type="http://schemas.openxmlformats.org/officeDocument/2006/relationships/tags" Target="../tags/tag1537.xml"/><Relationship Id="rId19" Type="http://schemas.openxmlformats.org/officeDocument/2006/relationships/tags" Target="../tags/tag1551.xml"/><Relationship Id="rId18" Type="http://schemas.openxmlformats.org/officeDocument/2006/relationships/tags" Target="../tags/tag1550.xml"/><Relationship Id="rId17" Type="http://schemas.openxmlformats.org/officeDocument/2006/relationships/tags" Target="../tags/tag1549.xml"/><Relationship Id="rId16" Type="http://schemas.openxmlformats.org/officeDocument/2006/relationships/tags" Target="../tags/tag1548.xml"/><Relationship Id="rId15" Type="http://schemas.openxmlformats.org/officeDocument/2006/relationships/tags" Target="../tags/tag1547.xml"/><Relationship Id="rId14" Type="http://schemas.openxmlformats.org/officeDocument/2006/relationships/tags" Target="../tags/tag1546.xml"/><Relationship Id="rId13" Type="http://schemas.openxmlformats.org/officeDocument/2006/relationships/tags" Target="../tags/tag1545.xml"/><Relationship Id="rId12" Type="http://schemas.openxmlformats.org/officeDocument/2006/relationships/tags" Target="../tags/tag1544.xml"/><Relationship Id="rId11" Type="http://schemas.openxmlformats.org/officeDocument/2006/relationships/tags" Target="../tags/tag1543.xml"/><Relationship Id="rId10" Type="http://schemas.openxmlformats.org/officeDocument/2006/relationships/tags" Target="../tags/tag1542.xml"/><Relationship Id="rId1" Type="http://schemas.openxmlformats.org/officeDocument/2006/relationships/tags" Target="../tags/tag1536.xml"/></Relationships>
</file>

<file path=ppt/slides/_rels/slide55.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562.xml"/><Relationship Id="rId5" Type="http://schemas.openxmlformats.org/officeDocument/2006/relationships/tags" Target="../tags/tag1561.xml"/><Relationship Id="rId4" Type="http://schemas.openxmlformats.org/officeDocument/2006/relationships/tags" Target="../tags/tag1560.xml"/><Relationship Id="rId3" Type="http://schemas.openxmlformats.org/officeDocument/2006/relationships/tags" Target="../tags/tag1559.xml"/><Relationship Id="rId26" Type="http://schemas.openxmlformats.org/officeDocument/2006/relationships/notesSlide" Target="../notesSlides/notesSlide52.xml"/><Relationship Id="rId25" Type="http://schemas.openxmlformats.org/officeDocument/2006/relationships/slideLayout" Target="../slideLayouts/slideLayout7.xml"/><Relationship Id="rId24" Type="http://schemas.openxmlformats.org/officeDocument/2006/relationships/tags" Target="../tags/tag1577.xml"/><Relationship Id="rId23" Type="http://schemas.openxmlformats.org/officeDocument/2006/relationships/tags" Target="../tags/tag1576.xml"/><Relationship Id="rId22" Type="http://schemas.openxmlformats.org/officeDocument/2006/relationships/tags" Target="../tags/tag1575.xml"/><Relationship Id="rId21" Type="http://schemas.openxmlformats.org/officeDocument/2006/relationships/tags" Target="../tags/tag1574.xml"/><Relationship Id="rId20" Type="http://schemas.openxmlformats.org/officeDocument/2006/relationships/tags" Target="../tags/tag1573.xml"/><Relationship Id="rId2" Type="http://schemas.openxmlformats.org/officeDocument/2006/relationships/tags" Target="../tags/tag1558.xml"/><Relationship Id="rId19" Type="http://schemas.openxmlformats.org/officeDocument/2006/relationships/tags" Target="../tags/tag1572.xml"/><Relationship Id="rId18" Type="http://schemas.openxmlformats.org/officeDocument/2006/relationships/tags" Target="../tags/tag1571.xml"/><Relationship Id="rId17" Type="http://schemas.openxmlformats.org/officeDocument/2006/relationships/tags" Target="../tags/tag1570.xml"/><Relationship Id="rId16" Type="http://schemas.openxmlformats.org/officeDocument/2006/relationships/tags" Target="../tags/tag1569.xml"/><Relationship Id="rId15" Type="http://schemas.openxmlformats.org/officeDocument/2006/relationships/tags" Target="../tags/tag1568.xml"/><Relationship Id="rId14" Type="http://schemas.openxmlformats.org/officeDocument/2006/relationships/tags" Target="../tags/tag1567.xml"/><Relationship Id="rId13" Type="http://schemas.openxmlformats.org/officeDocument/2006/relationships/tags" Target="../tags/tag1566.xml"/><Relationship Id="rId12" Type="http://schemas.openxmlformats.org/officeDocument/2006/relationships/tags" Target="../tags/tag1565.xml"/><Relationship Id="rId11" Type="http://schemas.openxmlformats.org/officeDocument/2006/relationships/tags" Target="../tags/tag1564.xml"/><Relationship Id="rId10" Type="http://schemas.openxmlformats.org/officeDocument/2006/relationships/tags" Target="../tags/tag1563.xml"/><Relationship Id="rId1" Type="http://schemas.openxmlformats.org/officeDocument/2006/relationships/tags" Target="../tags/tag1557.xml"/></Relationships>
</file>

<file path=ppt/slides/_rels/slide56.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583.xml"/><Relationship Id="rId5" Type="http://schemas.openxmlformats.org/officeDocument/2006/relationships/tags" Target="../tags/tag1582.xml"/><Relationship Id="rId4" Type="http://schemas.openxmlformats.org/officeDocument/2006/relationships/tags" Target="../tags/tag1581.xml"/><Relationship Id="rId3" Type="http://schemas.openxmlformats.org/officeDocument/2006/relationships/tags" Target="../tags/tag1580.xml"/><Relationship Id="rId26" Type="http://schemas.openxmlformats.org/officeDocument/2006/relationships/notesSlide" Target="../notesSlides/notesSlide53.xml"/><Relationship Id="rId25" Type="http://schemas.openxmlformats.org/officeDocument/2006/relationships/slideLayout" Target="../slideLayouts/slideLayout7.xml"/><Relationship Id="rId24" Type="http://schemas.openxmlformats.org/officeDocument/2006/relationships/tags" Target="../tags/tag1598.xml"/><Relationship Id="rId23" Type="http://schemas.openxmlformats.org/officeDocument/2006/relationships/tags" Target="../tags/tag1597.xml"/><Relationship Id="rId22" Type="http://schemas.openxmlformats.org/officeDocument/2006/relationships/tags" Target="../tags/tag1596.xml"/><Relationship Id="rId21" Type="http://schemas.openxmlformats.org/officeDocument/2006/relationships/tags" Target="../tags/tag1595.xml"/><Relationship Id="rId20" Type="http://schemas.openxmlformats.org/officeDocument/2006/relationships/tags" Target="../tags/tag1594.xml"/><Relationship Id="rId2" Type="http://schemas.openxmlformats.org/officeDocument/2006/relationships/tags" Target="../tags/tag1579.xml"/><Relationship Id="rId19" Type="http://schemas.openxmlformats.org/officeDocument/2006/relationships/tags" Target="../tags/tag1593.xml"/><Relationship Id="rId18" Type="http://schemas.openxmlformats.org/officeDocument/2006/relationships/tags" Target="../tags/tag1592.xml"/><Relationship Id="rId17" Type="http://schemas.openxmlformats.org/officeDocument/2006/relationships/tags" Target="../tags/tag1591.xml"/><Relationship Id="rId16" Type="http://schemas.openxmlformats.org/officeDocument/2006/relationships/tags" Target="../tags/tag1590.xml"/><Relationship Id="rId15" Type="http://schemas.openxmlformats.org/officeDocument/2006/relationships/tags" Target="../tags/tag1589.xml"/><Relationship Id="rId14" Type="http://schemas.openxmlformats.org/officeDocument/2006/relationships/tags" Target="../tags/tag1588.xml"/><Relationship Id="rId13" Type="http://schemas.openxmlformats.org/officeDocument/2006/relationships/tags" Target="../tags/tag1587.xml"/><Relationship Id="rId12" Type="http://schemas.openxmlformats.org/officeDocument/2006/relationships/tags" Target="../tags/tag1586.xml"/><Relationship Id="rId11" Type="http://schemas.openxmlformats.org/officeDocument/2006/relationships/tags" Target="../tags/tag1585.xml"/><Relationship Id="rId10" Type="http://schemas.openxmlformats.org/officeDocument/2006/relationships/tags" Target="../tags/tag1584.xml"/><Relationship Id="rId1" Type="http://schemas.openxmlformats.org/officeDocument/2006/relationships/tags" Target="../tags/tag1578.xml"/></Relationships>
</file>

<file path=ppt/slides/_rels/slide57.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604.xml"/><Relationship Id="rId5" Type="http://schemas.openxmlformats.org/officeDocument/2006/relationships/tags" Target="../tags/tag1603.xml"/><Relationship Id="rId4" Type="http://schemas.openxmlformats.org/officeDocument/2006/relationships/tags" Target="../tags/tag1602.xml"/><Relationship Id="rId3" Type="http://schemas.openxmlformats.org/officeDocument/2006/relationships/tags" Target="../tags/tag1601.xml"/><Relationship Id="rId26" Type="http://schemas.openxmlformats.org/officeDocument/2006/relationships/notesSlide" Target="../notesSlides/notesSlide54.xml"/><Relationship Id="rId25" Type="http://schemas.openxmlformats.org/officeDocument/2006/relationships/slideLayout" Target="../slideLayouts/slideLayout7.xml"/><Relationship Id="rId24" Type="http://schemas.openxmlformats.org/officeDocument/2006/relationships/tags" Target="../tags/tag1619.xml"/><Relationship Id="rId23" Type="http://schemas.openxmlformats.org/officeDocument/2006/relationships/tags" Target="../tags/tag1618.xml"/><Relationship Id="rId22" Type="http://schemas.openxmlformats.org/officeDocument/2006/relationships/tags" Target="../tags/tag1617.xml"/><Relationship Id="rId21" Type="http://schemas.openxmlformats.org/officeDocument/2006/relationships/tags" Target="../tags/tag1616.xml"/><Relationship Id="rId20" Type="http://schemas.openxmlformats.org/officeDocument/2006/relationships/tags" Target="../tags/tag1615.xml"/><Relationship Id="rId2" Type="http://schemas.openxmlformats.org/officeDocument/2006/relationships/tags" Target="../tags/tag1600.xml"/><Relationship Id="rId19" Type="http://schemas.openxmlformats.org/officeDocument/2006/relationships/tags" Target="../tags/tag1614.xml"/><Relationship Id="rId18" Type="http://schemas.openxmlformats.org/officeDocument/2006/relationships/tags" Target="../tags/tag1613.xml"/><Relationship Id="rId17" Type="http://schemas.openxmlformats.org/officeDocument/2006/relationships/tags" Target="../tags/tag1612.xml"/><Relationship Id="rId16" Type="http://schemas.openxmlformats.org/officeDocument/2006/relationships/tags" Target="../tags/tag1611.xml"/><Relationship Id="rId15" Type="http://schemas.openxmlformats.org/officeDocument/2006/relationships/tags" Target="../tags/tag1610.xml"/><Relationship Id="rId14" Type="http://schemas.openxmlformats.org/officeDocument/2006/relationships/tags" Target="../tags/tag1609.xml"/><Relationship Id="rId13" Type="http://schemas.openxmlformats.org/officeDocument/2006/relationships/tags" Target="../tags/tag1608.xml"/><Relationship Id="rId12" Type="http://schemas.openxmlformats.org/officeDocument/2006/relationships/tags" Target="../tags/tag1607.xml"/><Relationship Id="rId11" Type="http://schemas.openxmlformats.org/officeDocument/2006/relationships/tags" Target="../tags/tag1606.xml"/><Relationship Id="rId10" Type="http://schemas.openxmlformats.org/officeDocument/2006/relationships/tags" Target="../tags/tag1605.xml"/><Relationship Id="rId1" Type="http://schemas.openxmlformats.org/officeDocument/2006/relationships/tags" Target="../tags/tag1599.xml"/></Relationships>
</file>

<file path=ppt/slides/_rels/slide58.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625.xml"/><Relationship Id="rId5" Type="http://schemas.openxmlformats.org/officeDocument/2006/relationships/tags" Target="../tags/tag1624.xml"/><Relationship Id="rId4" Type="http://schemas.openxmlformats.org/officeDocument/2006/relationships/tags" Target="../tags/tag1623.xml"/><Relationship Id="rId3" Type="http://schemas.openxmlformats.org/officeDocument/2006/relationships/tags" Target="../tags/tag1622.xml"/><Relationship Id="rId26" Type="http://schemas.openxmlformats.org/officeDocument/2006/relationships/notesSlide" Target="../notesSlides/notesSlide55.xml"/><Relationship Id="rId25" Type="http://schemas.openxmlformats.org/officeDocument/2006/relationships/slideLayout" Target="../slideLayouts/slideLayout7.xml"/><Relationship Id="rId24" Type="http://schemas.openxmlformats.org/officeDocument/2006/relationships/tags" Target="../tags/tag1640.xml"/><Relationship Id="rId23" Type="http://schemas.openxmlformats.org/officeDocument/2006/relationships/tags" Target="../tags/tag1639.xml"/><Relationship Id="rId22" Type="http://schemas.openxmlformats.org/officeDocument/2006/relationships/tags" Target="../tags/tag1638.xml"/><Relationship Id="rId21" Type="http://schemas.openxmlformats.org/officeDocument/2006/relationships/tags" Target="../tags/tag1637.xml"/><Relationship Id="rId20" Type="http://schemas.openxmlformats.org/officeDocument/2006/relationships/tags" Target="../tags/tag1636.xml"/><Relationship Id="rId2" Type="http://schemas.openxmlformats.org/officeDocument/2006/relationships/tags" Target="../tags/tag1621.xml"/><Relationship Id="rId19" Type="http://schemas.openxmlformats.org/officeDocument/2006/relationships/tags" Target="../tags/tag1635.xml"/><Relationship Id="rId18" Type="http://schemas.openxmlformats.org/officeDocument/2006/relationships/tags" Target="../tags/tag1634.xml"/><Relationship Id="rId17" Type="http://schemas.openxmlformats.org/officeDocument/2006/relationships/tags" Target="../tags/tag1633.xml"/><Relationship Id="rId16" Type="http://schemas.openxmlformats.org/officeDocument/2006/relationships/tags" Target="../tags/tag1632.xml"/><Relationship Id="rId15" Type="http://schemas.openxmlformats.org/officeDocument/2006/relationships/tags" Target="../tags/tag1631.xml"/><Relationship Id="rId14" Type="http://schemas.openxmlformats.org/officeDocument/2006/relationships/tags" Target="../tags/tag1630.xml"/><Relationship Id="rId13" Type="http://schemas.openxmlformats.org/officeDocument/2006/relationships/tags" Target="../tags/tag1629.xml"/><Relationship Id="rId12" Type="http://schemas.openxmlformats.org/officeDocument/2006/relationships/tags" Target="../tags/tag1628.xml"/><Relationship Id="rId11" Type="http://schemas.openxmlformats.org/officeDocument/2006/relationships/tags" Target="../tags/tag1627.xml"/><Relationship Id="rId10" Type="http://schemas.openxmlformats.org/officeDocument/2006/relationships/tags" Target="../tags/tag1626.xml"/><Relationship Id="rId1" Type="http://schemas.openxmlformats.org/officeDocument/2006/relationships/tags" Target="../tags/tag1620.xml"/></Relationships>
</file>

<file path=ppt/slides/_rels/slide59.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646.xml"/><Relationship Id="rId5" Type="http://schemas.openxmlformats.org/officeDocument/2006/relationships/tags" Target="../tags/tag1645.xml"/><Relationship Id="rId4" Type="http://schemas.openxmlformats.org/officeDocument/2006/relationships/tags" Target="../tags/tag1644.xml"/><Relationship Id="rId3" Type="http://schemas.openxmlformats.org/officeDocument/2006/relationships/tags" Target="../tags/tag1643.xml"/><Relationship Id="rId26" Type="http://schemas.openxmlformats.org/officeDocument/2006/relationships/notesSlide" Target="../notesSlides/notesSlide56.xml"/><Relationship Id="rId25" Type="http://schemas.openxmlformats.org/officeDocument/2006/relationships/slideLayout" Target="../slideLayouts/slideLayout7.xml"/><Relationship Id="rId24" Type="http://schemas.openxmlformats.org/officeDocument/2006/relationships/tags" Target="../tags/tag1661.xml"/><Relationship Id="rId23" Type="http://schemas.openxmlformats.org/officeDocument/2006/relationships/tags" Target="../tags/tag1660.xml"/><Relationship Id="rId22" Type="http://schemas.openxmlformats.org/officeDocument/2006/relationships/tags" Target="../tags/tag1659.xml"/><Relationship Id="rId21" Type="http://schemas.openxmlformats.org/officeDocument/2006/relationships/tags" Target="../tags/tag1658.xml"/><Relationship Id="rId20" Type="http://schemas.openxmlformats.org/officeDocument/2006/relationships/tags" Target="../tags/tag1657.xml"/><Relationship Id="rId2" Type="http://schemas.openxmlformats.org/officeDocument/2006/relationships/tags" Target="../tags/tag1642.xml"/><Relationship Id="rId19" Type="http://schemas.openxmlformats.org/officeDocument/2006/relationships/tags" Target="../tags/tag1656.xml"/><Relationship Id="rId18" Type="http://schemas.openxmlformats.org/officeDocument/2006/relationships/tags" Target="../tags/tag1655.xml"/><Relationship Id="rId17" Type="http://schemas.openxmlformats.org/officeDocument/2006/relationships/tags" Target="../tags/tag1654.xml"/><Relationship Id="rId16" Type="http://schemas.openxmlformats.org/officeDocument/2006/relationships/tags" Target="../tags/tag1653.xml"/><Relationship Id="rId15" Type="http://schemas.openxmlformats.org/officeDocument/2006/relationships/tags" Target="../tags/tag1652.xml"/><Relationship Id="rId14" Type="http://schemas.openxmlformats.org/officeDocument/2006/relationships/tags" Target="../tags/tag1651.xml"/><Relationship Id="rId13" Type="http://schemas.openxmlformats.org/officeDocument/2006/relationships/tags" Target="../tags/tag1650.xml"/><Relationship Id="rId12" Type="http://schemas.openxmlformats.org/officeDocument/2006/relationships/tags" Target="../tags/tag1649.xml"/><Relationship Id="rId11" Type="http://schemas.openxmlformats.org/officeDocument/2006/relationships/tags" Target="../tags/tag1648.xml"/><Relationship Id="rId10" Type="http://schemas.openxmlformats.org/officeDocument/2006/relationships/tags" Target="../tags/tag1647.xml"/><Relationship Id="rId1" Type="http://schemas.openxmlformats.org/officeDocument/2006/relationships/tags" Target="../tags/tag1641.xml"/></Relationships>
</file>

<file path=ppt/slides/_rels/slide6.xml.rels><?xml version="1.0" encoding="UTF-8" standalone="yes"?>
<Relationships xmlns="http://schemas.openxmlformats.org/package/2006/relationships"><Relationship Id="rId9" Type="http://schemas.openxmlformats.org/officeDocument/2006/relationships/tags" Target="../tags/tag564.xml"/><Relationship Id="rId8" Type="http://schemas.openxmlformats.org/officeDocument/2006/relationships/tags" Target="../tags/tag563.xml"/><Relationship Id="rId7" Type="http://schemas.openxmlformats.org/officeDocument/2006/relationships/tags" Target="../tags/tag562.xml"/><Relationship Id="rId6" Type="http://schemas.openxmlformats.org/officeDocument/2006/relationships/tags" Target="../tags/tag561.xml"/><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tags" Target="../tags/tag558.xml"/><Relationship Id="rId25" Type="http://schemas.openxmlformats.org/officeDocument/2006/relationships/notesSlide" Target="../notesSlides/notesSlide6.xml"/><Relationship Id="rId24" Type="http://schemas.openxmlformats.org/officeDocument/2006/relationships/slideLayout" Target="../slideLayouts/slideLayout7.xml"/><Relationship Id="rId23" Type="http://schemas.openxmlformats.org/officeDocument/2006/relationships/tags" Target="../tags/tag576.xml"/><Relationship Id="rId22" Type="http://schemas.openxmlformats.org/officeDocument/2006/relationships/image" Target="../media/image38.png"/><Relationship Id="rId21" Type="http://schemas.openxmlformats.org/officeDocument/2006/relationships/image" Target="../media/image36.png"/><Relationship Id="rId20" Type="http://schemas.openxmlformats.org/officeDocument/2006/relationships/tags" Target="../tags/tag575.xml"/><Relationship Id="rId2" Type="http://schemas.openxmlformats.org/officeDocument/2006/relationships/tags" Target="../tags/tag557.xml"/><Relationship Id="rId19" Type="http://schemas.openxmlformats.org/officeDocument/2006/relationships/tags" Target="../tags/tag574.xml"/><Relationship Id="rId18" Type="http://schemas.openxmlformats.org/officeDocument/2006/relationships/tags" Target="../tags/tag573.xml"/><Relationship Id="rId17" Type="http://schemas.openxmlformats.org/officeDocument/2006/relationships/tags" Target="../tags/tag572.xml"/><Relationship Id="rId16" Type="http://schemas.openxmlformats.org/officeDocument/2006/relationships/tags" Target="../tags/tag571.xml"/><Relationship Id="rId15" Type="http://schemas.openxmlformats.org/officeDocument/2006/relationships/tags" Target="../tags/tag570.xml"/><Relationship Id="rId14" Type="http://schemas.openxmlformats.org/officeDocument/2006/relationships/tags" Target="../tags/tag569.xml"/><Relationship Id="rId13" Type="http://schemas.openxmlformats.org/officeDocument/2006/relationships/tags" Target="../tags/tag568.xml"/><Relationship Id="rId12" Type="http://schemas.openxmlformats.org/officeDocument/2006/relationships/tags" Target="../tags/tag567.xml"/><Relationship Id="rId11" Type="http://schemas.openxmlformats.org/officeDocument/2006/relationships/tags" Target="../tags/tag566.xml"/><Relationship Id="rId10" Type="http://schemas.openxmlformats.org/officeDocument/2006/relationships/tags" Target="../tags/tag565.xml"/><Relationship Id="rId1" Type="http://schemas.openxmlformats.org/officeDocument/2006/relationships/tags" Target="../tags/tag556.xml"/></Relationships>
</file>

<file path=ppt/slides/_rels/slide60.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667.xml"/><Relationship Id="rId5" Type="http://schemas.openxmlformats.org/officeDocument/2006/relationships/tags" Target="../tags/tag1666.xml"/><Relationship Id="rId4" Type="http://schemas.openxmlformats.org/officeDocument/2006/relationships/tags" Target="../tags/tag1665.xml"/><Relationship Id="rId3" Type="http://schemas.openxmlformats.org/officeDocument/2006/relationships/tags" Target="../tags/tag1664.xml"/><Relationship Id="rId26" Type="http://schemas.openxmlformats.org/officeDocument/2006/relationships/notesSlide" Target="../notesSlides/notesSlide57.xml"/><Relationship Id="rId25" Type="http://schemas.openxmlformats.org/officeDocument/2006/relationships/slideLayout" Target="../slideLayouts/slideLayout7.xml"/><Relationship Id="rId24" Type="http://schemas.openxmlformats.org/officeDocument/2006/relationships/tags" Target="../tags/tag1682.xml"/><Relationship Id="rId23" Type="http://schemas.openxmlformats.org/officeDocument/2006/relationships/tags" Target="../tags/tag1681.xml"/><Relationship Id="rId22" Type="http://schemas.openxmlformats.org/officeDocument/2006/relationships/tags" Target="../tags/tag1680.xml"/><Relationship Id="rId21" Type="http://schemas.openxmlformats.org/officeDocument/2006/relationships/tags" Target="../tags/tag1679.xml"/><Relationship Id="rId20" Type="http://schemas.openxmlformats.org/officeDocument/2006/relationships/tags" Target="../tags/tag1678.xml"/><Relationship Id="rId2" Type="http://schemas.openxmlformats.org/officeDocument/2006/relationships/tags" Target="../tags/tag1663.xml"/><Relationship Id="rId19" Type="http://schemas.openxmlformats.org/officeDocument/2006/relationships/tags" Target="../tags/tag1677.xml"/><Relationship Id="rId18" Type="http://schemas.openxmlformats.org/officeDocument/2006/relationships/tags" Target="../tags/tag1676.xml"/><Relationship Id="rId17" Type="http://schemas.openxmlformats.org/officeDocument/2006/relationships/tags" Target="../tags/tag1675.xml"/><Relationship Id="rId16" Type="http://schemas.openxmlformats.org/officeDocument/2006/relationships/tags" Target="../tags/tag1674.xml"/><Relationship Id="rId15" Type="http://schemas.openxmlformats.org/officeDocument/2006/relationships/tags" Target="../tags/tag1673.xml"/><Relationship Id="rId14" Type="http://schemas.openxmlformats.org/officeDocument/2006/relationships/tags" Target="../tags/tag1672.xml"/><Relationship Id="rId13" Type="http://schemas.openxmlformats.org/officeDocument/2006/relationships/tags" Target="../tags/tag1671.xml"/><Relationship Id="rId12" Type="http://schemas.openxmlformats.org/officeDocument/2006/relationships/tags" Target="../tags/tag1670.xml"/><Relationship Id="rId11" Type="http://schemas.openxmlformats.org/officeDocument/2006/relationships/tags" Target="../tags/tag1669.xml"/><Relationship Id="rId10" Type="http://schemas.openxmlformats.org/officeDocument/2006/relationships/tags" Target="../tags/tag1668.xml"/><Relationship Id="rId1" Type="http://schemas.openxmlformats.org/officeDocument/2006/relationships/tags" Target="../tags/tag1662.xml"/></Relationships>
</file>

<file path=ppt/slides/_rels/slide61.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688.xml"/><Relationship Id="rId5" Type="http://schemas.openxmlformats.org/officeDocument/2006/relationships/tags" Target="../tags/tag1687.xml"/><Relationship Id="rId4" Type="http://schemas.openxmlformats.org/officeDocument/2006/relationships/tags" Target="../tags/tag1686.xml"/><Relationship Id="rId3" Type="http://schemas.openxmlformats.org/officeDocument/2006/relationships/tags" Target="../tags/tag1685.xml"/><Relationship Id="rId26" Type="http://schemas.openxmlformats.org/officeDocument/2006/relationships/notesSlide" Target="../notesSlides/notesSlide58.xml"/><Relationship Id="rId25" Type="http://schemas.openxmlformats.org/officeDocument/2006/relationships/slideLayout" Target="../slideLayouts/slideLayout7.xml"/><Relationship Id="rId24" Type="http://schemas.openxmlformats.org/officeDocument/2006/relationships/tags" Target="../tags/tag1703.xml"/><Relationship Id="rId23" Type="http://schemas.openxmlformats.org/officeDocument/2006/relationships/tags" Target="../tags/tag1702.xml"/><Relationship Id="rId22" Type="http://schemas.openxmlformats.org/officeDocument/2006/relationships/tags" Target="../tags/tag1701.xml"/><Relationship Id="rId21" Type="http://schemas.openxmlformats.org/officeDocument/2006/relationships/tags" Target="../tags/tag1700.xml"/><Relationship Id="rId20" Type="http://schemas.openxmlformats.org/officeDocument/2006/relationships/tags" Target="../tags/tag1699.xml"/><Relationship Id="rId2" Type="http://schemas.openxmlformats.org/officeDocument/2006/relationships/tags" Target="../tags/tag1684.xml"/><Relationship Id="rId19" Type="http://schemas.openxmlformats.org/officeDocument/2006/relationships/tags" Target="../tags/tag1698.xml"/><Relationship Id="rId18" Type="http://schemas.openxmlformats.org/officeDocument/2006/relationships/tags" Target="../tags/tag1697.xml"/><Relationship Id="rId17" Type="http://schemas.openxmlformats.org/officeDocument/2006/relationships/tags" Target="../tags/tag1696.xml"/><Relationship Id="rId16" Type="http://schemas.openxmlformats.org/officeDocument/2006/relationships/tags" Target="../tags/tag1695.xml"/><Relationship Id="rId15" Type="http://schemas.openxmlformats.org/officeDocument/2006/relationships/tags" Target="../tags/tag1694.xml"/><Relationship Id="rId14" Type="http://schemas.openxmlformats.org/officeDocument/2006/relationships/tags" Target="../tags/tag1693.xml"/><Relationship Id="rId13" Type="http://schemas.openxmlformats.org/officeDocument/2006/relationships/tags" Target="../tags/tag1692.xml"/><Relationship Id="rId12" Type="http://schemas.openxmlformats.org/officeDocument/2006/relationships/tags" Target="../tags/tag1691.xml"/><Relationship Id="rId11" Type="http://schemas.openxmlformats.org/officeDocument/2006/relationships/tags" Target="../tags/tag1690.xml"/><Relationship Id="rId10" Type="http://schemas.openxmlformats.org/officeDocument/2006/relationships/tags" Target="../tags/tag1689.xml"/><Relationship Id="rId1" Type="http://schemas.openxmlformats.org/officeDocument/2006/relationships/tags" Target="../tags/tag1683.xml"/></Relationships>
</file>

<file path=ppt/slides/_rels/slide62.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709.xml"/><Relationship Id="rId5" Type="http://schemas.openxmlformats.org/officeDocument/2006/relationships/tags" Target="../tags/tag1708.xml"/><Relationship Id="rId4" Type="http://schemas.openxmlformats.org/officeDocument/2006/relationships/tags" Target="../tags/tag1707.xml"/><Relationship Id="rId3" Type="http://schemas.openxmlformats.org/officeDocument/2006/relationships/tags" Target="../tags/tag1706.xml"/><Relationship Id="rId26" Type="http://schemas.openxmlformats.org/officeDocument/2006/relationships/notesSlide" Target="../notesSlides/notesSlide59.xml"/><Relationship Id="rId25" Type="http://schemas.openxmlformats.org/officeDocument/2006/relationships/slideLayout" Target="../slideLayouts/slideLayout7.xml"/><Relationship Id="rId24" Type="http://schemas.openxmlformats.org/officeDocument/2006/relationships/tags" Target="../tags/tag1724.xml"/><Relationship Id="rId23" Type="http://schemas.openxmlformats.org/officeDocument/2006/relationships/tags" Target="../tags/tag1723.xml"/><Relationship Id="rId22" Type="http://schemas.openxmlformats.org/officeDocument/2006/relationships/tags" Target="../tags/tag1722.xml"/><Relationship Id="rId21" Type="http://schemas.openxmlformats.org/officeDocument/2006/relationships/tags" Target="../tags/tag1721.xml"/><Relationship Id="rId20" Type="http://schemas.openxmlformats.org/officeDocument/2006/relationships/tags" Target="../tags/tag1720.xml"/><Relationship Id="rId2" Type="http://schemas.openxmlformats.org/officeDocument/2006/relationships/tags" Target="../tags/tag1705.xml"/><Relationship Id="rId19" Type="http://schemas.openxmlformats.org/officeDocument/2006/relationships/tags" Target="../tags/tag1719.xml"/><Relationship Id="rId18" Type="http://schemas.openxmlformats.org/officeDocument/2006/relationships/tags" Target="../tags/tag1718.xml"/><Relationship Id="rId17" Type="http://schemas.openxmlformats.org/officeDocument/2006/relationships/tags" Target="../tags/tag1717.xml"/><Relationship Id="rId16" Type="http://schemas.openxmlformats.org/officeDocument/2006/relationships/tags" Target="../tags/tag1716.xml"/><Relationship Id="rId15" Type="http://schemas.openxmlformats.org/officeDocument/2006/relationships/tags" Target="../tags/tag1715.xml"/><Relationship Id="rId14" Type="http://schemas.openxmlformats.org/officeDocument/2006/relationships/tags" Target="../tags/tag1714.xml"/><Relationship Id="rId13" Type="http://schemas.openxmlformats.org/officeDocument/2006/relationships/tags" Target="../tags/tag1713.xml"/><Relationship Id="rId12" Type="http://schemas.openxmlformats.org/officeDocument/2006/relationships/tags" Target="../tags/tag1712.xml"/><Relationship Id="rId11" Type="http://schemas.openxmlformats.org/officeDocument/2006/relationships/tags" Target="../tags/tag1711.xml"/><Relationship Id="rId10" Type="http://schemas.openxmlformats.org/officeDocument/2006/relationships/tags" Target="../tags/tag1710.xml"/><Relationship Id="rId1" Type="http://schemas.openxmlformats.org/officeDocument/2006/relationships/tags" Target="../tags/tag1704.xml"/></Relationships>
</file>

<file path=ppt/slides/_rels/slide63.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730.xml"/><Relationship Id="rId5" Type="http://schemas.openxmlformats.org/officeDocument/2006/relationships/tags" Target="../tags/tag1729.xml"/><Relationship Id="rId4" Type="http://schemas.openxmlformats.org/officeDocument/2006/relationships/tags" Target="../tags/tag1728.xml"/><Relationship Id="rId3" Type="http://schemas.openxmlformats.org/officeDocument/2006/relationships/tags" Target="../tags/tag1727.xml"/><Relationship Id="rId26" Type="http://schemas.openxmlformats.org/officeDocument/2006/relationships/notesSlide" Target="../notesSlides/notesSlide60.xml"/><Relationship Id="rId25" Type="http://schemas.openxmlformats.org/officeDocument/2006/relationships/slideLayout" Target="../slideLayouts/slideLayout7.xml"/><Relationship Id="rId24" Type="http://schemas.openxmlformats.org/officeDocument/2006/relationships/tags" Target="../tags/tag1745.xml"/><Relationship Id="rId23" Type="http://schemas.openxmlformats.org/officeDocument/2006/relationships/tags" Target="../tags/tag1744.xml"/><Relationship Id="rId22" Type="http://schemas.openxmlformats.org/officeDocument/2006/relationships/tags" Target="../tags/tag1743.xml"/><Relationship Id="rId21" Type="http://schemas.openxmlformats.org/officeDocument/2006/relationships/tags" Target="../tags/tag1742.xml"/><Relationship Id="rId20" Type="http://schemas.openxmlformats.org/officeDocument/2006/relationships/tags" Target="../tags/tag1741.xml"/><Relationship Id="rId2" Type="http://schemas.openxmlformats.org/officeDocument/2006/relationships/tags" Target="../tags/tag1726.xml"/><Relationship Id="rId19" Type="http://schemas.openxmlformats.org/officeDocument/2006/relationships/tags" Target="../tags/tag1740.xml"/><Relationship Id="rId18" Type="http://schemas.openxmlformats.org/officeDocument/2006/relationships/tags" Target="../tags/tag1739.xml"/><Relationship Id="rId17" Type="http://schemas.openxmlformats.org/officeDocument/2006/relationships/tags" Target="../tags/tag1738.xml"/><Relationship Id="rId16" Type="http://schemas.openxmlformats.org/officeDocument/2006/relationships/tags" Target="../tags/tag1737.xml"/><Relationship Id="rId15" Type="http://schemas.openxmlformats.org/officeDocument/2006/relationships/tags" Target="../tags/tag1736.xml"/><Relationship Id="rId14" Type="http://schemas.openxmlformats.org/officeDocument/2006/relationships/tags" Target="../tags/tag1735.xml"/><Relationship Id="rId13" Type="http://schemas.openxmlformats.org/officeDocument/2006/relationships/tags" Target="../tags/tag1734.xml"/><Relationship Id="rId12" Type="http://schemas.openxmlformats.org/officeDocument/2006/relationships/tags" Target="../tags/tag1733.xml"/><Relationship Id="rId11" Type="http://schemas.openxmlformats.org/officeDocument/2006/relationships/tags" Target="../tags/tag1732.xml"/><Relationship Id="rId10" Type="http://schemas.openxmlformats.org/officeDocument/2006/relationships/tags" Target="../tags/tag1731.xml"/><Relationship Id="rId1" Type="http://schemas.openxmlformats.org/officeDocument/2006/relationships/tags" Target="../tags/tag1725.xml"/></Relationships>
</file>

<file path=ppt/slides/_rels/slide64.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45.xml"/><Relationship Id="rId7" Type="http://schemas.openxmlformats.org/officeDocument/2006/relationships/image" Target="../media/image53.jpeg"/><Relationship Id="rId6" Type="http://schemas.openxmlformats.org/officeDocument/2006/relationships/tags" Target="../tags/tag1751.xml"/><Relationship Id="rId5" Type="http://schemas.openxmlformats.org/officeDocument/2006/relationships/tags" Target="../tags/tag1750.xml"/><Relationship Id="rId4" Type="http://schemas.openxmlformats.org/officeDocument/2006/relationships/tags" Target="../tags/tag1749.xml"/><Relationship Id="rId3" Type="http://schemas.openxmlformats.org/officeDocument/2006/relationships/tags" Target="../tags/tag1748.xml"/><Relationship Id="rId26" Type="http://schemas.openxmlformats.org/officeDocument/2006/relationships/notesSlide" Target="../notesSlides/notesSlide61.xml"/><Relationship Id="rId25" Type="http://schemas.openxmlformats.org/officeDocument/2006/relationships/slideLayout" Target="../slideLayouts/slideLayout7.xml"/><Relationship Id="rId24" Type="http://schemas.openxmlformats.org/officeDocument/2006/relationships/tags" Target="../tags/tag1766.xml"/><Relationship Id="rId23" Type="http://schemas.openxmlformats.org/officeDocument/2006/relationships/tags" Target="../tags/tag1765.xml"/><Relationship Id="rId22" Type="http://schemas.openxmlformats.org/officeDocument/2006/relationships/tags" Target="../tags/tag1764.xml"/><Relationship Id="rId21" Type="http://schemas.openxmlformats.org/officeDocument/2006/relationships/tags" Target="../tags/tag1763.xml"/><Relationship Id="rId20" Type="http://schemas.openxmlformats.org/officeDocument/2006/relationships/tags" Target="../tags/tag1762.xml"/><Relationship Id="rId2" Type="http://schemas.openxmlformats.org/officeDocument/2006/relationships/tags" Target="../tags/tag1747.xml"/><Relationship Id="rId19" Type="http://schemas.openxmlformats.org/officeDocument/2006/relationships/tags" Target="../tags/tag1761.xml"/><Relationship Id="rId18" Type="http://schemas.openxmlformats.org/officeDocument/2006/relationships/tags" Target="../tags/tag1760.xml"/><Relationship Id="rId17" Type="http://schemas.openxmlformats.org/officeDocument/2006/relationships/tags" Target="../tags/tag1759.xml"/><Relationship Id="rId16" Type="http://schemas.openxmlformats.org/officeDocument/2006/relationships/tags" Target="../tags/tag1758.xml"/><Relationship Id="rId15" Type="http://schemas.openxmlformats.org/officeDocument/2006/relationships/tags" Target="../tags/tag1757.xml"/><Relationship Id="rId14" Type="http://schemas.openxmlformats.org/officeDocument/2006/relationships/tags" Target="../tags/tag1756.xml"/><Relationship Id="rId13" Type="http://schemas.openxmlformats.org/officeDocument/2006/relationships/tags" Target="../tags/tag1755.xml"/><Relationship Id="rId12" Type="http://schemas.openxmlformats.org/officeDocument/2006/relationships/tags" Target="../tags/tag1754.xml"/><Relationship Id="rId11" Type="http://schemas.openxmlformats.org/officeDocument/2006/relationships/tags" Target="../tags/tag1753.xml"/><Relationship Id="rId10" Type="http://schemas.openxmlformats.org/officeDocument/2006/relationships/tags" Target="../tags/tag1752.xml"/><Relationship Id="rId1" Type="http://schemas.openxmlformats.org/officeDocument/2006/relationships/tags" Target="../tags/tag1746.xml"/></Relationships>
</file>

<file path=ppt/slides/_rels/slide65.xml.rels><?xml version="1.0" encoding="UTF-8" standalone="yes"?>
<Relationships xmlns="http://schemas.openxmlformats.org/package/2006/relationships"><Relationship Id="rId9" Type="http://schemas.openxmlformats.org/officeDocument/2006/relationships/hyperlink" Target="Module%20&#8546;%20Reading%20A-Task%202.mp3" TargetMode="Externa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1772.xml"/><Relationship Id="rId5" Type="http://schemas.openxmlformats.org/officeDocument/2006/relationships/tags" Target="../tags/tag1771.xml"/><Relationship Id="rId4" Type="http://schemas.openxmlformats.org/officeDocument/2006/relationships/tags" Target="../tags/tag1770.xml"/><Relationship Id="rId30" Type="http://schemas.openxmlformats.org/officeDocument/2006/relationships/notesSlide" Target="../notesSlides/notesSlide62.xml"/><Relationship Id="rId3" Type="http://schemas.openxmlformats.org/officeDocument/2006/relationships/tags" Target="../tags/tag1769.xml"/><Relationship Id="rId29" Type="http://schemas.openxmlformats.org/officeDocument/2006/relationships/slideLayout" Target="../slideLayouts/slideLayout7.xml"/><Relationship Id="rId28" Type="http://schemas.openxmlformats.org/officeDocument/2006/relationships/tags" Target="../tags/tag1787.xml"/><Relationship Id="rId27" Type="http://schemas.openxmlformats.org/officeDocument/2006/relationships/image" Target="../media/image73.emf"/><Relationship Id="rId26" Type="http://schemas.openxmlformats.org/officeDocument/2006/relationships/hyperlink" Target="Module%20&#8546;%20Reading%20A&#65288;&#38647;&#38155;&#65289;.mp4" TargetMode="External"/><Relationship Id="rId25" Type="http://schemas.openxmlformats.org/officeDocument/2006/relationships/image" Target="../media/image72.jpeg"/><Relationship Id="rId24" Type="http://schemas.openxmlformats.org/officeDocument/2006/relationships/tags" Target="../tags/tag1786.xml"/><Relationship Id="rId23" Type="http://schemas.openxmlformats.org/officeDocument/2006/relationships/tags" Target="../tags/tag1785.xml"/><Relationship Id="rId22" Type="http://schemas.openxmlformats.org/officeDocument/2006/relationships/tags" Target="../tags/tag1784.xml"/><Relationship Id="rId21" Type="http://schemas.openxmlformats.org/officeDocument/2006/relationships/tags" Target="../tags/tag1783.xml"/><Relationship Id="rId20" Type="http://schemas.openxmlformats.org/officeDocument/2006/relationships/tags" Target="../tags/tag1782.xml"/><Relationship Id="rId2" Type="http://schemas.openxmlformats.org/officeDocument/2006/relationships/tags" Target="../tags/tag1768.xml"/><Relationship Id="rId19" Type="http://schemas.openxmlformats.org/officeDocument/2006/relationships/tags" Target="../tags/tag1781.xml"/><Relationship Id="rId18" Type="http://schemas.openxmlformats.org/officeDocument/2006/relationships/tags" Target="../tags/tag1780.xml"/><Relationship Id="rId17" Type="http://schemas.openxmlformats.org/officeDocument/2006/relationships/tags" Target="../tags/tag1779.xml"/><Relationship Id="rId16" Type="http://schemas.openxmlformats.org/officeDocument/2006/relationships/tags" Target="../tags/tag1778.xml"/><Relationship Id="rId15" Type="http://schemas.openxmlformats.org/officeDocument/2006/relationships/tags" Target="../tags/tag1777.xml"/><Relationship Id="rId14" Type="http://schemas.openxmlformats.org/officeDocument/2006/relationships/tags" Target="../tags/tag1776.xml"/><Relationship Id="rId13" Type="http://schemas.openxmlformats.org/officeDocument/2006/relationships/tags" Target="../tags/tag1775.xml"/><Relationship Id="rId12" Type="http://schemas.openxmlformats.org/officeDocument/2006/relationships/tags" Target="../tags/tag1774.xml"/><Relationship Id="rId11" Type="http://schemas.openxmlformats.org/officeDocument/2006/relationships/tags" Target="../tags/tag1773.xml"/><Relationship Id="rId10" Type="http://schemas.openxmlformats.org/officeDocument/2006/relationships/image" Target="../media/image49.png"/><Relationship Id="rId1" Type="http://schemas.openxmlformats.org/officeDocument/2006/relationships/tags" Target="../tags/tag1767.xml"/></Relationships>
</file>

<file path=ppt/slides/_rels/slide66.xml.rels><?xml version="1.0" encoding="UTF-8" standalone="yes"?>
<Relationships xmlns="http://schemas.openxmlformats.org/package/2006/relationships"><Relationship Id="rId9" Type="http://schemas.openxmlformats.org/officeDocument/2006/relationships/tags" Target="../tags/tag1794.xm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1793.xml"/><Relationship Id="rId5" Type="http://schemas.openxmlformats.org/officeDocument/2006/relationships/tags" Target="../tags/tag1792.xml"/><Relationship Id="rId4" Type="http://schemas.openxmlformats.org/officeDocument/2006/relationships/tags" Target="../tags/tag1791.xml"/><Relationship Id="rId3" Type="http://schemas.openxmlformats.org/officeDocument/2006/relationships/tags" Target="../tags/tag1790.xml"/><Relationship Id="rId25" Type="http://schemas.openxmlformats.org/officeDocument/2006/relationships/notesSlide" Target="../notesSlides/notesSlide63.xml"/><Relationship Id="rId24" Type="http://schemas.openxmlformats.org/officeDocument/2006/relationships/slideLayout" Target="../slideLayouts/slideLayout7.xml"/><Relationship Id="rId23" Type="http://schemas.openxmlformats.org/officeDocument/2006/relationships/tags" Target="../tags/tag1808.xml"/><Relationship Id="rId22" Type="http://schemas.openxmlformats.org/officeDocument/2006/relationships/tags" Target="../tags/tag1807.xml"/><Relationship Id="rId21" Type="http://schemas.openxmlformats.org/officeDocument/2006/relationships/tags" Target="../tags/tag1806.xml"/><Relationship Id="rId20" Type="http://schemas.openxmlformats.org/officeDocument/2006/relationships/tags" Target="../tags/tag1805.xml"/><Relationship Id="rId2" Type="http://schemas.openxmlformats.org/officeDocument/2006/relationships/tags" Target="../tags/tag1789.xml"/><Relationship Id="rId19" Type="http://schemas.openxmlformats.org/officeDocument/2006/relationships/tags" Target="../tags/tag1804.xml"/><Relationship Id="rId18" Type="http://schemas.openxmlformats.org/officeDocument/2006/relationships/tags" Target="../tags/tag1803.xml"/><Relationship Id="rId17" Type="http://schemas.openxmlformats.org/officeDocument/2006/relationships/tags" Target="../tags/tag1802.xml"/><Relationship Id="rId16" Type="http://schemas.openxmlformats.org/officeDocument/2006/relationships/tags" Target="../tags/tag1801.xml"/><Relationship Id="rId15" Type="http://schemas.openxmlformats.org/officeDocument/2006/relationships/tags" Target="../tags/tag1800.xml"/><Relationship Id="rId14" Type="http://schemas.openxmlformats.org/officeDocument/2006/relationships/tags" Target="../tags/tag1799.xml"/><Relationship Id="rId13" Type="http://schemas.openxmlformats.org/officeDocument/2006/relationships/tags" Target="../tags/tag1798.xml"/><Relationship Id="rId12" Type="http://schemas.openxmlformats.org/officeDocument/2006/relationships/tags" Target="../tags/tag1797.xml"/><Relationship Id="rId11" Type="http://schemas.openxmlformats.org/officeDocument/2006/relationships/tags" Target="../tags/tag1796.xml"/><Relationship Id="rId10" Type="http://schemas.openxmlformats.org/officeDocument/2006/relationships/tags" Target="../tags/tag1795.xml"/><Relationship Id="rId1" Type="http://schemas.openxmlformats.org/officeDocument/2006/relationships/tags" Target="../tags/tag1788.xml"/></Relationships>
</file>

<file path=ppt/slides/_rels/slide67.xml.rels><?xml version="1.0" encoding="UTF-8" standalone="yes"?>
<Relationships xmlns="http://schemas.openxmlformats.org/package/2006/relationships"><Relationship Id="rId9" Type="http://schemas.openxmlformats.org/officeDocument/2006/relationships/tags" Target="../tags/tag1815.xm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1814.xml"/><Relationship Id="rId5" Type="http://schemas.openxmlformats.org/officeDocument/2006/relationships/tags" Target="../tags/tag1813.xml"/><Relationship Id="rId4" Type="http://schemas.openxmlformats.org/officeDocument/2006/relationships/tags" Target="../tags/tag1812.xml"/><Relationship Id="rId3" Type="http://schemas.openxmlformats.org/officeDocument/2006/relationships/tags" Target="../tags/tag1811.xml"/><Relationship Id="rId25" Type="http://schemas.openxmlformats.org/officeDocument/2006/relationships/notesSlide" Target="../notesSlides/notesSlide64.xml"/><Relationship Id="rId24" Type="http://schemas.openxmlformats.org/officeDocument/2006/relationships/slideLayout" Target="../slideLayouts/slideLayout7.xml"/><Relationship Id="rId23" Type="http://schemas.openxmlformats.org/officeDocument/2006/relationships/tags" Target="../tags/tag1829.xml"/><Relationship Id="rId22" Type="http://schemas.openxmlformats.org/officeDocument/2006/relationships/tags" Target="../tags/tag1828.xml"/><Relationship Id="rId21" Type="http://schemas.openxmlformats.org/officeDocument/2006/relationships/tags" Target="../tags/tag1827.xml"/><Relationship Id="rId20" Type="http://schemas.openxmlformats.org/officeDocument/2006/relationships/tags" Target="../tags/tag1826.xml"/><Relationship Id="rId2" Type="http://schemas.openxmlformats.org/officeDocument/2006/relationships/tags" Target="../tags/tag1810.xml"/><Relationship Id="rId19" Type="http://schemas.openxmlformats.org/officeDocument/2006/relationships/tags" Target="../tags/tag1825.xml"/><Relationship Id="rId18" Type="http://schemas.openxmlformats.org/officeDocument/2006/relationships/tags" Target="../tags/tag1824.xml"/><Relationship Id="rId17" Type="http://schemas.openxmlformats.org/officeDocument/2006/relationships/tags" Target="../tags/tag1823.xml"/><Relationship Id="rId16" Type="http://schemas.openxmlformats.org/officeDocument/2006/relationships/tags" Target="../tags/tag1822.xml"/><Relationship Id="rId15" Type="http://schemas.openxmlformats.org/officeDocument/2006/relationships/tags" Target="../tags/tag1821.xml"/><Relationship Id="rId14" Type="http://schemas.openxmlformats.org/officeDocument/2006/relationships/tags" Target="../tags/tag1820.xml"/><Relationship Id="rId13" Type="http://schemas.openxmlformats.org/officeDocument/2006/relationships/tags" Target="../tags/tag1819.xml"/><Relationship Id="rId12" Type="http://schemas.openxmlformats.org/officeDocument/2006/relationships/tags" Target="../tags/tag1818.xml"/><Relationship Id="rId11" Type="http://schemas.openxmlformats.org/officeDocument/2006/relationships/tags" Target="../tags/tag1817.xml"/><Relationship Id="rId10" Type="http://schemas.openxmlformats.org/officeDocument/2006/relationships/tags" Target="../tags/tag1816.xml"/><Relationship Id="rId1" Type="http://schemas.openxmlformats.org/officeDocument/2006/relationships/tags" Target="../tags/tag1809.xml"/></Relationships>
</file>

<file path=ppt/slides/_rels/slide68.xml.rels><?xml version="1.0" encoding="UTF-8" standalone="yes"?>
<Relationships xmlns="http://schemas.openxmlformats.org/package/2006/relationships"><Relationship Id="rId9" Type="http://schemas.openxmlformats.org/officeDocument/2006/relationships/tags" Target="../tags/tag1836.xm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1835.xml"/><Relationship Id="rId5" Type="http://schemas.openxmlformats.org/officeDocument/2006/relationships/tags" Target="../tags/tag1834.xml"/><Relationship Id="rId4" Type="http://schemas.openxmlformats.org/officeDocument/2006/relationships/tags" Target="../tags/tag1833.xml"/><Relationship Id="rId3" Type="http://schemas.openxmlformats.org/officeDocument/2006/relationships/tags" Target="../tags/tag1832.xml"/><Relationship Id="rId25" Type="http://schemas.openxmlformats.org/officeDocument/2006/relationships/notesSlide" Target="../notesSlides/notesSlide65.xml"/><Relationship Id="rId24" Type="http://schemas.openxmlformats.org/officeDocument/2006/relationships/slideLayout" Target="../slideLayouts/slideLayout7.xml"/><Relationship Id="rId23" Type="http://schemas.openxmlformats.org/officeDocument/2006/relationships/tags" Target="../tags/tag1850.xml"/><Relationship Id="rId22" Type="http://schemas.openxmlformats.org/officeDocument/2006/relationships/tags" Target="../tags/tag1849.xml"/><Relationship Id="rId21" Type="http://schemas.openxmlformats.org/officeDocument/2006/relationships/tags" Target="../tags/tag1848.xml"/><Relationship Id="rId20" Type="http://schemas.openxmlformats.org/officeDocument/2006/relationships/tags" Target="../tags/tag1847.xml"/><Relationship Id="rId2" Type="http://schemas.openxmlformats.org/officeDocument/2006/relationships/tags" Target="../tags/tag1831.xml"/><Relationship Id="rId19" Type="http://schemas.openxmlformats.org/officeDocument/2006/relationships/tags" Target="../tags/tag1846.xml"/><Relationship Id="rId18" Type="http://schemas.openxmlformats.org/officeDocument/2006/relationships/tags" Target="../tags/tag1845.xml"/><Relationship Id="rId17" Type="http://schemas.openxmlformats.org/officeDocument/2006/relationships/tags" Target="../tags/tag1844.xml"/><Relationship Id="rId16" Type="http://schemas.openxmlformats.org/officeDocument/2006/relationships/tags" Target="../tags/tag1843.xml"/><Relationship Id="rId15" Type="http://schemas.openxmlformats.org/officeDocument/2006/relationships/tags" Target="../tags/tag1842.xml"/><Relationship Id="rId14" Type="http://schemas.openxmlformats.org/officeDocument/2006/relationships/tags" Target="../tags/tag1841.xml"/><Relationship Id="rId13" Type="http://schemas.openxmlformats.org/officeDocument/2006/relationships/tags" Target="../tags/tag1840.xml"/><Relationship Id="rId12" Type="http://schemas.openxmlformats.org/officeDocument/2006/relationships/tags" Target="../tags/tag1839.xml"/><Relationship Id="rId11" Type="http://schemas.openxmlformats.org/officeDocument/2006/relationships/tags" Target="../tags/tag1838.xml"/><Relationship Id="rId10" Type="http://schemas.openxmlformats.org/officeDocument/2006/relationships/tags" Target="../tags/tag1837.xml"/><Relationship Id="rId1" Type="http://schemas.openxmlformats.org/officeDocument/2006/relationships/tags" Target="../tags/tag1830.xml"/></Relationships>
</file>

<file path=ppt/slides/_rels/slide69.xml.rels><?xml version="1.0" encoding="UTF-8" standalone="yes"?>
<Relationships xmlns="http://schemas.openxmlformats.org/package/2006/relationships"><Relationship Id="rId9" Type="http://schemas.openxmlformats.org/officeDocument/2006/relationships/tags" Target="../tags/tag1857.xm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1856.xml"/><Relationship Id="rId5" Type="http://schemas.openxmlformats.org/officeDocument/2006/relationships/tags" Target="../tags/tag1855.xml"/><Relationship Id="rId4" Type="http://schemas.openxmlformats.org/officeDocument/2006/relationships/tags" Target="../tags/tag1854.xml"/><Relationship Id="rId3" Type="http://schemas.openxmlformats.org/officeDocument/2006/relationships/tags" Target="../tags/tag1853.xml"/><Relationship Id="rId26" Type="http://schemas.openxmlformats.org/officeDocument/2006/relationships/notesSlide" Target="../notesSlides/notesSlide66.xml"/><Relationship Id="rId25" Type="http://schemas.openxmlformats.org/officeDocument/2006/relationships/slideLayout" Target="../slideLayouts/slideLayout7.xml"/><Relationship Id="rId24" Type="http://schemas.openxmlformats.org/officeDocument/2006/relationships/tags" Target="../tags/tag1871.xml"/><Relationship Id="rId23" Type="http://schemas.openxmlformats.org/officeDocument/2006/relationships/image" Target="../media/image72.jpeg"/><Relationship Id="rId22" Type="http://schemas.openxmlformats.org/officeDocument/2006/relationships/tags" Target="../tags/tag1870.xml"/><Relationship Id="rId21" Type="http://schemas.openxmlformats.org/officeDocument/2006/relationships/tags" Target="../tags/tag1869.xml"/><Relationship Id="rId20" Type="http://schemas.openxmlformats.org/officeDocument/2006/relationships/tags" Target="../tags/tag1868.xml"/><Relationship Id="rId2" Type="http://schemas.openxmlformats.org/officeDocument/2006/relationships/tags" Target="../tags/tag1852.xml"/><Relationship Id="rId19" Type="http://schemas.openxmlformats.org/officeDocument/2006/relationships/tags" Target="../tags/tag1867.xml"/><Relationship Id="rId18" Type="http://schemas.openxmlformats.org/officeDocument/2006/relationships/tags" Target="../tags/tag1866.xml"/><Relationship Id="rId17" Type="http://schemas.openxmlformats.org/officeDocument/2006/relationships/tags" Target="../tags/tag1865.xml"/><Relationship Id="rId16" Type="http://schemas.openxmlformats.org/officeDocument/2006/relationships/tags" Target="../tags/tag1864.xml"/><Relationship Id="rId15" Type="http://schemas.openxmlformats.org/officeDocument/2006/relationships/tags" Target="../tags/tag1863.xml"/><Relationship Id="rId14" Type="http://schemas.openxmlformats.org/officeDocument/2006/relationships/tags" Target="../tags/tag1862.xml"/><Relationship Id="rId13" Type="http://schemas.openxmlformats.org/officeDocument/2006/relationships/tags" Target="../tags/tag1861.xml"/><Relationship Id="rId12" Type="http://schemas.openxmlformats.org/officeDocument/2006/relationships/tags" Target="../tags/tag1860.xml"/><Relationship Id="rId11" Type="http://schemas.openxmlformats.org/officeDocument/2006/relationships/tags" Target="../tags/tag1859.xml"/><Relationship Id="rId10" Type="http://schemas.openxmlformats.org/officeDocument/2006/relationships/tags" Target="../tags/tag1858.xml"/><Relationship Id="rId1" Type="http://schemas.openxmlformats.org/officeDocument/2006/relationships/tags" Target="../tags/tag1851.xml"/></Relationships>
</file>

<file path=ppt/slides/_rels/slide7.xml.rels><?xml version="1.0" encoding="UTF-8" standalone="yes"?>
<Relationships xmlns="http://schemas.openxmlformats.org/package/2006/relationships"><Relationship Id="rId9" Type="http://schemas.openxmlformats.org/officeDocument/2006/relationships/tags" Target="../tags/tag585.xml"/><Relationship Id="rId8" Type="http://schemas.openxmlformats.org/officeDocument/2006/relationships/tags" Target="../tags/tag584.xml"/><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5" Type="http://schemas.openxmlformats.org/officeDocument/2006/relationships/notesSlide" Target="../notesSlides/notesSlide7.xml"/><Relationship Id="rId24" Type="http://schemas.openxmlformats.org/officeDocument/2006/relationships/slideLayout" Target="../slideLayouts/slideLayout7.xml"/><Relationship Id="rId23" Type="http://schemas.openxmlformats.org/officeDocument/2006/relationships/tags" Target="../tags/tag597.xml"/><Relationship Id="rId22" Type="http://schemas.openxmlformats.org/officeDocument/2006/relationships/image" Target="../media/image37.png"/><Relationship Id="rId21" Type="http://schemas.openxmlformats.org/officeDocument/2006/relationships/image" Target="../media/image35.jpeg"/><Relationship Id="rId20" Type="http://schemas.openxmlformats.org/officeDocument/2006/relationships/tags" Target="../tags/tag596.xml"/><Relationship Id="rId2" Type="http://schemas.openxmlformats.org/officeDocument/2006/relationships/tags" Target="../tags/tag578.xml"/><Relationship Id="rId19" Type="http://schemas.openxmlformats.org/officeDocument/2006/relationships/tags" Target="../tags/tag595.xml"/><Relationship Id="rId18" Type="http://schemas.openxmlformats.org/officeDocument/2006/relationships/tags" Target="../tags/tag594.xml"/><Relationship Id="rId17" Type="http://schemas.openxmlformats.org/officeDocument/2006/relationships/tags" Target="../tags/tag593.xml"/><Relationship Id="rId16" Type="http://schemas.openxmlformats.org/officeDocument/2006/relationships/tags" Target="../tags/tag592.xml"/><Relationship Id="rId15" Type="http://schemas.openxmlformats.org/officeDocument/2006/relationships/tags" Target="../tags/tag591.xml"/><Relationship Id="rId14" Type="http://schemas.openxmlformats.org/officeDocument/2006/relationships/tags" Target="../tags/tag590.xml"/><Relationship Id="rId13" Type="http://schemas.openxmlformats.org/officeDocument/2006/relationships/tags" Target="../tags/tag589.xml"/><Relationship Id="rId12" Type="http://schemas.openxmlformats.org/officeDocument/2006/relationships/tags" Target="../tags/tag588.xml"/><Relationship Id="rId11" Type="http://schemas.openxmlformats.org/officeDocument/2006/relationships/tags" Target="../tags/tag587.xml"/><Relationship Id="rId10" Type="http://schemas.openxmlformats.org/officeDocument/2006/relationships/tags" Target="../tags/tag586.xml"/><Relationship Id="rId1" Type="http://schemas.openxmlformats.org/officeDocument/2006/relationships/tags" Target="../tags/tag577.xml"/></Relationships>
</file>

<file path=ppt/slides/_rels/slide70.xml.rels><?xml version="1.0" encoding="UTF-8" standalone="yes"?>
<Relationships xmlns="http://schemas.openxmlformats.org/package/2006/relationships"><Relationship Id="rId9" Type="http://schemas.openxmlformats.org/officeDocument/2006/relationships/tags" Target="../tags/tag1878.xm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1877.xml"/><Relationship Id="rId5" Type="http://schemas.openxmlformats.org/officeDocument/2006/relationships/tags" Target="../tags/tag1876.xml"/><Relationship Id="rId4" Type="http://schemas.openxmlformats.org/officeDocument/2006/relationships/tags" Target="../tags/tag1875.xml"/><Relationship Id="rId3" Type="http://schemas.openxmlformats.org/officeDocument/2006/relationships/tags" Target="../tags/tag1874.xml"/><Relationship Id="rId25" Type="http://schemas.openxmlformats.org/officeDocument/2006/relationships/notesSlide" Target="../notesSlides/notesSlide67.xml"/><Relationship Id="rId24" Type="http://schemas.openxmlformats.org/officeDocument/2006/relationships/slideLayout" Target="../slideLayouts/slideLayout7.xml"/><Relationship Id="rId23" Type="http://schemas.openxmlformats.org/officeDocument/2006/relationships/tags" Target="../tags/tag1892.xml"/><Relationship Id="rId22" Type="http://schemas.openxmlformats.org/officeDocument/2006/relationships/tags" Target="../tags/tag1891.xml"/><Relationship Id="rId21" Type="http://schemas.openxmlformats.org/officeDocument/2006/relationships/tags" Target="../tags/tag1890.xml"/><Relationship Id="rId20" Type="http://schemas.openxmlformats.org/officeDocument/2006/relationships/tags" Target="../tags/tag1889.xml"/><Relationship Id="rId2" Type="http://schemas.openxmlformats.org/officeDocument/2006/relationships/tags" Target="../tags/tag1873.xml"/><Relationship Id="rId19" Type="http://schemas.openxmlformats.org/officeDocument/2006/relationships/tags" Target="../tags/tag1888.xml"/><Relationship Id="rId18" Type="http://schemas.openxmlformats.org/officeDocument/2006/relationships/tags" Target="../tags/tag1887.xml"/><Relationship Id="rId17" Type="http://schemas.openxmlformats.org/officeDocument/2006/relationships/tags" Target="../tags/tag1886.xml"/><Relationship Id="rId16" Type="http://schemas.openxmlformats.org/officeDocument/2006/relationships/tags" Target="../tags/tag1885.xml"/><Relationship Id="rId15" Type="http://schemas.openxmlformats.org/officeDocument/2006/relationships/tags" Target="../tags/tag1884.xml"/><Relationship Id="rId14" Type="http://schemas.openxmlformats.org/officeDocument/2006/relationships/tags" Target="../tags/tag1883.xml"/><Relationship Id="rId13" Type="http://schemas.openxmlformats.org/officeDocument/2006/relationships/tags" Target="../tags/tag1882.xml"/><Relationship Id="rId12" Type="http://schemas.openxmlformats.org/officeDocument/2006/relationships/tags" Target="../tags/tag1881.xml"/><Relationship Id="rId11" Type="http://schemas.openxmlformats.org/officeDocument/2006/relationships/tags" Target="../tags/tag1880.xml"/><Relationship Id="rId10" Type="http://schemas.openxmlformats.org/officeDocument/2006/relationships/tags" Target="../tags/tag1879.xml"/><Relationship Id="rId1" Type="http://schemas.openxmlformats.org/officeDocument/2006/relationships/tags" Target="../tags/tag1872.xml"/></Relationships>
</file>

<file path=ppt/slides/_rels/slide71.xml.rels><?xml version="1.0" encoding="UTF-8" standalone="yes"?>
<Relationships xmlns="http://schemas.openxmlformats.org/package/2006/relationships"><Relationship Id="rId9" Type="http://schemas.openxmlformats.org/officeDocument/2006/relationships/tags" Target="../tags/tag1899.xm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1898.xml"/><Relationship Id="rId5" Type="http://schemas.openxmlformats.org/officeDocument/2006/relationships/tags" Target="../tags/tag1897.xml"/><Relationship Id="rId4" Type="http://schemas.openxmlformats.org/officeDocument/2006/relationships/tags" Target="../tags/tag1896.xml"/><Relationship Id="rId3" Type="http://schemas.openxmlformats.org/officeDocument/2006/relationships/tags" Target="../tags/tag1895.xml"/><Relationship Id="rId25" Type="http://schemas.openxmlformats.org/officeDocument/2006/relationships/notesSlide" Target="../notesSlides/notesSlide68.xml"/><Relationship Id="rId24" Type="http://schemas.openxmlformats.org/officeDocument/2006/relationships/slideLayout" Target="../slideLayouts/slideLayout7.xml"/><Relationship Id="rId23" Type="http://schemas.openxmlformats.org/officeDocument/2006/relationships/tags" Target="../tags/tag1913.xml"/><Relationship Id="rId22" Type="http://schemas.openxmlformats.org/officeDocument/2006/relationships/tags" Target="../tags/tag1912.xml"/><Relationship Id="rId21" Type="http://schemas.openxmlformats.org/officeDocument/2006/relationships/tags" Target="../tags/tag1911.xml"/><Relationship Id="rId20" Type="http://schemas.openxmlformats.org/officeDocument/2006/relationships/tags" Target="../tags/tag1910.xml"/><Relationship Id="rId2" Type="http://schemas.openxmlformats.org/officeDocument/2006/relationships/tags" Target="../tags/tag1894.xml"/><Relationship Id="rId19" Type="http://schemas.openxmlformats.org/officeDocument/2006/relationships/tags" Target="../tags/tag1909.xml"/><Relationship Id="rId18" Type="http://schemas.openxmlformats.org/officeDocument/2006/relationships/tags" Target="../tags/tag1908.xml"/><Relationship Id="rId17" Type="http://schemas.openxmlformats.org/officeDocument/2006/relationships/tags" Target="../tags/tag1907.xml"/><Relationship Id="rId16" Type="http://schemas.openxmlformats.org/officeDocument/2006/relationships/tags" Target="../tags/tag1906.xml"/><Relationship Id="rId15" Type="http://schemas.openxmlformats.org/officeDocument/2006/relationships/tags" Target="../tags/tag1905.xml"/><Relationship Id="rId14" Type="http://schemas.openxmlformats.org/officeDocument/2006/relationships/tags" Target="../tags/tag1904.xml"/><Relationship Id="rId13" Type="http://schemas.openxmlformats.org/officeDocument/2006/relationships/tags" Target="../tags/tag1903.xml"/><Relationship Id="rId12" Type="http://schemas.openxmlformats.org/officeDocument/2006/relationships/tags" Target="../tags/tag1902.xml"/><Relationship Id="rId11" Type="http://schemas.openxmlformats.org/officeDocument/2006/relationships/tags" Target="../tags/tag1901.xml"/><Relationship Id="rId10" Type="http://schemas.openxmlformats.org/officeDocument/2006/relationships/tags" Target="../tags/tag1900.xml"/><Relationship Id="rId1" Type="http://schemas.openxmlformats.org/officeDocument/2006/relationships/tags" Target="../tags/tag1893.xml"/></Relationships>
</file>

<file path=ppt/slides/_rels/slide72.xml.rels><?xml version="1.0" encoding="UTF-8" standalone="yes"?>
<Relationships xmlns="http://schemas.openxmlformats.org/package/2006/relationships"><Relationship Id="rId9" Type="http://schemas.openxmlformats.org/officeDocument/2006/relationships/tags" Target="../tags/tag1920.xm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1919.xml"/><Relationship Id="rId5" Type="http://schemas.openxmlformats.org/officeDocument/2006/relationships/tags" Target="../tags/tag1918.xml"/><Relationship Id="rId4" Type="http://schemas.openxmlformats.org/officeDocument/2006/relationships/tags" Target="../tags/tag1917.xml"/><Relationship Id="rId3" Type="http://schemas.openxmlformats.org/officeDocument/2006/relationships/tags" Target="../tags/tag1916.xml"/><Relationship Id="rId25" Type="http://schemas.openxmlformats.org/officeDocument/2006/relationships/notesSlide" Target="../notesSlides/notesSlide69.xml"/><Relationship Id="rId24" Type="http://schemas.openxmlformats.org/officeDocument/2006/relationships/slideLayout" Target="../slideLayouts/slideLayout7.xml"/><Relationship Id="rId23" Type="http://schemas.openxmlformats.org/officeDocument/2006/relationships/tags" Target="../tags/tag1934.xml"/><Relationship Id="rId22" Type="http://schemas.openxmlformats.org/officeDocument/2006/relationships/tags" Target="../tags/tag1933.xml"/><Relationship Id="rId21" Type="http://schemas.openxmlformats.org/officeDocument/2006/relationships/tags" Target="../tags/tag1932.xml"/><Relationship Id="rId20" Type="http://schemas.openxmlformats.org/officeDocument/2006/relationships/tags" Target="../tags/tag1931.xml"/><Relationship Id="rId2" Type="http://schemas.openxmlformats.org/officeDocument/2006/relationships/tags" Target="../tags/tag1915.xml"/><Relationship Id="rId19" Type="http://schemas.openxmlformats.org/officeDocument/2006/relationships/tags" Target="../tags/tag1930.xml"/><Relationship Id="rId18" Type="http://schemas.openxmlformats.org/officeDocument/2006/relationships/tags" Target="../tags/tag1929.xml"/><Relationship Id="rId17" Type="http://schemas.openxmlformats.org/officeDocument/2006/relationships/tags" Target="../tags/tag1928.xml"/><Relationship Id="rId16" Type="http://schemas.openxmlformats.org/officeDocument/2006/relationships/tags" Target="../tags/tag1927.xml"/><Relationship Id="rId15" Type="http://schemas.openxmlformats.org/officeDocument/2006/relationships/tags" Target="../tags/tag1926.xml"/><Relationship Id="rId14" Type="http://schemas.openxmlformats.org/officeDocument/2006/relationships/tags" Target="../tags/tag1925.xml"/><Relationship Id="rId13" Type="http://schemas.openxmlformats.org/officeDocument/2006/relationships/tags" Target="../tags/tag1924.xml"/><Relationship Id="rId12" Type="http://schemas.openxmlformats.org/officeDocument/2006/relationships/tags" Target="../tags/tag1923.xml"/><Relationship Id="rId11" Type="http://schemas.openxmlformats.org/officeDocument/2006/relationships/tags" Target="../tags/tag1922.xml"/><Relationship Id="rId10" Type="http://schemas.openxmlformats.org/officeDocument/2006/relationships/tags" Target="../tags/tag1921.xml"/><Relationship Id="rId1" Type="http://schemas.openxmlformats.org/officeDocument/2006/relationships/tags" Target="../tags/tag1914.xml"/></Relationships>
</file>

<file path=ppt/slides/_rels/slide73.xml.rels><?xml version="1.0" encoding="UTF-8" standalone="yes"?>
<Relationships xmlns="http://schemas.openxmlformats.org/package/2006/relationships"><Relationship Id="rId9" Type="http://schemas.openxmlformats.org/officeDocument/2006/relationships/tags" Target="../tags/tag1941.xm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1940.xml"/><Relationship Id="rId5" Type="http://schemas.openxmlformats.org/officeDocument/2006/relationships/tags" Target="../tags/tag1939.xml"/><Relationship Id="rId4" Type="http://schemas.openxmlformats.org/officeDocument/2006/relationships/tags" Target="../tags/tag1938.xml"/><Relationship Id="rId3" Type="http://schemas.openxmlformats.org/officeDocument/2006/relationships/tags" Target="../tags/tag1937.xml"/><Relationship Id="rId25" Type="http://schemas.openxmlformats.org/officeDocument/2006/relationships/notesSlide" Target="../notesSlides/notesSlide70.xml"/><Relationship Id="rId24" Type="http://schemas.openxmlformats.org/officeDocument/2006/relationships/slideLayout" Target="../slideLayouts/slideLayout7.xml"/><Relationship Id="rId23" Type="http://schemas.openxmlformats.org/officeDocument/2006/relationships/tags" Target="../tags/tag1955.xml"/><Relationship Id="rId22" Type="http://schemas.openxmlformats.org/officeDocument/2006/relationships/tags" Target="../tags/tag1954.xml"/><Relationship Id="rId21" Type="http://schemas.openxmlformats.org/officeDocument/2006/relationships/tags" Target="../tags/tag1953.xml"/><Relationship Id="rId20" Type="http://schemas.openxmlformats.org/officeDocument/2006/relationships/tags" Target="../tags/tag1952.xml"/><Relationship Id="rId2" Type="http://schemas.openxmlformats.org/officeDocument/2006/relationships/tags" Target="../tags/tag1936.xml"/><Relationship Id="rId19" Type="http://schemas.openxmlformats.org/officeDocument/2006/relationships/tags" Target="../tags/tag1951.xml"/><Relationship Id="rId18" Type="http://schemas.openxmlformats.org/officeDocument/2006/relationships/tags" Target="../tags/tag1950.xml"/><Relationship Id="rId17" Type="http://schemas.openxmlformats.org/officeDocument/2006/relationships/tags" Target="../tags/tag1949.xml"/><Relationship Id="rId16" Type="http://schemas.openxmlformats.org/officeDocument/2006/relationships/tags" Target="../tags/tag1948.xml"/><Relationship Id="rId15" Type="http://schemas.openxmlformats.org/officeDocument/2006/relationships/tags" Target="../tags/tag1947.xml"/><Relationship Id="rId14" Type="http://schemas.openxmlformats.org/officeDocument/2006/relationships/tags" Target="../tags/tag1946.xml"/><Relationship Id="rId13" Type="http://schemas.openxmlformats.org/officeDocument/2006/relationships/tags" Target="../tags/tag1945.xml"/><Relationship Id="rId12" Type="http://schemas.openxmlformats.org/officeDocument/2006/relationships/tags" Target="../tags/tag1944.xml"/><Relationship Id="rId11" Type="http://schemas.openxmlformats.org/officeDocument/2006/relationships/tags" Target="../tags/tag1943.xml"/><Relationship Id="rId10" Type="http://schemas.openxmlformats.org/officeDocument/2006/relationships/tags" Target="../tags/tag1942.xml"/><Relationship Id="rId1" Type="http://schemas.openxmlformats.org/officeDocument/2006/relationships/tags" Target="../tags/tag1935.xml"/></Relationships>
</file>

<file path=ppt/slides/_rels/slide74.xml.rels><?xml version="1.0" encoding="UTF-8" standalone="yes"?>
<Relationships xmlns="http://schemas.openxmlformats.org/package/2006/relationships"><Relationship Id="rId9" Type="http://schemas.openxmlformats.org/officeDocument/2006/relationships/tags" Target="../tags/tag1962.xml"/><Relationship Id="rId8" Type="http://schemas.openxmlformats.org/officeDocument/2006/relationships/image" Target="../media/image71.svg"/><Relationship Id="rId7" Type="http://schemas.openxmlformats.org/officeDocument/2006/relationships/image" Target="../media/image70.png"/><Relationship Id="rId6" Type="http://schemas.openxmlformats.org/officeDocument/2006/relationships/tags" Target="../tags/tag1961.xml"/><Relationship Id="rId5" Type="http://schemas.openxmlformats.org/officeDocument/2006/relationships/tags" Target="../tags/tag1960.xml"/><Relationship Id="rId4" Type="http://schemas.openxmlformats.org/officeDocument/2006/relationships/tags" Target="../tags/tag1959.xml"/><Relationship Id="rId3" Type="http://schemas.openxmlformats.org/officeDocument/2006/relationships/tags" Target="../tags/tag1958.xml"/><Relationship Id="rId26" Type="http://schemas.openxmlformats.org/officeDocument/2006/relationships/notesSlide" Target="../notesSlides/notesSlide71.xml"/><Relationship Id="rId25" Type="http://schemas.openxmlformats.org/officeDocument/2006/relationships/slideLayout" Target="../slideLayouts/slideLayout7.xml"/><Relationship Id="rId24" Type="http://schemas.openxmlformats.org/officeDocument/2006/relationships/tags" Target="../tags/tag1976.xml"/><Relationship Id="rId23" Type="http://schemas.openxmlformats.org/officeDocument/2006/relationships/image" Target="../media/image72.jpeg"/><Relationship Id="rId22" Type="http://schemas.openxmlformats.org/officeDocument/2006/relationships/tags" Target="../tags/tag1975.xml"/><Relationship Id="rId21" Type="http://schemas.openxmlformats.org/officeDocument/2006/relationships/tags" Target="../tags/tag1974.xml"/><Relationship Id="rId20" Type="http://schemas.openxmlformats.org/officeDocument/2006/relationships/tags" Target="../tags/tag1973.xml"/><Relationship Id="rId2" Type="http://schemas.openxmlformats.org/officeDocument/2006/relationships/tags" Target="../tags/tag1957.xml"/><Relationship Id="rId19" Type="http://schemas.openxmlformats.org/officeDocument/2006/relationships/tags" Target="../tags/tag1972.xml"/><Relationship Id="rId18" Type="http://schemas.openxmlformats.org/officeDocument/2006/relationships/tags" Target="../tags/tag1971.xml"/><Relationship Id="rId17" Type="http://schemas.openxmlformats.org/officeDocument/2006/relationships/tags" Target="../tags/tag1970.xml"/><Relationship Id="rId16" Type="http://schemas.openxmlformats.org/officeDocument/2006/relationships/tags" Target="../tags/tag1969.xml"/><Relationship Id="rId15" Type="http://schemas.openxmlformats.org/officeDocument/2006/relationships/tags" Target="../tags/tag1968.xml"/><Relationship Id="rId14" Type="http://schemas.openxmlformats.org/officeDocument/2006/relationships/tags" Target="../tags/tag1967.xml"/><Relationship Id="rId13" Type="http://schemas.openxmlformats.org/officeDocument/2006/relationships/tags" Target="../tags/tag1966.xml"/><Relationship Id="rId12" Type="http://schemas.openxmlformats.org/officeDocument/2006/relationships/tags" Target="../tags/tag1965.xml"/><Relationship Id="rId11" Type="http://schemas.openxmlformats.org/officeDocument/2006/relationships/tags" Target="../tags/tag1964.xml"/><Relationship Id="rId10" Type="http://schemas.openxmlformats.org/officeDocument/2006/relationships/tags" Target="../tags/tag1963.xml"/><Relationship Id="rId1" Type="http://schemas.openxmlformats.org/officeDocument/2006/relationships/tags" Target="../tags/tag1956.xml"/></Relationships>
</file>

<file path=ppt/slides/_rels/slide75.xml.rels><?xml version="1.0" encoding="UTF-8" standalone="yes"?>
<Relationships xmlns="http://schemas.openxmlformats.org/package/2006/relationships"><Relationship Id="rId9" Type="http://schemas.openxmlformats.org/officeDocument/2006/relationships/tags" Target="../tags/tag1985.xml"/><Relationship Id="rId8" Type="http://schemas.openxmlformats.org/officeDocument/2006/relationships/tags" Target="../tags/tag1984.xml"/><Relationship Id="rId7" Type="http://schemas.openxmlformats.org/officeDocument/2006/relationships/tags" Target="../tags/tag1983.xml"/><Relationship Id="rId6" Type="http://schemas.openxmlformats.org/officeDocument/2006/relationships/tags" Target="../tags/tag1982.xml"/><Relationship Id="rId5" Type="http://schemas.openxmlformats.org/officeDocument/2006/relationships/tags" Target="../tags/tag1981.xml"/><Relationship Id="rId4" Type="http://schemas.openxmlformats.org/officeDocument/2006/relationships/tags" Target="../tags/tag1980.xml"/><Relationship Id="rId3" Type="http://schemas.openxmlformats.org/officeDocument/2006/relationships/tags" Target="../tags/tag1979.xml"/><Relationship Id="rId23" Type="http://schemas.openxmlformats.org/officeDocument/2006/relationships/notesSlide" Target="../notesSlides/notesSlide72.xml"/><Relationship Id="rId22" Type="http://schemas.openxmlformats.org/officeDocument/2006/relationships/slideLayout" Target="../slideLayouts/slideLayout7.xml"/><Relationship Id="rId21" Type="http://schemas.openxmlformats.org/officeDocument/2006/relationships/tags" Target="../tags/tag1997.xml"/><Relationship Id="rId20" Type="http://schemas.openxmlformats.org/officeDocument/2006/relationships/tags" Target="../tags/tag1996.xml"/><Relationship Id="rId2" Type="http://schemas.openxmlformats.org/officeDocument/2006/relationships/tags" Target="../tags/tag1978.xml"/><Relationship Id="rId19" Type="http://schemas.openxmlformats.org/officeDocument/2006/relationships/tags" Target="../tags/tag1995.xml"/><Relationship Id="rId18" Type="http://schemas.openxmlformats.org/officeDocument/2006/relationships/tags" Target="../tags/tag1994.xml"/><Relationship Id="rId17" Type="http://schemas.openxmlformats.org/officeDocument/2006/relationships/tags" Target="../tags/tag1993.xml"/><Relationship Id="rId16" Type="http://schemas.openxmlformats.org/officeDocument/2006/relationships/tags" Target="../tags/tag1992.xml"/><Relationship Id="rId15" Type="http://schemas.openxmlformats.org/officeDocument/2006/relationships/tags" Target="../tags/tag1991.xml"/><Relationship Id="rId14" Type="http://schemas.openxmlformats.org/officeDocument/2006/relationships/tags" Target="../tags/tag1990.xml"/><Relationship Id="rId13" Type="http://schemas.openxmlformats.org/officeDocument/2006/relationships/tags" Target="../tags/tag1989.xml"/><Relationship Id="rId12" Type="http://schemas.openxmlformats.org/officeDocument/2006/relationships/tags" Target="../tags/tag1988.xml"/><Relationship Id="rId11" Type="http://schemas.openxmlformats.org/officeDocument/2006/relationships/tags" Target="../tags/tag1987.xml"/><Relationship Id="rId10" Type="http://schemas.openxmlformats.org/officeDocument/2006/relationships/tags" Target="../tags/tag1986.xml"/><Relationship Id="rId1" Type="http://schemas.openxmlformats.org/officeDocument/2006/relationships/tags" Target="../tags/tag1977.xml"/></Relationships>
</file>

<file path=ppt/slides/_rels/slide76.xml.rels><?xml version="1.0" encoding="UTF-8" standalone="yes"?>
<Relationships xmlns="http://schemas.openxmlformats.org/package/2006/relationships"><Relationship Id="rId9" Type="http://schemas.openxmlformats.org/officeDocument/2006/relationships/tags" Target="../tags/tag2006.xml"/><Relationship Id="rId8" Type="http://schemas.openxmlformats.org/officeDocument/2006/relationships/tags" Target="../tags/tag2005.xml"/><Relationship Id="rId7" Type="http://schemas.openxmlformats.org/officeDocument/2006/relationships/tags" Target="../tags/tag2004.xml"/><Relationship Id="rId6" Type="http://schemas.openxmlformats.org/officeDocument/2006/relationships/tags" Target="../tags/tag2003.xml"/><Relationship Id="rId5" Type="http://schemas.openxmlformats.org/officeDocument/2006/relationships/tags" Target="../tags/tag2002.xml"/><Relationship Id="rId4" Type="http://schemas.openxmlformats.org/officeDocument/2006/relationships/tags" Target="../tags/tag2001.xml"/><Relationship Id="rId3" Type="http://schemas.openxmlformats.org/officeDocument/2006/relationships/tags" Target="../tags/tag2000.xml"/><Relationship Id="rId24" Type="http://schemas.openxmlformats.org/officeDocument/2006/relationships/notesSlide" Target="../notesSlides/notesSlide73.xml"/><Relationship Id="rId23" Type="http://schemas.openxmlformats.org/officeDocument/2006/relationships/slideLayout" Target="../slideLayouts/slideLayout7.xml"/><Relationship Id="rId22" Type="http://schemas.openxmlformats.org/officeDocument/2006/relationships/tags" Target="../tags/tag2018.xml"/><Relationship Id="rId21" Type="http://schemas.openxmlformats.org/officeDocument/2006/relationships/image" Target="../media/image59.png"/><Relationship Id="rId20" Type="http://schemas.openxmlformats.org/officeDocument/2006/relationships/tags" Target="../tags/tag2017.xml"/><Relationship Id="rId2" Type="http://schemas.openxmlformats.org/officeDocument/2006/relationships/tags" Target="../tags/tag1999.xml"/><Relationship Id="rId19" Type="http://schemas.openxmlformats.org/officeDocument/2006/relationships/tags" Target="../tags/tag2016.xml"/><Relationship Id="rId18" Type="http://schemas.openxmlformats.org/officeDocument/2006/relationships/tags" Target="../tags/tag2015.xml"/><Relationship Id="rId17" Type="http://schemas.openxmlformats.org/officeDocument/2006/relationships/tags" Target="../tags/tag2014.xml"/><Relationship Id="rId16" Type="http://schemas.openxmlformats.org/officeDocument/2006/relationships/tags" Target="../tags/tag2013.xml"/><Relationship Id="rId15" Type="http://schemas.openxmlformats.org/officeDocument/2006/relationships/tags" Target="../tags/tag2012.xml"/><Relationship Id="rId14" Type="http://schemas.openxmlformats.org/officeDocument/2006/relationships/tags" Target="../tags/tag2011.xml"/><Relationship Id="rId13" Type="http://schemas.openxmlformats.org/officeDocument/2006/relationships/tags" Target="../tags/tag2010.xml"/><Relationship Id="rId12" Type="http://schemas.openxmlformats.org/officeDocument/2006/relationships/tags" Target="../tags/tag2009.xml"/><Relationship Id="rId11" Type="http://schemas.openxmlformats.org/officeDocument/2006/relationships/tags" Target="../tags/tag2008.xml"/><Relationship Id="rId10" Type="http://schemas.openxmlformats.org/officeDocument/2006/relationships/tags" Target="../tags/tag2007.xml"/><Relationship Id="rId1" Type="http://schemas.openxmlformats.org/officeDocument/2006/relationships/tags" Target="../tags/tag1998.xml"/></Relationships>
</file>

<file path=ppt/slides/_rels/slide77.xml.rels><?xml version="1.0" encoding="UTF-8" standalone="yes"?>
<Relationships xmlns="http://schemas.openxmlformats.org/package/2006/relationships"><Relationship Id="rId9" Type="http://schemas.openxmlformats.org/officeDocument/2006/relationships/tags" Target="../tags/tag2027.xml"/><Relationship Id="rId8" Type="http://schemas.openxmlformats.org/officeDocument/2006/relationships/tags" Target="../tags/tag2026.xml"/><Relationship Id="rId7" Type="http://schemas.openxmlformats.org/officeDocument/2006/relationships/tags" Target="../tags/tag2025.xml"/><Relationship Id="rId6" Type="http://schemas.openxmlformats.org/officeDocument/2006/relationships/tags" Target="../tags/tag2024.xml"/><Relationship Id="rId5" Type="http://schemas.openxmlformats.org/officeDocument/2006/relationships/tags" Target="../tags/tag2023.xml"/><Relationship Id="rId4" Type="http://schemas.openxmlformats.org/officeDocument/2006/relationships/tags" Target="../tags/tag2022.xml"/><Relationship Id="rId3" Type="http://schemas.openxmlformats.org/officeDocument/2006/relationships/tags" Target="../tags/tag2021.xml"/><Relationship Id="rId24" Type="http://schemas.openxmlformats.org/officeDocument/2006/relationships/notesSlide" Target="../notesSlides/notesSlide74.xml"/><Relationship Id="rId23" Type="http://schemas.openxmlformats.org/officeDocument/2006/relationships/slideLayout" Target="../slideLayouts/slideLayout7.xml"/><Relationship Id="rId22" Type="http://schemas.openxmlformats.org/officeDocument/2006/relationships/tags" Target="../tags/tag2039.xml"/><Relationship Id="rId21" Type="http://schemas.openxmlformats.org/officeDocument/2006/relationships/image" Target="../media/image59.png"/><Relationship Id="rId20" Type="http://schemas.openxmlformats.org/officeDocument/2006/relationships/tags" Target="../tags/tag2038.xml"/><Relationship Id="rId2" Type="http://schemas.openxmlformats.org/officeDocument/2006/relationships/tags" Target="../tags/tag2020.xml"/><Relationship Id="rId19" Type="http://schemas.openxmlformats.org/officeDocument/2006/relationships/tags" Target="../tags/tag2037.xml"/><Relationship Id="rId18" Type="http://schemas.openxmlformats.org/officeDocument/2006/relationships/tags" Target="../tags/tag2036.xml"/><Relationship Id="rId17" Type="http://schemas.openxmlformats.org/officeDocument/2006/relationships/tags" Target="../tags/tag2035.xml"/><Relationship Id="rId16" Type="http://schemas.openxmlformats.org/officeDocument/2006/relationships/tags" Target="../tags/tag2034.xml"/><Relationship Id="rId15" Type="http://schemas.openxmlformats.org/officeDocument/2006/relationships/tags" Target="../tags/tag2033.xml"/><Relationship Id="rId14" Type="http://schemas.openxmlformats.org/officeDocument/2006/relationships/tags" Target="../tags/tag2032.xml"/><Relationship Id="rId13" Type="http://schemas.openxmlformats.org/officeDocument/2006/relationships/tags" Target="../tags/tag2031.xml"/><Relationship Id="rId12" Type="http://schemas.openxmlformats.org/officeDocument/2006/relationships/tags" Target="../tags/tag2030.xml"/><Relationship Id="rId11" Type="http://schemas.openxmlformats.org/officeDocument/2006/relationships/tags" Target="../tags/tag2029.xml"/><Relationship Id="rId10" Type="http://schemas.openxmlformats.org/officeDocument/2006/relationships/tags" Target="../tags/tag2028.xml"/><Relationship Id="rId1" Type="http://schemas.openxmlformats.org/officeDocument/2006/relationships/tags" Target="../tags/tag2019.xml"/></Relationships>
</file>

<file path=ppt/slides/_rels/slide78.xml.rels><?xml version="1.0" encoding="UTF-8" standalone="yes"?>
<Relationships xmlns="http://schemas.openxmlformats.org/package/2006/relationships"><Relationship Id="rId9" Type="http://schemas.openxmlformats.org/officeDocument/2006/relationships/tags" Target="../tags/tag2048.xml"/><Relationship Id="rId8" Type="http://schemas.openxmlformats.org/officeDocument/2006/relationships/tags" Target="../tags/tag2047.xml"/><Relationship Id="rId7" Type="http://schemas.openxmlformats.org/officeDocument/2006/relationships/tags" Target="../tags/tag2046.xml"/><Relationship Id="rId6" Type="http://schemas.openxmlformats.org/officeDocument/2006/relationships/tags" Target="../tags/tag2045.xml"/><Relationship Id="rId5" Type="http://schemas.openxmlformats.org/officeDocument/2006/relationships/tags" Target="../tags/tag2044.xml"/><Relationship Id="rId4" Type="http://schemas.openxmlformats.org/officeDocument/2006/relationships/tags" Target="../tags/tag2043.xml"/><Relationship Id="rId3" Type="http://schemas.openxmlformats.org/officeDocument/2006/relationships/tags" Target="../tags/tag2042.xml"/><Relationship Id="rId23" Type="http://schemas.openxmlformats.org/officeDocument/2006/relationships/notesSlide" Target="../notesSlides/notesSlide75.xml"/><Relationship Id="rId22" Type="http://schemas.openxmlformats.org/officeDocument/2006/relationships/slideLayout" Target="../slideLayouts/slideLayout7.xml"/><Relationship Id="rId21" Type="http://schemas.openxmlformats.org/officeDocument/2006/relationships/tags" Target="../tags/tag2060.xml"/><Relationship Id="rId20" Type="http://schemas.openxmlformats.org/officeDocument/2006/relationships/tags" Target="../tags/tag2059.xml"/><Relationship Id="rId2" Type="http://schemas.openxmlformats.org/officeDocument/2006/relationships/tags" Target="../tags/tag2041.xml"/><Relationship Id="rId19" Type="http://schemas.openxmlformats.org/officeDocument/2006/relationships/tags" Target="../tags/tag2058.xml"/><Relationship Id="rId18" Type="http://schemas.openxmlformats.org/officeDocument/2006/relationships/tags" Target="../tags/tag2057.xml"/><Relationship Id="rId17" Type="http://schemas.openxmlformats.org/officeDocument/2006/relationships/tags" Target="../tags/tag2056.xml"/><Relationship Id="rId16" Type="http://schemas.openxmlformats.org/officeDocument/2006/relationships/tags" Target="../tags/tag2055.xml"/><Relationship Id="rId15" Type="http://schemas.openxmlformats.org/officeDocument/2006/relationships/tags" Target="../tags/tag2054.xml"/><Relationship Id="rId14" Type="http://schemas.openxmlformats.org/officeDocument/2006/relationships/tags" Target="../tags/tag2053.xml"/><Relationship Id="rId13" Type="http://schemas.openxmlformats.org/officeDocument/2006/relationships/tags" Target="../tags/tag2052.xml"/><Relationship Id="rId12" Type="http://schemas.openxmlformats.org/officeDocument/2006/relationships/tags" Target="../tags/tag2051.xml"/><Relationship Id="rId11" Type="http://schemas.openxmlformats.org/officeDocument/2006/relationships/tags" Target="../tags/tag2050.xml"/><Relationship Id="rId10" Type="http://schemas.openxmlformats.org/officeDocument/2006/relationships/tags" Target="../tags/tag2049.xml"/><Relationship Id="rId1" Type="http://schemas.openxmlformats.org/officeDocument/2006/relationships/tags" Target="../tags/tag2040.xml"/></Relationships>
</file>

<file path=ppt/slides/_rels/slide79.xml.rels><?xml version="1.0" encoding="UTF-8" standalone="yes"?>
<Relationships xmlns="http://schemas.openxmlformats.org/package/2006/relationships"><Relationship Id="rId9" Type="http://schemas.openxmlformats.org/officeDocument/2006/relationships/slide" Target="slide80.xml"/><Relationship Id="rId8" Type="http://schemas.openxmlformats.org/officeDocument/2006/relationships/image" Target="../media/image67.svg"/><Relationship Id="rId7" Type="http://schemas.openxmlformats.org/officeDocument/2006/relationships/image" Target="../media/image66.png"/><Relationship Id="rId6" Type="http://schemas.openxmlformats.org/officeDocument/2006/relationships/tags" Target="../tags/tag2066.xml"/><Relationship Id="rId5" Type="http://schemas.openxmlformats.org/officeDocument/2006/relationships/tags" Target="../tags/tag2065.xml"/><Relationship Id="rId49" Type="http://schemas.openxmlformats.org/officeDocument/2006/relationships/notesSlide" Target="../notesSlides/notesSlide76.xml"/><Relationship Id="rId48" Type="http://schemas.openxmlformats.org/officeDocument/2006/relationships/slideLayout" Target="../slideLayouts/slideLayout7.xml"/><Relationship Id="rId47" Type="http://schemas.openxmlformats.org/officeDocument/2006/relationships/tags" Target="../tags/tag2081.xml"/><Relationship Id="rId46" Type="http://schemas.openxmlformats.org/officeDocument/2006/relationships/slide" Target="slide99.xml"/><Relationship Id="rId45" Type="http://schemas.openxmlformats.org/officeDocument/2006/relationships/slide" Target="slide98.xml"/><Relationship Id="rId44" Type="http://schemas.openxmlformats.org/officeDocument/2006/relationships/slide" Target="slide97.xml"/><Relationship Id="rId43" Type="http://schemas.openxmlformats.org/officeDocument/2006/relationships/slide" Target="slide96.xml"/><Relationship Id="rId42" Type="http://schemas.openxmlformats.org/officeDocument/2006/relationships/slide" Target="slide95.xml"/><Relationship Id="rId41" Type="http://schemas.openxmlformats.org/officeDocument/2006/relationships/slide" Target="slide94.xml"/><Relationship Id="rId40" Type="http://schemas.openxmlformats.org/officeDocument/2006/relationships/slide" Target="slide92.xml"/><Relationship Id="rId4" Type="http://schemas.openxmlformats.org/officeDocument/2006/relationships/tags" Target="../tags/tag2064.xml"/><Relationship Id="rId39" Type="http://schemas.openxmlformats.org/officeDocument/2006/relationships/slide" Target="slide91.xml"/><Relationship Id="rId38" Type="http://schemas.openxmlformats.org/officeDocument/2006/relationships/slide" Target="slide90.xml"/><Relationship Id="rId37" Type="http://schemas.openxmlformats.org/officeDocument/2006/relationships/slide" Target="slide81.xml"/><Relationship Id="rId36" Type="http://schemas.openxmlformats.org/officeDocument/2006/relationships/tags" Target="../tags/tag2080.xml"/><Relationship Id="rId35" Type="http://schemas.openxmlformats.org/officeDocument/2006/relationships/tags" Target="../tags/tag2079.xml"/><Relationship Id="rId34" Type="http://schemas.openxmlformats.org/officeDocument/2006/relationships/tags" Target="../tags/tag2078.xml"/><Relationship Id="rId33" Type="http://schemas.openxmlformats.org/officeDocument/2006/relationships/tags" Target="../tags/tag2077.xml"/><Relationship Id="rId32" Type="http://schemas.openxmlformats.org/officeDocument/2006/relationships/tags" Target="../tags/tag2076.xml"/><Relationship Id="rId31" Type="http://schemas.openxmlformats.org/officeDocument/2006/relationships/tags" Target="../tags/tag2075.xml"/><Relationship Id="rId30" Type="http://schemas.openxmlformats.org/officeDocument/2006/relationships/tags" Target="../tags/tag2074.xml"/><Relationship Id="rId3" Type="http://schemas.openxmlformats.org/officeDocument/2006/relationships/tags" Target="../tags/tag2063.xml"/><Relationship Id="rId29" Type="http://schemas.openxmlformats.org/officeDocument/2006/relationships/tags" Target="../tags/tag2073.xml"/><Relationship Id="rId28" Type="http://schemas.openxmlformats.org/officeDocument/2006/relationships/tags" Target="../tags/tag2072.xml"/><Relationship Id="rId27" Type="http://schemas.openxmlformats.org/officeDocument/2006/relationships/tags" Target="../tags/tag2071.xml"/><Relationship Id="rId26" Type="http://schemas.openxmlformats.org/officeDocument/2006/relationships/tags" Target="../tags/tag2070.xml"/><Relationship Id="rId25" Type="http://schemas.openxmlformats.org/officeDocument/2006/relationships/tags" Target="../tags/tag2069.xml"/><Relationship Id="rId24" Type="http://schemas.openxmlformats.org/officeDocument/2006/relationships/tags" Target="../tags/tag2068.xml"/><Relationship Id="rId23" Type="http://schemas.openxmlformats.org/officeDocument/2006/relationships/tags" Target="../tags/tag2067.xml"/><Relationship Id="rId22" Type="http://schemas.openxmlformats.org/officeDocument/2006/relationships/slide" Target="slide88.xml"/><Relationship Id="rId21" Type="http://schemas.openxmlformats.org/officeDocument/2006/relationships/slide" Target="slide87.xml"/><Relationship Id="rId20" Type="http://schemas.openxmlformats.org/officeDocument/2006/relationships/image" Target="../media/image49.png"/><Relationship Id="rId2" Type="http://schemas.openxmlformats.org/officeDocument/2006/relationships/tags" Target="../tags/tag2062.xml"/><Relationship Id="rId19" Type="http://schemas.openxmlformats.org/officeDocument/2006/relationships/hyperlink" Target="Module%20&#8546;%20Reading%20B-Task%201.mp3" TargetMode="External"/><Relationship Id="rId18" Type="http://schemas.openxmlformats.org/officeDocument/2006/relationships/image" Target="../media/image69.svg"/><Relationship Id="rId17" Type="http://schemas.openxmlformats.org/officeDocument/2006/relationships/image" Target="../media/image68.png"/><Relationship Id="rId16" Type="http://schemas.openxmlformats.org/officeDocument/2006/relationships/slide" Target="slide100.xml"/><Relationship Id="rId15" Type="http://schemas.openxmlformats.org/officeDocument/2006/relationships/slide" Target="slide89.xml"/><Relationship Id="rId14" Type="http://schemas.openxmlformats.org/officeDocument/2006/relationships/slide" Target="slide86.xml"/><Relationship Id="rId13" Type="http://schemas.openxmlformats.org/officeDocument/2006/relationships/slide" Target="slide85.xml"/><Relationship Id="rId12" Type="http://schemas.openxmlformats.org/officeDocument/2006/relationships/slide" Target="slide84.xml"/><Relationship Id="rId11" Type="http://schemas.openxmlformats.org/officeDocument/2006/relationships/slide" Target="slide83.xml"/><Relationship Id="rId10" Type="http://schemas.openxmlformats.org/officeDocument/2006/relationships/slide" Target="slide82.xml"/><Relationship Id="rId1" Type="http://schemas.openxmlformats.org/officeDocument/2006/relationships/tags" Target="../tags/tag2061.xml"/></Relationships>
</file>

<file path=ppt/slides/_rels/slide8.xml.rels><?xml version="1.0" encoding="UTF-8" standalone="yes"?>
<Relationships xmlns="http://schemas.openxmlformats.org/package/2006/relationships"><Relationship Id="rId9" Type="http://schemas.openxmlformats.org/officeDocument/2006/relationships/tags" Target="../tags/tag606.xml"/><Relationship Id="rId8" Type="http://schemas.openxmlformats.org/officeDocument/2006/relationships/tags" Target="../tags/tag605.xml"/><Relationship Id="rId7" Type="http://schemas.openxmlformats.org/officeDocument/2006/relationships/tags" Target="../tags/tag604.xml"/><Relationship Id="rId6" Type="http://schemas.openxmlformats.org/officeDocument/2006/relationships/tags" Target="../tags/tag603.xml"/><Relationship Id="rId5" Type="http://schemas.openxmlformats.org/officeDocument/2006/relationships/tags" Target="../tags/tag602.xml"/><Relationship Id="rId4" Type="http://schemas.openxmlformats.org/officeDocument/2006/relationships/tags" Target="../tags/tag601.xml"/><Relationship Id="rId33" Type="http://schemas.openxmlformats.org/officeDocument/2006/relationships/notesSlide" Target="../notesSlides/notesSlide8.xml"/><Relationship Id="rId32" Type="http://schemas.openxmlformats.org/officeDocument/2006/relationships/slideLayout" Target="../slideLayouts/slideLayout7.xml"/><Relationship Id="rId31" Type="http://schemas.openxmlformats.org/officeDocument/2006/relationships/tags" Target="../tags/tag619.xml"/><Relationship Id="rId30" Type="http://schemas.openxmlformats.org/officeDocument/2006/relationships/image" Target="../media/image45.png"/><Relationship Id="rId3" Type="http://schemas.openxmlformats.org/officeDocument/2006/relationships/tags" Target="../tags/tag600.xml"/><Relationship Id="rId29" Type="http://schemas.openxmlformats.org/officeDocument/2006/relationships/image" Target="../media/image44.png"/><Relationship Id="rId28" Type="http://schemas.openxmlformats.org/officeDocument/2006/relationships/image" Target="../media/image43.png"/><Relationship Id="rId27" Type="http://schemas.openxmlformats.org/officeDocument/2006/relationships/image" Target="../media/image42.png"/><Relationship Id="rId26" Type="http://schemas.openxmlformats.org/officeDocument/2006/relationships/image" Target="../media/image41.png"/><Relationship Id="rId25" Type="http://schemas.openxmlformats.org/officeDocument/2006/relationships/hyperlink" Target="Unit%201%20Module%20I%20Warming%20Up-Task%202.mp4" TargetMode="External"/><Relationship Id="rId24" Type="http://schemas.openxmlformats.org/officeDocument/2006/relationships/image" Target="../media/image40.png"/><Relationship Id="rId23" Type="http://schemas.openxmlformats.org/officeDocument/2006/relationships/hyperlink" Target="&#21494;&#36830;&#24179;&#32769;&#24072;.mp4" TargetMode="External"/><Relationship Id="rId22" Type="http://schemas.openxmlformats.org/officeDocument/2006/relationships/image" Target="../media/image39.png"/><Relationship Id="rId21" Type="http://schemas.openxmlformats.org/officeDocument/2006/relationships/tags" Target="../tags/tag618.xml"/><Relationship Id="rId20" Type="http://schemas.openxmlformats.org/officeDocument/2006/relationships/tags" Target="../tags/tag617.xml"/><Relationship Id="rId2" Type="http://schemas.openxmlformats.org/officeDocument/2006/relationships/tags" Target="../tags/tag599.xml"/><Relationship Id="rId19" Type="http://schemas.openxmlformats.org/officeDocument/2006/relationships/tags" Target="../tags/tag616.xml"/><Relationship Id="rId18" Type="http://schemas.openxmlformats.org/officeDocument/2006/relationships/tags" Target="../tags/tag615.xml"/><Relationship Id="rId17" Type="http://schemas.openxmlformats.org/officeDocument/2006/relationships/tags" Target="../tags/tag614.xml"/><Relationship Id="rId16" Type="http://schemas.openxmlformats.org/officeDocument/2006/relationships/tags" Target="../tags/tag613.xml"/><Relationship Id="rId15" Type="http://schemas.openxmlformats.org/officeDocument/2006/relationships/tags" Target="../tags/tag612.xml"/><Relationship Id="rId14" Type="http://schemas.openxmlformats.org/officeDocument/2006/relationships/tags" Target="../tags/tag611.xml"/><Relationship Id="rId13" Type="http://schemas.openxmlformats.org/officeDocument/2006/relationships/tags" Target="../tags/tag610.xml"/><Relationship Id="rId12" Type="http://schemas.openxmlformats.org/officeDocument/2006/relationships/tags" Target="../tags/tag609.xml"/><Relationship Id="rId11" Type="http://schemas.openxmlformats.org/officeDocument/2006/relationships/tags" Target="../tags/tag608.xml"/><Relationship Id="rId10" Type="http://schemas.openxmlformats.org/officeDocument/2006/relationships/tags" Target="../tags/tag607.xml"/><Relationship Id="rId1" Type="http://schemas.openxmlformats.org/officeDocument/2006/relationships/tags" Target="../tags/tag598.xml"/></Relationships>
</file>

<file path=ppt/slides/_rels/slide80.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087.xml"/><Relationship Id="rId5" Type="http://schemas.openxmlformats.org/officeDocument/2006/relationships/tags" Target="../tags/tag2086.xml"/><Relationship Id="rId4" Type="http://schemas.openxmlformats.org/officeDocument/2006/relationships/tags" Target="../tags/tag2085.xml"/><Relationship Id="rId3" Type="http://schemas.openxmlformats.org/officeDocument/2006/relationships/tags" Target="../tags/tag2084.xml"/><Relationship Id="rId26" Type="http://schemas.openxmlformats.org/officeDocument/2006/relationships/notesSlide" Target="../notesSlides/notesSlide77.xml"/><Relationship Id="rId25" Type="http://schemas.openxmlformats.org/officeDocument/2006/relationships/slideLayout" Target="../slideLayouts/slideLayout7.xml"/><Relationship Id="rId24" Type="http://schemas.openxmlformats.org/officeDocument/2006/relationships/tags" Target="../tags/tag2102.xml"/><Relationship Id="rId23" Type="http://schemas.openxmlformats.org/officeDocument/2006/relationships/tags" Target="../tags/tag2101.xml"/><Relationship Id="rId22" Type="http://schemas.openxmlformats.org/officeDocument/2006/relationships/tags" Target="../tags/tag2100.xml"/><Relationship Id="rId21" Type="http://schemas.openxmlformats.org/officeDocument/2006/relationships/tags" Target="../tags/tag2099.xml"/><Relationship Id="rId20" Type="http://schemas.openxmlformats.org/officeDocument/2006/relationships/tags" Target="../tags/tag2098.xml"/><Relationship Id="rId2" Type="http://schemas.openxmlformats.org/officeDocument/2006/relationships/tags" Target="../tags/tag2083.xml"/><Relationship Id="rId19" Type="http://schemas.openxmlformats.org/officeDocument/2006/relationships/tags" Target="../tags/tag2097.xml"/><Relationship Id="rId18" Type="http://schemas.openxmlformats.org/officeDocument/2006/relationships/tags" Target="../tags/tag2096.xml"/><Relationship Id="rId17" Type="http://schemas.openxmlformats.org/officeDocument/2006/relationships/tags" Target="../tags/tag2095.xml"/><Relationship Id="rId16" Type="http://schemas.openxmlformats.org/officeDocument/2006/relationships/tags" Target="../tags/tag2094.xml"/><Relationship Id="rId15" Type="http://schemas.openxmlformats.org/officeDocument/2006/relationships/tags" Target="../tags/tag2093.xml"/><Relationship Id="rId14" Type="http://schemas.openxmlformats.org/officeDocument/2006/relationships/tags" Target="../tags/tag2092.xml"/><Relationship Id="rId13" Type="http://schemas.openxmlformats.org/officeDocument/2006/relationships/tags" Target="../tags/tag2091.xml"/><Relationship Id="rId12" Type="http://schemas.openxmlformats.org/officeDocument/2006/relationships/tags" Target="../tags/tag2090.xml"/><Relationship Id="rId11" Type="http://schemas.openxmlformats.org/officeDocument/2006/relationships/tags" Target="../tags/tag2089.xml"/><Relationship Id="rId10" Type="http://schemas.openxmlformats.org/officeDocument/2006/relationships/tags" Target="../tags/tag2088.xml"/><Relationship Id="rId1" Type="http://schemas.openxmlformats.org/officeDocument/2006/relationships/tags" Target="../tags/tag2082.xml"/></Relationships>
</file>

<file path=ppt/slides/_rels/slide81.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108.xml"/><Relationship Id="rId5" Type="http://schemas.openxmlformats.org/officeDocument/2006/relationships/tags" Target="../tags/tag2107.xml"/><Relationship Id="rId4" Type="http://schemas.openxmlformats.org/officeDocument/2006/relationships/tags" Target="../tags/tag2106.xml"/><Relationship Id="rId3" Type="http://schemas.openxmlformats.org/officeDocument/2006/relationships/tags" Target="../tags/tag2105.xml"/><Relationship Id="rId26" Type="http://schemas.openxmlformats.org/officeDocument/2006/relationships/notesSlide" Target="../notesSlides/notesSlide78.xml"/><Relationship Id="rId25" Type="http://schemas.openxmlformats.org/officeDocument/2006/relationships/slideLayout" Target="../slideLayouts/slideLayout7.xml"/><Relationship Id="rId24" Type="http://schemas.openxmlformats.org/officeDocument/2006/relationships/tags" Target="../tags/tag2123.xml"/><Relationship Id="rId23" Type="http://schemas.openxmlformats.org/officeDocument/2006/relationships/tags" Target="../tags/tag2122.xml"/><Relationship Id="rId22" Type="http://schemas.openxmlformats.org/officeDocument/2006/relationships/tags" Target="../tags/tag2121.xml"/><Relationship Id="rId21" Type="http://schemas.openxmlformats.org/officeDocument/2006/relationships/tags" Target="../tags/tag2120.xml"/><Relationship Id="rId20" Type="http://schemas.openxmlformats.org/officeDocument/2006/relationships/tags" Target="../tags/tag2119.xml"/><Relationship Id="rId2" Type="http://schemas.openxmlformats.org/officeDocument/2006/relationships/tags" Target="../tags/tag2104.xml"/><Relationship Id="rId19" Type="http://schemas.openxmlformats.org/officeDocument/2006/relationships/tags" Target="../tags/tag2118.xml"/><Relationship Id="rId18" Type="http://schemas.openxmlformats.org/officeDocument/2006/relationships/tags" Target="../tags/tag2117.xml"/><Relationship Id="rId17" Type="http://schemas.openxmlformats.org/officeDocument/2006/relationships/tags" Target="../tags/tag2116.xml"/><Relationship Id="rId16" Type="http://schemas.openxmlformats.org/officeDocument/2006/relationships/tags" Target="../tags/tag2115.xml"/><Relationship Id="rId15" Type="http://schemas.openxmlformats.org/officeDocument/2006/relationships/tags" Target="../tags/tag2114.xml"/><Relationship Id="rId14" Type="http://schemas.openxmlformats.org/officeDocument/2006/relationships/tags" Target="../tags/tag2113.xml"/><Relationship Id="rId13" Type="http://schemas.openxmlformats.org/officeDocument/2006/relationships/tags" Target="../tags/tag2112.xml"/><Relationship Id="rId12" Type="http://schemas.openxmlformats.org/officeDocument/2006/relationships/tags" Target="../tags/tag2111.xml"/><Relationship Id="rId11" Type="http://schemas.openxmlformats.org/officeDocument/2006/relationships/tags" Target="../tags/tag2110.xml"/><Relationship Id="rId10" Type="http://schemas.openxmlformats.org/officeDocument/2006/relationships/tags" Target="../tags/tag2109.xml"/><Relationship Id="rId1" Type="http://schemas.openxmlformats.org/officeDocument/2006/relationships/tags" Target="../tags/tag2103.xml"/></Relationships>
</file>

<file path=ppt/slides/_rels/slide82.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129.xml"/><Relationship Id="rId5" Type="http://schemas.openxmlformats.org/officeDocument/2006/relationships/tags" Target="../tags/tag2128.xml"/><Relationship Id="rId4" Type="http://schemas.openxmlformats.org/officeDocument/2006/relationships/tags" Target="../tags/tag2127.xml"/><Relationship Id="rId3" Type="http://schemas.openxmlformats.org/officeDocument/2006/relationships/tags" Target="../tags/tag2126.xml"/><Relationship Id="rId26" Type="http://schemas.openxmlformats.org/officeDocument/2006/relationships/notesSlide" Target="../notesSlides/notesSlide79.xml"/><Relationship Id="rId25" Type="http://schemas.openxmlformats.org/officeDocument/2006/relationships/slideLayout" Target="../slideLayouts/slideLayout7.xml"/><Relationship Id="rId24" Type="http://schemas.openxmlformats.org/officeDocument/2006/relationships/tags" Target="../tags/tag2144.xml"/><Relationship Id="rId23" Type="http://schemas.openxmlformats.org/officeDocument/2006/relationships/tags" Target="../tags/tag2143.xml"/><Relationship Id="rId22" Type="http://schemas.openxmlformats.org/officeDocument/2006/relationships/tags" Target="../tags/tag2142.xml"/><Relationship Id="rId21" Type="http://schemas.openxmlformats.org/officeDocument/2006/relationships/tags" Target="../tags/tag2141.xml"/><Relationship Id="rId20" Type="http://schemas.openxmlformats.org/officeDocument/2006/relationships/tags" Target="../tags/tag2140.xml"/><Relationship Id="rId2" Type="http://schemas.openxmlformats.org/officeDocument/2006/relationships/tags" Target="../tags/tag2125.xml"/><Relationship Id="rId19" Type="http://schemas.openxmlformats.org/officeDocument/2006/relationships/tags" Target="../tags/tag2139.xml"/><Relationship Id="rId18" Type="http://schemas.openxmlformats.org/officeDocument/2006/relationships/tags" Target="../tags/tag2138.xml"/><Relationship Id="rId17" Type="http://schemas.openxmlformats.org/officeDocument/2006/relationships/tags" Target="../tags/tag2137.xml"/><Relationship Id="rId16" Type="http://schemas.openxmlformats.org/officeDocument/2006/relationships/tags" Target="../tags/tag2136.xml"/><Relationship Id="rId15" Type="http://schemas.openxmlformats.org/officeDocument/2006/relationships/tags" Target="../tags/tag2135.xml"/><Relationship Id="rId14" Type="http://schemas.openxmlformats.org/officeDocument/2006/relationships/tags" Target="../tags/tag2134.xml"/><Relationship Id="rId13" Type="http://schemas.openxmlformats.org/officeDocument/2006/relationships/tags" Target="../tags/tag2133.xml"/><Relationship Id="rId12" Type="http://schemas.openxmlformats.org/officeDocument/2006/relationships/tags" Target="../tags/tag2132.xml"/><Relationship Id="rId11" Type="http://schemas.openxmlformats.org/officeDocument/2006/relationships/tags" Target="../tags/tag2131.xml"/><Relationship Id="rId10" Type="http://schemas.openxmlformats.org/officeDocument/2006/relationships/tags" Target="../tags/tag2130.xml"/><Relationship Id="rId1" Type="http://schemas.openxmlformats.org/officeDocument/2006/relationships/tags" Target="../tags/tag2124.xml"/></Relationships>
</file>

<file path=ppt/slides/_rels/slide83.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150.xml"/><Relationship Id="rId5" Type="http://schemas.openxmlformats.org/officeDocument/2006/relationships/tags" Target="../tags/tag2149.xml"/><Relationship Id="rId4" Type="http://schemas.openxmlformats.org/officeDocument/2006/relationships/tags" Target="../tags/tag2148.xml"/><Relationship Id="rId3" Type="http://schemas.openxmlformats.org/officeDocument/2006/relationships/tags" Target="../tags/tag2147.xml"/><Relationship Id="rId26" Type="http://schemas.openxmlformats.org/officeDocument/2006/relationships/notesSlide" Target="../notesSlides/notesSlide80.xml"/><Relationship Id="rId25" Type="http://schemas.openxmlformats.org/officeDocument/2006/relationships/slideLayout" Target="../slideLayouts/slideLayout7.xml"/><Relationship Id="rId24" Type="http://schemas.openxmlformats.org/officeDocument/2006/relationships/tags" Target="../tags/tag2165.xml"/><Relationship Id="rId23" Type="http://schemas.openxmlformats.org/officeDocument/2006/relationships/tags" Target="../tags/tag2164.xml"/><Relationship Id="rId22" Type="http://schemas.openxmlformats.org/officeDocument/2006/relationships/tags" Target="../tags/tag2163.xml"/><Relationship Id="rId21" Type="http://schemas.openxmlformats.org/officeDocument/2006/relationships/tags" Target="../tags/tag2162.xml"/><Relationship Id="rId20" Type="http://schemas.openxmlformats.org/officeDocument/2006/relationships/tags" Target="../tags/tag2161.xml"/><Relationship Id="rId2" Type="http://schemas.openxmlformats.org/officeDocument/2006/relationships/tags" Target="../tags/tag2146.xml"/><Relationship Id="rId19" Type="http://schemas.openxmlformats.org/officeDocument/2006/relationships/tags" Target="../tags/tag2160.xml"/><Relationship Id="rId18" Type="http://schemas.openxmlformats.org/officeDocument/2006/relationships/tags" Target="../tags/tag2159.xml"/><Relationship Id="rId17" Type="http://schemas.openxmlformats.org/officeDocument/2006/relationships/tags" Target="../tags/tag2158.xml"/><Relationship Id="rId16" Type="http://schemas.openxmlformats.org/officeDocument/2006/relationships/tags" Target="../tags/tag2157.xml"/><Relationship Id="rId15" Type="http://schemas.openxmlformats.org/officeDocument/2006/relationships/tags" Target="../tags/tag2156.xml"/><Relationship Id="rId14" Type="http://schemas.openxmlformats.org/officeDocument/2006/relationships/tags" Target="../tags/tag2155.xml"/><Relationship Id="rId13" Type="http://schemas.openxmlformats.org/officeDocument/2006/relationships/tags" Target="../tags/tag2154.xml"/><Relationship Id="rId12" Type="http://schemas.openxmlformats.org/officeDocument/2006/relationships/tags" Target="../tags/tag2153.xml"/><Relationship Id="rId11" Type="http://schemas.openxmlformats.org/officeDocument/2006/relationships/tags" Target="../tags/tag2152.xml"/><Relationship Id="rId10" Type="http://schemas.openxmlformats.org/officeDocument/2006/relationships/tags" Target="../tags/tag2151.xml"/><Relationship Id="rId1" Type="http://schemas.openxmlformats.org/officeDocument/2006/relationships/tags" Target="../tags/tag2145.xml"/></Relationships>
</file>

<file path=ppt/slides/_rels/slide84.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171.xml"/><Relationship Id="rId5" Type="http://schemas.openxmlformats.org/officeDocument/2006/relationships/tags" Target="../tags/tag2170.xml"/><Relationship Id="rId4" Type="http://schemas.openxmlformats.org/officeDocument/2006/relationships/tags" Target="../tags/tag2169.xml"/><Relationship Id="rId3" Type="http://schemas.openxmlformats.org/officeDocument/2006/relationships/tags" Target="../tags/tag2168.xml"/><Relationship Id="rId26" Type="http://schemas.openxmlformats.org/officeDocument/2006/relationships/notesSlide" Target="../notesSlides/notesSlide81.xml"/><Relationship Id="rId25" Type="http://schemas.openxmlformats.org/officeDocument/2006/relationships/slideLayout" Target="../slideLayouts/slideLayout7.xml"/><Relationship Id="rId24" Type="http://schemas.openxmlformats.org/officeDocument/2006/relationships/tags" Target="../tags/tag2186.xml"/><Relationship Id="rId23" Type="http://schemas.openxmlformats.org/officeDocument/2006/relationships/tags" Target="../tags/tag2185.xml"/><Relationship Id="rId22" Type="http://schemas.openxmlformats.org/officeDocument/2006/relationships/tags" Target="../tags/tag2184.xml"/><Relationship Id="rId21" Type="http://schemas.openxmlformats.org/officeDocument/2006/relationships/tags" Target="../tags/tag2183.xml"/><Relationship Id="rId20" Type="http://schemas.openxmlformats.org/officeDocument/2006/relationships/tags" Target="../tags/tag2182.xml"/><Relationship Id="rId2" Type="http://schemas.openxmlformats.org/officeDocument/2006/relationships/tags" Target="../tags/tag2167.xml"/><Relationship Id="rId19" Type="http://schemas.openxmlformats.org/officeDocument/2006/relationships/tags" Target="../tags/tag2181.xml"/><Relationship Id="rId18" Type="http://schemas.openxmlformats.org/officeDocument/2006/relationships/tags" Target="../tags/tag2180.xml"/><Relationship Id="rId17" Type="http://schemas.openxmlformats.org/officeDocument/2006/relationships/tags" Target="../tags/tag2179.xml"/><Relationship Id="rId16" Type="http://schemas.openxmlformats.org/officeDocument/2006/relationships/tags" Target="../tags/tag2178.xml"/><Relationship Id="rId15" Type="http://schemas.openxmlformats.org/officeDocument/2006/relationships/tags" Target="../tags/tag2177.xml"/><Relationship Id="rId14" Type="http://schemas.openxmlformats.org/officeDocument/2006/relationships/tags" Target="../tags/tag2176.xml"/><Relationship Id="rId13" Type="http://schemas.openxmlformats.org/officeDocument/2006/relationships/tags" Target="../tags/tag2175.xml"/><Relationship Id="rId12" Type="http://schemas.openxmlformats.org/officeDocument/2006/relationships/tags" Target="../tags/tag2174.xml"/><Relationship Id="rId11" Type="http://schemas.openxmlformats.org/officeDocument/2006/relationships/tags" Target="../tags/tag2173.xml"/><Relationship Id="rId10" Type="http://schemas.openxmlformats.org/officeDocument/2006/relationships/tags" Target="../tags/tag2172.xml"/><Relationship Id="rId1" Type="http://schemas.openxmlformats.org/officeDocument/2006/relationships/tags" Target="../tags/tag2166.xml"/></Relationships>
</file>

<file path=ppt/slides/_rels/slide85.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192.xml"/><Relationship Id="rId5" Type="http://schemas.openxmlformats.org/officeDocument/2006/relationships/tags" Target="../tags/tag2191.xml"/><Relationship Id="rId4" Type="http://schemas.openxmlformats.org/officeDocument/2006/relationships/tags" Target="../tags/tag2190.xml"/><Relationship Id="rId3" Type="http://schemas.openxmlformats.org/officeDocument/2006/relationships/tags" Target="../tags/tag2189.xml"/><Relationship Id="rId26" Type="http://schemas.openxmlformats.org/officeDocument/2006/relationships/notesSlide" Target="../notesSlides/notesSlide82.xml"/><Relationship Id="rId25" Type="http://schemas.openxmlformats.org/officeDocument/2006/relationships/slideLayout" Target="../slideLayouts/slideLayout7.xml"/><Relationship Id="rId24" Type="http://schemas.openxmlformats.org/officeDocument/2006/relationships/tags" Target="../tags/tag2207.xml"/><Relationship Id="rId23" Type="http://schemas.openxmlformats.org/officeDocument/2006/relationships/tags" Target="../tags/tag2206.xml"/><Relationship Id="rId22" Type="http://schemas.openxmlformats.org/officeDocument/2006/relationships/tags" Target="../tags/tag2205.xml"/><Relationship Id="rId21" Type="http://schemas.openxmlformats.org/officeDocument/2006/relationships/tags" Target="../tags/tag2204.xml"/><Relationship Id="rId20" Type="http://schemas.openxmlformats.org/officeDocument/2006/relationships/tags" Target="../tags/tag2203.xml"/><Relationship Id="rId2" Type="http://schemas.openxmlformats.org/officeDocument/2006/relationships/tags" Target="../tags/tag2188.xml"/><Relationship Id="rId19" Type="http://schemas.openxmlformats.org/officeDocument/2006/relationships/tags" Target="../tags/tag2202.xml"/><Relationship Id="rId18" Type="http://schemas.openxmlformats.org/officeDocument/2006/relationships/tags" Target="../tags/tag2201.xml"/><Relationship Id="rId17" Type="http://schemas.openxmlformats.org/officeDocument/2006/relationships/tags" Target="../tags/tag2200.xml"/><Relationship Id="rId16" Type="http://schemas.openxmlformats.org/officeDocument/2006/relationships/tags" Target="../tags/tag2199.xml"/><Relationship Id="rId15" Type="http://schemas.openxmlformats.org/officeDocument/2006/relationships/tags" Target="../tags/tag2198.xml"/><Relationship Id="rId14" Type="http://schemas.openxmlformats.org/officeDocument/2006/relationships/tags" Target="../tags/tag2197.xml"/><Relationship Id="rId13" Type="http://schemas.openxmlformats.org/officeDocument/2006/relationships/tags" Target="../tags/tag2196.xml"/><Relationship Id="rId12" Type="http://schemas.openxmlformats.org/officeDocument/2006/relationships/tags" Target="../tags/tag2195.xml"/><Relationship Id="rId11" Type="http://schemas.openxmlformats.org/officeDocument/2006/relationships/tags" Target="../tags/tag2194.xml"/><Relationship Id="rId10" Type="http://schemas.openxmlformats.org/officeDocument/2006/relationships/tags" Target="../tags/tag2193.xml"/><Relationship Id="rId1" Type="http://schemas.openxmlformats.org/officeDocument/2006/relationships/tags" Target="../tags/tag2187.xml"/></Relationships>
</file>

<file path=ppt/slides/_rels/slide86.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213.xml"/><Relationship Id="rId5" Type="http://schemas.openxmlformats.org/officeDocument/2006/relationships/tags" Target="../tags/tag2212.xml"/><Relationship Id="rId4" Type="http://schemas.openxmlformats.org/officeDocument/2006/relationships/tags" Target="../tags/tag2211.xml"/><Relationship Id="rId3" Type="http://schemas.openxmlformats.org/officeDocument/2006/relationships/tags" Target="../tags/tag2210.xml"/><Relationship Id="rId26" Type="http://schemas.openxmlformats.org/officeDocument/2006/relationships/notesSlide" Target="../notesSlides/notesSlide83.xml"/><Relationship Id="rId25" Type="http://schemas.openxmlformats.org/officeDocument/2006/relationships/slideLayout" Target="../slideLayouts/slideLayout7.xml"/><Relationship Id="rId24" Type="http://schemas.openxmlformats.org/officeDocument/2006/relationships/tags" Target="../tags/tag2228.xml"/><Relationship Id="rId23" Type="http://schemas.openxmlformats.org/officeDocument/2006/relationships/tags" Target="../tags/tag2227.xml"/><Relationship Id="rId22" Type="http://schemas.openxmlformats.org/officeDocument/2006/relationships/tags" Target="../tags/tag2226.xml"/><Relationship Id="rId21" Type="http://schemas.openxmlformats.org/officeDocument/2006/relationships/tags" Target="../tags/tag2225.xml"/><Relationship Id="rId20" Type="http://schemas.openxmlformats.org/officeDocument/2006/relationships/tags" Target="../tags/tag2224.xml"/><Relationship Id="rId2" Type="http://schemas.openxmlformats.org/officeDocument/2006/relationships/tags" Target="../tags/tag2209.xml"/><Relationship Id="rId19" Type="http://schemas.openxmlformats.org/officeDocument/2006/relationships/tags" Target="../tags/tag2223.xml"/><Relationship Id="rId18" Type="http://schemas.openxmlformats.org/officeDocument/2006/relationships/tags" Target="../tags/tag2222.xml"/><Relationship Id="rId17" Type="http://schemas.openxmlformats.org/officeDocument/2006/relationships/tags" Target="../tags/tag2221.xml"/><Relationship Id="rId16" Type="http://schemas.openxmlformats.org/officeDocument/2006/relationships/tags" Target="../tags/tag2220.xml"/><Relationship Id="rId15" Type="http://schemas.openxmlformats.org/officeDocument/2006/relationships/tags" Target="../tags/tag2219.xml"/><Relationship Id="rId14" Type="http://schemas.openxmlformats.org/officeDocument/2006/relationships/tags" Target="../tags/tag2218.xml"/><Relationship Id="rId13" Type="http://schemas.openxmlformats.org/officeDocument/2006/relationships/tags" Target="../tags/tag2217.xml"/><Relationship Id="rId12" Type="http://schemas.openxmlformats.org/officeDocument/2006/relationships/tags" Target="../tags/tag2216.xml"/><Relationship Id="rId11" Type="http://schemas.openxmlformats.org/officeDocument/2006/relationships/tags" Target="../tags/tag2215.xml"/><Relationship Id="rId10" Type="http://schemas.openxmlformats.org/officeDocument/2006/relationships/tags" Target="../tags/tag2214.xml"/><Relationship Id="rId1" Type="http://schemas.openxmlformats.org/officeDocument/2006/relationships/tags" Target="../tags/tag2208.xml"/></Relationships>
</file>

<file path=ppt/slides/_rels/slide87.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234.xml"/><Relationship Id="rId5" Type="http://schemas.openxmlformats.org/officeDocument/2006/relationships/tags" Target="../tags/tag2233.xml"/><Relationship Id="rId4" Type="http://schemas.openxmlformats.org/officeDocument/2006/relationships/tags" Target="../tags/tag2232.xml"/><Relationship Id="rId3" Type="http://schemas.openxmlformats.org/officeDocument/2006/relationships/tags" Target="../tags/tag2231.xml"/><Relationship Id="rId26" Type="http://schemas.openxmlformats.org/officeDocument/2006/relationships/notesSlide" Target="../notesSlides/notesSlide84.xml"/><Relationship Id="rId25" Type="http://schemas.openxmlformats.org/officeDocument/2006/relationships/slideLayout" Target="../slideLayouts/slideLayout7.xml"/><Relationship Id="rId24" Type="http://schemas.openxmlformats.org/officeDocument/2006/relationships/tags" Target="../tags/tag2249.xml"/><Relationship Id="rId23" Type="http://schemas.openxmlformats.org/officeDocument/2006/relationships/tags" Target="../tags/tag2248.xml"/><Relationship Id="rId22" Type="http://schemas.openxmlformats.org/officeDocument/2006/relationships/tags" Target="../tags/tag2247.xml"/><Relationship Id="rId21" Type="http://schemas.openxmlformats.org/officeDocument/2006/relationships/tags" Target="../tags/tag2246.xml"/><Relationship Id="rId20" Type="http://schemas.openxmlformats.org/officeDocument/2006/relationships/tags" Target="../tags/tag2245.xml"/><Relationship Id="rId2" Type="http://schemas.openxmlformats.org/officeDocument/2006/relationships/tags" Target="../tags/tag2230.xml"/><Relationship Id="rId19" Type="http://schemas.openxmlformats.org/officeDocument/2006/relationships/tags" Target="../tags/tag2244.xml"/><Relationship Id="rId18" Type="http://schemas.openxmlformats.org/officeDocument/2006/relationships/tags" Target="../tags/tag2243.xml"/><Relationship Id="rId17" Type="http://schemas.openxmlformats.org/officeDocument/2006/relationships/tags" Target="../tags/tag2242.xml"/><Relationship Id="rId16" Type="http://schemas.openxmlformats.org/officeDocument/2006/relationships/tags" Target="../tags/tag2241.xml"/><Relationship Id="rId15" Type="http://schemas.openxmlformats.org/officeDocument/2006/relationships/tags" Target="../tags/tag2240.xml"/><Relationship Id="rId14" Type="http://schemas.openxmlformats.org/officeDocument/2006/relationships/tags" Target="../tags/tag2239.xml"/><Relationship Id="rId13" Type="http://schemas.openxmlformats.org/officeDocument/2006/relationships/tags" Target="../tags/tag2238.xml"/><Relationship Id="rId12" Type="http://schemas.openxmlformats.org/officeDocument/2006/relationships/tags" Target="../tags/tag2237.xml"/><Relationship Id="rId11" Type="http://schemas.openxmlformats.org/officeDocument/2006/relationships/tags" Target="../tags/tag2236.xml"/><Relationship Id="rId10" Type="http://schemas.openxmlformats.org/officeDocument/2006/relationships/tags" Target="../tags/tag2235.xml"/><Relationship Id="rId1" Type="http://schemas.openxmlformats.org/officeDocument/2006/relationships/tags" Target="../tags/tag2229.xml"/></Relationships>
</file>

<file path=ppt/slides/_rels/slide88.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255.xml"/><Relationship Id="rId5" Type="http://schemas.openxmlformats.org/officeDocument/2006/relationships/tags" Target="../tags/tag2254.xml"/><Relationship Id="rId4" Type="http://schemas.openxmlformats.org/officeDocument/2006/relationships/tags" Target="../tags/tag2253.xml"/><Relationship Id="rId3" Type="http://schemas.openxmlformats.org/officeDocument/2006/relationships/tags" Target="../tags/tag2252.xml"/><Relationship Id="rId26" Type="http://schemas.openxmlformats.org/officeDocument/2006/relationships/notesSlide" Target="../notesSlides/notesSlide85.xml"/><Relationship Id="rId25" Type="http://schemas.openxmlformats.org/officeDocument/2006/relationships/slideLayout" Target="../slideLayouts/slideLayout7.xml"/><Relationship Id="rId24" Type="http://schemas.openxmlformats.org/officeDocument/2006/relationships/tags" Target="../tags/tag2270.xml"/><Relationship Id="rId23" Type="http://schemas.openxmlformats.org/officeDocument/2006/relationships/tags" Target="../tags/tag2269.xml"/><Relationship Id="rId22" Type="http://schemas.openxmlformats.org/officeDocument/2006/relationships/tags" Target="../tags/tag2268.xml"/><Relationship Id="rId21" Type="http://schemas.openxmlformats.org/officeDocument/2006/relationships/tags" Target="../tags/tag2267.xml"/><Relationship Id="rId20" Type="http://schemas.openxmlformats.org/officeDocument/2006/relationships/tags" Target="../tags/tag2266.xml"/><Relationship Id="rId2" Type="http://schemas.openxmlformats.org/officeDocument/2006/relationships/tags" Target="../tags/tag2251.xml"/><Relationship Id="rId19" Type="http://schemas.openxmlformats.org/officeDocument/2006/relationships/tags" Target="../tags/tag2265.xml"/><Relationship Id="rId18" Type="http://schemas.openxmlformats.org/officeDocument/2006/relationships/tags" Target="../tags/tag2264.xml"/><Relationship Id="rId17" Type="http://schemas.openxmlformats.org/officeDocument/2006/relationships/tags" Target="../tags/tag2263.xml"/><Relationship Id="rId16" Type="http://schemas.openxmlformats.org/officeDocument/2006/relationships/tags" Target="../tags/tag2262.xml"/><Relationship Id="rId15" Type="http://schemas.openxmlformats.org/officeDocument/2006/relationships/tags" Target="../tags/tag2261.xml"/><Relationship Id="rId14" Type="http://schemas.openxmlformats.org/officeDocument/2006/relationships/tags" Target="../tags/tag2260.xml"/><Relationship Id="rId13" Type="http://schemas.openxmlformats.org/officeDocument/2006/relationships/tags" Target="../tags/tag2259.xml"/><Relationship Id="rId12" Type="http://schemas.openxmlformats.org/officeDocument/2006/relationships/tags" Target="../tags/tag2258.xml"/><Relationship Id="rId11" Type="http://schemas.openxmlformats.org/officeDocument/2006/relationships/tags" Target="../tags/tag2257.xml"/><Relationship Id="rId10" Type="http://schemas.openxmlformats.org/officeDocument/2006/relationships/tags" Target="../tags/tag2256.xml"/><Relationship Id="rId1" Type="http://schemas.openxmlformats.org/officeDocument/2006/relationships/tags" Target="../tags/tag2250.xml"/></Relationships>
</file>

<file path=ppt/slides/_rels/slide89.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276.xml"/><Relationship Id="rId5" Type="http://schemas.openxmlformats.org/officeDocument/2006/relationships/tags" Target="../tags/tag2275.xml"/><Relationship Id="rId4" Type="http://schemas.openxmlformats.org/officeDocument/2006/relationships/tags" Target="../tags/tag2274.xml"/><Relationship Id="rId3" Type="http://schemas.openxmlformats.org/officeDocument/2006/relationships/tags" Target="../tags/tag2273.xml"/><Relationship Id="rId26" Type="http://schemas.openxmlformats.org/officeDocument/2006/relationships/notesSlide" Target="../notesSlides/notesSlide86.xml"/><Relationship Id="rId25" Type="http://schemas.openxmlformats.org/officeDocument/2006/relationships/slideLayout" Target="../slideLayouts/slideLayout7.xml"/><Relationship Id="rId24" Type="http://schemas.openxmlformats.org/officeDocument/2006/relationships/tags" Target="../tags/tag2291.xml"/><Relationship Id="rId23" Type="http://schemas.openxmlformats.org/officeDocument/2006/relationships/tags" Target="../tags/tag2290.xml"/><Relationship Id="rId22" Type="http://schemas.openxmlformats.org/officeDocument/2006/relationships/tags" Target="../tags/tag2289.xml"/><Relationship Id="rId21" Type="http://schemas.openxmlformats.org/officeDocument/2006/relationships/tags" Target="../tags/tag2288.xml"/><Relationship Id="rId20" Type="http://schemas.openxmlformats.org/officeDocument/2006/relationships/tags" Target="../tags/tag2287.xml"/><Relationship Id="rId2" Type="http://schemas.openxmlformats.org/officeDocument/2006/relationships/tags" Target="../tags/tag2272.xml"/><Relationship Id="rId19" Type="http://schemas.openxmlformats.org/officeDocument/2006/relationships/tags" Target="../tags/tag2286.xml"/><Relationship Id="rId18" Type="http://schemas.openxmlformats.org/officeDocument/2006/relationships/tags" Target="../tags/tag2285.xml"/><Relationship Id="rId17" Type="http://schemas.openxmlformats.org/officeDocument/2006/relationships/tags" Target="../tags/tag2284.xml"/><Relationship Id="rId16" Type="http://schemas.openxmlformats.org/officeDocument/2006/relationships/tags" Target="../tags/tag2283.xml"/><Relationship Id="rId15" Type="http://schemas.openxmlformats.org/officeDocument/2006/relationships/tags" Target="../tags/tag2282.xml"/><Relationship Id="rId14" Type="http://schemas.openxmlformats.org/officeDocument/2006/relationships/tags" Target="../tags/tag2281.xml"/><Relationship Id="rId13" Type="http://schemas.openxmlformats.org/officeDocument/2006/relationships/tags" Target="../tags/tag2280.xml"/><Relationship Id="rId12" Type="http://schemas.openxmlformats.org/officeDocument/2006/relationships/tags" Target="../tags/tag2279.xml"/><Relationship Id="rId11" Type="http://schemas.openxmlformats.org/officeDocument/2006/relationships/tags" Target="../tags/tag2278.xml"/><Relationship Id="rId10" Type="http://schemas.openxmlformats.org/officeDocument/2006/relationships/tags" Target="../tags/tag2277.xml"/><Relationship Id="rId1" Type="http://schemas.openxmlformats.org/officeDocument/2006/relationships/tags" Target="../tags/tag2271.xml"/></Relationships>
</file>

<file path=ppt/slides/_rels/slide9.xml.rels><?xml version="1.0" encoding="UTF-8" standalone="yes"?>
<Relationships xmlns="http://schemas.openxmlformats.org/package/2006/relationships"><Relationship Id="rId9" Type="http://schemas.openxmlformats.org/officeDocument/2006/relationships/tags" Target="../tags/tag628.xml"/><Relationship Id="rId8" Type="http://schemas.openxmlformats.org/officeDocument/2006/relationships/tags" Target="../tags/tag627.xml"/><Relationship Id="rId7" Type="http://schemas.openxmlformats.org/officeDocument/2006/relationships/tags" Target="../tags/tag626.xml"/><Relationship Id="rId6" Type="http://schemas.openxmlformats.org/officeDocument/2006/relationships/tags" Target="../tags/tag625.xml"/><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tags" Target="../tags/tag622.xml"/><Relationship Id="rId25" Type="http://schemas.openxmlformats.org/officeDocument/2006/relationships/notesSlide" Target="../notesSlides/notesSlide9.xml"/><Relationship Id="rId24" Type="http://schemas.openxmlformats.org/officeDocument/2006/relationships/slideLayout" Target="../slideLayouts/slideLayout7.xml"/><Relationship Id="rId23" Type="http://schemas.openxmlformats.org/officeDocument/2006/relationships/tags" Target="../tags/tag640.xml"/><Relationship Id="rId22" Type="http://schemas.openxmlformats.org/officeDocument/2006/relationships/image" Target="../media/image45.png"/><Relationship Id="rId21" Type="http://schemas.openxmlformats.org/officeDocument/2006/relationships/image" Target="../media/image39.png"/><Relationship Id="rId20" Type="http://schemas.openxmlformats.org/officeDocument/2006/relationships/tags" Target="../tags/tag639.xml"/><Relationship Id="rId2" Type="http://schemas.openxmlformats.org/officeDocument/2006/relationships/tags" Target="../tags/tag621.xml"/><Relationship Id="rId19" Type="http://schemas.openxmlformats.org/officeDocument/2006/relationships/tags" Target="../tags/tag638.xml"/><Relationship Id="rId18" Type="http://schemas.openxmlformats.org/officeDocument/2006/relationships/tags" Target="../tags/tag637.xml"/><Relationship Id="rId17" Type="http://schemas.openxmlformats.org/officeDocument/2006/relationships/tags" Target="../tags/tag636.xml"/><Relationship Id="rId16" Type="http://schemas.openxmlformats.org/officeDocument/2006/relationships/tags" Target="../tags/tag635.xml"/><Relationship Id="rId15" Type="http://schemas.openxmlformats.org/officeDocument/2006/relationships/tags" Target="../tags/tag634.xml"/><Relationship Id="rId14" Type="http://schemas.openxmlformats.org/officeDocument/2006/relationships/tags" Target="../tags/tag633.xml"/><Relationship Id="rId13" Type="http://schemas.openxmlformats.org/officeDocument/2006/relationships/tags" Target="../tags/tag632.xml"/><Relationship Id="rId12" Type="http://schemas.openxmlformats.org/officeDocument/2006/relationships/tags" Target="../tags/tag631.xml"/><Relationship Id="rId11" Type="http://schemas.openxmlformats.org/officeDocument/2006/relationships/tags" Target="../tags/tag630.xml"/><Relationship Id="rId10" Type="http://schemas.openxmlformats.org/officeDocument/2006/relationships/tags" Target="../tags/tag629.xml"/><Relationship Id="rId1" Type="http://schemas.openxmlformats.org/officeDocument/2006/relationships/tags" Target="../tags/tag620.xml"/></Relationships>
</file>

<file path=ppt/slides/_rels/slide90.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297.xml"/><Relationship Id="rId5" Type="http://schemas.openxmlformats.org/officeDocument/2006/relationships/tags" Target="../tags/tag2296.xml"/><Relationship Id="rId4" Type="http://schemas.openxmlformats.org/officeDocument/2006/relationships/tags" Target="../tags/tag2295.xml"/><Relationship Id="rId3" Type="http://schemas.openxmlformats.org/officeDocument/2006/relationships/tags" Target="../tags/tag2294.xml"/><Relationship Id="rId26" Type="http://schemas.openxmlformats.org/officeDocument/2006/relationships/notesSlide" Target="../notesSlides/notesSlide87.xml"/><Relationship Id="rId25" Type="http://schemas.openxmlformats.org/officeDocument/2006/relationships/slideLayout" Target="../slideLayouts/slideLayout7.xml"/><Relationship Id="rId24" Type="http://schemas.openxmlformats.org/officeDocument/2006/relationships/tags" Target="../tags/tag2312.xml"/><Relationship Id="rId23" Type="http://schemas.openxmlformats.org/officeDocument/2006/relationships/tags" Target="../tags/tag2311.xml"/><Relationship Id="rId22" Type="http://schemas.openxmlformats.org/officeDocument/2006/relationships/tags" Target="../tags/tag2310.xml"/><Relationship Id="rId21" Type="http://schemas.openxmlformats.org/officeDocument/2006/relationships/tags" Target="../tags/tag2309.xml"/><Relationship Id="rId20" Type="http://schemas.openxmlformats.org/officeDocument/2006/relationships/tags" Target="../tags/tag2308.xml"/><Relationship Id="rId2" Type="http://schemas.openxmlformats.org/officeDocument/2006/relationships/tags" Target="../tags/tag2293.xml"/><Relationship Id="rId19" Type="http://schemas.openxmlformats.org/officeDocument/2006/relationships/tags" Target="../tags/tag2307.xml"/><Relationship Id="rId18" Type="http://schemas.openxmlformats.org/officeDocument/2006/relationships/tags" Target="../tags/tag2306.xml"/><Relationship Id="rId17" Type="http://schemas.openxmlformats.org/officeDocument/2006/relationships/tags" Target="../tags/tag2305.xml"/><Relationship Id="rId16" Type="http://schemas.openxmlformats.org/officeDocument/2006/relationships/tags" Target="../tags/tag2304.xml"/><Relationship Id="rId15" Type="http://schemas.openxmlformats.org/officeDocument/2006/relationships/tags" Target="../tags/tag2303.xml"/><Relationship Id="rId14" Type="http://schemas.openxmlformats.org/officeDocument/2006/relationships/tags" Target="../tags/tag2302.xml"/><Relationship Id="rId13" Type="http://schemas.openxmlformats.org/officeDocument/2006/relationships/tags" Target="../tags/tag2301.xml"/><Relationship Id="rId12" Type="http://schemas.openxmlformats.org/officeDocument/2006/relationships/tags" Target="../tags/tag2300.xml"/><Relationship Id="rId11" Type="http://schemas.openxmlformats.org/officeDocument/2006/relationships/tags" Target="../tags/tag2299.xml"/><Relationship Id="rId10" Type="http://schemas.openxmlformats.org/officeDocument/2006/relationships/tags" Target="../tags/tag2298.xml"/><Relationship Id="rId1" Type="http://schemas.openxmlformats.org/officeDocument/2006/relationships/tags" Target="../tags/tag2292.xml"/></Relationships>
</file>

<file path=ppt/slides/_rels/slide91.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318.xml"/><Relationship Id="rId5" Type="http://schemas.openxmlformats.org/officeDocument/2006/relationships/tags" Target="../tags/tag2317.xml"/><Relationship Id="rId4" Type="http://schemas.openxmlformats.org/officeDocument/2006/relationships/tags" Target="../tags/tag2316.xml"/><Relationship Id="rId3" Type="http://schemas.openxmlformats.org/officeDocument/2006/relationships/tags" Target="../tags/tag2315.xml"/><Relationship Id="rId26" Type="http://schemas.openxmlformats.org/officeDocument/2006/relationships/notesSlide" Target="../notesSlides/notesSlide88.xml"/><Relationship Id="rId25" Type="http://schemas.openxmlformats.org/officeDocument/2006/relationships/slideLayout" Target="../slideLayouts/slideLayout7.xml"/><Relationship Id="rId24" Type="http://schemas.openxmlformats.org/officeDocument/2006/relationships/tags" Target="../tags/tag2333.xml"/><Relationship Id="rId23" Type="http://schemas.openxmlformats.org/officeDocument/2006/relationships/tags" Target="../tags/tag2332.xml"/><Relationship Id="rId22" Type="http://schemas.openxmlformats.org/officeDocument/2006/relationships/tags" Target="../tags/tag2331.xml"/><Relationship Id="rId21" Type="http://schemas.openxmlformats.org/officeDocument/2006/relationships/tags" Target="../tags/tag2330.xml"/><Relationship Id="rId20" Type="http://schemas.openxmlformats.org/officeDocument/2006/relationships/tags" Target="../tags/tag2329.xml"/><Relationship Id="rId2" Type="http://schemas.openxmlformats.org/officeDocument/2006/relationships/tags" Target="../tags/tag2314.xml"/><Relationship Id="rId19" Type="http://schemas.openxmlformats.org/officeDocument/2006/relationships/tags" Target="../tags/tag2328.xml"/><Relationship Id="rId18" Type="http://schemas.openxmlformats.org/officeDocument/2006/relationships/tags" Target="../tags/tag2327.xml"/><Relationship Id="rId17" Type="http://schemas.openxmlformats.org/officeDocument/2006/relationships/tags" Target="../tags/tag2326.xml"/><Relationship Id="rId16" Type="http://schemas.openxmlformats.org/officeDocument/2006/relationships/tags" Target="../tags/tag2325.xml"/><Relationship Id="rId15" Type="http://schemas.openxmlformats.org/officeDocument/2006/relationships/tags" Target="../tags/tag2324.xml"/><Relationship Id="rId14" Type="http://schemas.openxmlformats.org/officeDocument/2006/relationships/tags" Target="../tags/tag2323.xml"/><Relationship Id="rId13" Type="http://schemas.openxmlformats.org/officeDocument/2006/relationships/tags" Target="../tags/tag2322.xml"/><Relationship Id="rId12" Type="http://schemas.openxmlformats.org/officeDocument/2006/relationships/tags" Target="../tags/tag2321.xml"/><Relationship Id="rId11" Type="http://schemas.openxmlformats.org/officeDocument/2006/relationships/tags" Target="../tags/tag2320.xml"/><Relationship Id="rId10" Type="http://schemas.openxmlformats.org/officeDocument/2006/relationships/tags" Target="../tags/tag2319.xml"/><Relationship Id="rId1" Type="http://schemas.openxmlformats.org/officeDocument/2006/relationships/tags" Target="../tags/tag2313.xml"/></Relationships>
</file>

<file path=ppt/slides/_rels/slide92.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339.xml"/><Relationship Id="rId5" Type="http://schemas.openxmlformats.org/officeDocument/2006/relationships/tags" Target="../tags/tag2338.xml"/><Relationship Id="rId4" Type="http://schemas.openxmlformats.org/officeDocument/2006/relationships/tags" Target="../tags/tag2337.xml"/><Relationship Id="rId3" Type="http://schemas.openxmlformats.org/officeDocument/2006/relationships/tags" Target="../tags/tag2336.xml"/><Relationship Id="rId26" Type="http://schemas.openxmlformats.org/officeDocument/2006/relationships/notesSlide" Target="../notesSlides/notesSlide89.xml"/><Relationship Id="rId25" Type="http://schemas.openxmlformats.org/officeDocument/2006/relationships/slideLayout" Target="../slideLayouts/slideLayout7.xml"/><Relationship Id="rId24" Type="http://schemas.openxmlformats.org/officeDocument/2006/relationships/tags" Target="../tags/tag2354.xml"/><Relationship Id="rId23" Type="http://schemas.openxmlformats.org/officeDocument/2006/relationships/tags" Target="../tags/tag2353.xml"/><Relationship Id="rId22" Type="http://schemas.openxmlformats.org/officeDocument/2006/relationships/tags" Target="../tags/tag2352.xml"/><Relationship Id="rId21" Type="http://schemas.openxmlformats.org/officeDocument/2006/relationships/tags" Target="../tags/tag2351.xml"/><Relationship Id="rId20" Type="http://schemas.openxmlformats.org/officeDocument/2006/relationships/tags" Target="../tags/tag2350.xml"/><Relationship Id="rId2" Type="http://schemas.openxmlformats.org/officeDocument/2006/relationships/tags" Target="../tags/tag2335.xml"/><Relationship Id="rId19" Type="http://schemas.openxmlformats.org/officeDocument/2006/relationships/tags" Target="../tags/tag2349.xml"/><Relationship Id="rId18" Type="http://schemas.openxmlformats.org/officeDocument/2006/relationships/tags" Target="../tags/tag2348.xml"/><Relationship Id="rId17" Type="http://schemas.openxmlformats.org/officeDocument/2006/relationships/tags" Target="../tags/tag2347.xml"/><Relationship Id="rId16" Type="http://schemas.openxmlformats.org/officeDocument/2006/relationships/tags" Target="../tags/tag2346.xml"/><Relationship Id="rId15" Type="http://schemas.openxmlformats.org/officeDocument/2006/relationships/tags" Target="../tags/tag2345.xml"/><Relationship Id="rId14" Type="http://schemas.openxmlformats.org/officeDocument/2006/relationships/tags" Target="../tags/tag2344.xml"/><Relationship Id="rId13" Type="http://schemas.openxmlformats.org/officeDocument/2006/relationships/tags" Target="../tags/tag2343.xml"/><Relationship Id="rId12" Type="http://schemas.openxmlformats.org/officeDocument/2006/relationships/tags" Target="../tags/tag2342.xml"/><Relationship Id="rId11" Type="http://schemas.openxmlformats.org/officeDocument/2006/relationships/tags" Target="../tags/tag2341.xml"/><Relationship Id="rId10" Type="http://schemas.openxmlformats.org/officeDocument/2006/relationships/tags" Target="../tags/tag2340.xml"/><Relationship Id="rId1" Type="http://schemas.openxmlformats.org/officeDocument/2006/relationships/tags" Target="../tags/tag2334.xml"/></Relationships>
</file>

<file path=ppt/slides/_rels/slide93.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360.xml"/><Relationship Id="rId5" Type="http://schemas.openxmlformats.org/officeDocument/2006/relationships/tags" Target="../tags/tag2359.xml"/><Relationship Id="rId4" Type="http://schemas.openxmlformats.org/officeDocument/2006/relationships/tags" Target="../tags/tag2358.xml"/><Relationship Id="rId3" Type="http://schemas.openxmlformats.org/officeDocument/2006/relationships/tags" Target="../tags/tag2357.xml"/><Relationship Id="rId26" Type="http://schemas.openxmlformats.org/officeDocument/2006/relationships/notesSlide" Target="../notesSlides/notesSlide90.xml"/><Relationship Id="rId25" Type="http://schemas.openxmlformats.org/officeDocument/2006/relationships/slideLayout" Target="../slideLayouts/slideLayout7.xml"/><Relationship Id="rId24" Type="http://schemas.openxmlformats.org/officeDocument/2006/relationships/tags" Target="../tags/tag2375.xml"/><Relationship Id="rId23" Type="http://schemas.openxmlformats.org/officeDocument/2006/relationships/tags" Target="../tags/tag2374.xml"/><Relationship Id="rId22" Type="http://schemas.openxmlformats.org/officeDocument/2006/relationships/tags" Target="../tags/tag2373.xml"/><Relationship Id="rId21" Type="http://schemas.openxmlformats.org/officeDocument/2006/relationships/tags" Target="../tags/tag2372.xml"/><Relationship Id="rId20" Type="http://schemas.openxmlformats.org/officeDocument/2006/relationships/tags" Target="../tags/tag2371.xml"/><Relationship Id="rId2" Type="http://schemas.openxmlformats.org/officeDocument/2006/relationships/tags" Target="../tags/tag2356.xml"/><Relationship Id="rId19" Type="http://schemas.openxmlformats.org/officeDocument/2006/relationships/tags" Target="../tags/tag2370.xml"/><Relationship Id="rId18" Type="http://schemas.openxmlformats.org/officeDocument/2006/relationships/tags" Target="../tags/tag2369.xml"/><Relationship Id="rId17" Type="http://schemas.openxmlformats.org/officeDocument/2006/relationships/tags" Target="../tags/tag2368.xml"/><Relationship Id="rId16" Type="http://schemas.openxmlformats.org/officeDocument/2006/relationships/tags" Target="../tags/tag2367.xml"/><Relationship Id="rId15" Type="http://schemas.openxmlformats.org/officeDocument/2006/relationships/tags" Target="../tags/tag2366.xml"/><Relationship Id="rId14" Type="http://schemas.openxmlformats.org/officeDocument/2006/relationships/tags" Target="../tags/tag2365.xml"/><Relationship Id="rId13" Type="http://schemas.openxmlformats.org/officeDocument/2006/relationships/tags" Target="../tags/tag2364.xml"/><Relationship Id="rId12" Type="http://schemas.openxmlformats.org/officeDocument/2006/relationships/tags" Target="../tags/tag2363.xml"/><Relationship Id="rId11" Type="http://schemas.openxmlformats.org/officeDocument/2006/relationships/tags" Target="../tags/tag2362.xml"/><Relationship Id="rId10" Type="http://schemas.openxmlformats.org/officeDocument/2006/relationships/tags" Target="../tags/tag2361.xml"/><Relationship Id="rId1" Type="http://schemas.openxmlformats.org/officeDocument/2006/relationships/tags" Target="../tags/tag2355.xml"/></Relationships>
</file>

<file path=ppt/slides/_rels/slide94.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381.xml"/><Relationship Id="rId5" Type="http://schemas.openxmlformats.org/officeDocument/2006/relationships/tags" Target="../tags/tag2380.xml"/><Relationship Id="rId4" Type="http://schemas.openxmlformats.org/officeDocument/2006/relationships/tags" Target="../tags/tag2379.xml"/><Relationship Id="rId3" Type="http://schemas.openxmlformats.org/officeDocument/2006/relationships/tags" Target="../tags/tag2378.xml"/><Relationship Id="rId26" Type="http://schemas.openxmlformats.org/officeDocument/2006/relationships/notesSlide" Target="../notesSlides/notesSlide91.xml"/><Relationship Id="rId25" Type="http://schemas.openxmlformats.org/officeDocument/2006/relationships/slideLayout" Target="../slideLayouts/slideLayout7.xml"/><Relationship Id="rId24" Type="http://schemas.openxmlformats.org/officeDocument/2006/relationships/tags" Target="../tags/tag2396.xml"/><Relationship Id="rId23" Type="http://schemas.openxmlformats.org/officeDocument/2006/relationships/tags" Target="../tags/tag2395.xml"/><Relationship Id="rId22" Type="http://schemas.openxmlformats.org/officeDocument/2006/relationships/tags" Target="../tags/tag2394.xml"/><Relationship Id="rId21" Type="http://schemas.openxmlformats.org/officeDocument/2006/relationships/tags" Target="../tags/tag2393.xml"/><Relationship Id="rId20" Type="http://schemas.openxmlformats.org/officeDocument/2006/relationships/tags" Target="../tags/tag2392.xml"/><Relationship Id="rId2" Type="http://schemas.openxmlformats.org/officeDocument/2006/relationships/tags" Target="../tags/tag2377.xml"/><Relationship Id="rId19" Type="http://schemas.openxmlformats.org/officeDocument/2006/relationships/tags" Target="../tags/tag2391.xml"/><Relationship Id="rId18" Type="http://schemas.openxmlformats.org/officeDocument/2006/relationships/tags" Target="../tags/tag2390.xml"/><Relationship Id="rId17" Type="http://schemas.openxmlformats.org/officeDocument/2006/relationships/tags" Target="../tags/tag2389.xml"/><Relationship Id="rId16" Type="http://schemas.openxmlformats.org/officeDocument/2006/relationships/tags" Target="../tags/tag2388.xml"/><Relationship Id="rId15" Type="http://schemas.openxmlformats.org/officeDocument/2006/relationships/tags" Target="../tags/tag2387.xml"/><Relationship Id="rId14" Type="http://schemas.openxmlformats.org/officeDocument/2006/relationships/tags" Target="../tags/tag2386.xml"/><Relationship Id="rId13" Type="http://schemas.openxmlformats.org/officeDocument/2006/relationships/tags" Target="../tags/tag2385.xml"/><Relationship Id="rId12" Type="http://schemas.openxmlformats.org/officeDocument/2006/relationships/tags" Target="../tags/tag2384.xml"/><Relationship Id="rId11" Type="http://schemas.openxmlformats.org/officeDocument/2006/relationships/tags" Target="../tags/tag2383.xml"/><Relationship Id="rId10" Type="http://schemas.openxmlformats.org/officeDocument/2006/relationships/tags" Target="../tags/tag2382.xml"/><Relationship Id="rId1" Type="http://schemas.openxmlformats.org/officeDocument/2006/relationships/tags" Target="../tags/tag2376.xml"/></Relationships>
</file>

<file path=ppt/slides/_rels/slide95.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402.xml"/><Relationship Id="rId5" Type="http://schemas.openxmlformats.org/officeDocument/2006/relationships/tags" Target="../tags/tag2401.xml"/><Relationship Id="rId4" Type="http://schemas.openxmlformats.org/officeDocument/2006/relationships/tags" Target="../tags/tag2400.xml"/><Relationship Id="rId3" Type="http://schemas.openxmlformats.org/officeDocument/2006/relationships/tags" Target="../tags/tag2399.xml"/><Relationship Id="rId26" Type="http://schemas.openxmlformats.org/officeDocument/2006/relationships/notesSlide" Target="../notesSlides/notesSlide92.xml"/><Relationship Id="rId25" Type="http://schemas.openxmlformats.org/officeDocument/2006/relationships/slideLayout" Target="../slideLayouts/slideLayout7.xml"/><Relationship Id="rId24" Type="http://schemas.openxmlformats.org/officeDocument/2006/relationships/tags" Target="../tags/tag2417.xml"/><Relationship Id="rId23" Type="http://schemas.openxmlformats.org/officeDocument/2006/relationships/tags" Target="../tags/tag2416.xml"/><Relationship Id="rId22" Type="http://schemas.openxmlformats.org/officeDocument/2006/relationships/tags" Target="../tags/tag2415.xml"/><Relationship Id="rId21" Type="http://schemas.openxmlformats.org/officeDocument/2006/relationships/tags" Target="../tags/tag2414.xml"/><Relationship Id="rId20" Type="http://schemas.openxmlformats.org/officeDocument/2006/relationships/tags" Target="../tags/tag2413.xml"/><Relationship Id="rId2" Type="http://schemas.openxmlformats.org/officeDocument/2006/relationships/tags" Target="../tags/tag2398.xml"/><Relationship Id="rId19" Type="http://schemas.openxmlformats.org/officeDocument/2006/relationships/tags" Target="../tags/tag2412.xml"/><Relationship Id="rId18" Type="http://schemas.openxmlformats.org/officeDocument/2006/relationships/tags" Target="../tags/tag2411.xml"/><Relationship Id="rId17" Type="http://schemas.openxmlformats.org/officeDocument/2006/relationships/tags" Target="../tags/tag2410.xml"/><Relationship Id="rId16" Type="http://schemas.openxmlformats.org/officeDocument/2006/relationships/tags" Target="../tags/tag2409.xml"/><Relationship Id="rId15" Type="http://schemas.openxmlformats.org/officeDocument/2006/relationships/tags" Target="../tags/tag2408.xml"/><Relationship Id="rId14" Type="http://schemas.openxmlformats.org/officeDocument/2006/relationships/tags" Target="../tags/tag2407.xml"/><Relationship Id="rId13" Type="http://schemas.openxmlformats.org/officeDocument/2006/relationships/tags" Target="../tags/tag2406.xml"/><Relationship Id="rId12" Type="http://schemas.openxmlformats.org/officeDocument/2006/relationships/tags" Target="../tags/tag2405.xml"/><Relationship Id="rId11" Type="http://schemas.openxmlformats.org/officeDocument/2006/relationships/tags" Target="../tags/tag2404.xml"/><Relationship Id="rId10" Type="http://schemas.openxmlformats.org/officeDocument/2006/relationships/tags" Target="../tags/tag2403.xml"/><Relationship Id="rId1" Type="http://schemas.openxmlformats.org/officeDocument/2006/relationships/tags" Target="../tags/tag2397.xml"/></Relationships>
</file>

<file path=ppt/slides/_rels/slide96.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423.xml"/><Relationship Id="rId5" Type="http://schemas.openxmlformats.org/officeDocument/2006/relationships/tags" Target="../tags/tag2422.xml"/><Relationship Id="rId4" Type="http://schemas.openxmlformats.org/officeDocument/2006/relationships/tags" Target="../tags/tag2421.xml"/><Relationship Id="rId3" Type="http://schemas.openxmlformats.org/officeDocument/2006/relationships/tags" Target="../tags/tag2420.xml"/><Relationship Id="rId26" Type="http://schemas.openxmlformats.org/officeDocument/2006/relationships/notesSlide" Target="../notesSlides/notesSlide93.xml"/><Relationship Id="rId25" Type="http://schemas.openxmlformats.org/officeDocument/2006/relationships/slideLayout" Target="../slideLayouts/slideLayout7.xml"/><Relationship Id="rId24" Type="http://schemas.openxmlformats.org/officeDocument/2006/relationships/tags" Target="../tags/tag2438.xml"/><Relationship Id="rId23" Type="http://schemas.openxmlformats.org/officeDocument/2006/relationships/tags" Target="../tags/tag2437.xml"/><Relationship Id="rId22" Type="http://schemas.openxmlformats.org/officeDocument/2006/relationships/tags" Target="../tags/tag2436.xml"/><Relationship Id="rId21" Type="http://schemas.openxmlformats.org/officeDocument/2006/relationships/tags" Target="../tags/tag2435.xml"/><Relationship Id="rId20" Type="http://schemas.openxmlformats.org/officeDocument/2006/relationships/tags" Target="../tags/tag2434.xml"/><Relationship Id="rId2" Type="http://schemas.openxmlformats.org/officeDocument/2006/relationships/tags" Target="../tags/tag2419.xml"/><Relationship Id="rId19" Type="http://schemas.openxmlformats.org/officeDocument/2006/relationships/tags" Target="../tags/tag2433.xml"/><Relationship Id="rId18" Type="http://schemas.openxmlformats.org/officeDocument/2006/relationships/tags" Target="../tags/tag2432.xml"/><Relationship Id="rId17" Type="http://schemas.openxmlformats.org/officeDocument/2006/relationships/tags" Target="../tags/tag2431.xml"/><Relationship Id="rId16" Type="http://schemas.openxmlformats.org/officeDocument/2006/relationships/tags" Target="../tags/tag2430.xml"/><Relationship Id="rId15" Type="http://schemas.openxmlformats.org/officeDocument/2006/relationships/tags" Target="../tags/tag2429.xml"/><Relationship Id="rId14" Type="http://schemas.openxmlformats.org/officeDocument/2006/relationships/tags" Target="../tags/tag2428.xml"/><Relationship Id="rId13" Type="http://schemas.openxmlformats.org/officeDocument/2006/relationships/tags" Target="../tags/tag2427.xml"/><Relationship Id="rId12" Type="http://schemas.openxmlformats.org/officeDocument/2006/relationships/tags" Target="../tags/tag2426.xml"/><Relationship Id="rId11" Type="http://schemas.openxmlformats.org/officeDocument/2006/relationships/tags" Target="../tags/tag2425.xml"/><Relationship Id="rId10" Type="http://schemas.openxmlformats.org/officeDocument/2006/relationships/tags" Target="../tags/tag2424.xml"/><Relationship Id="rId1" Type="http://schemas.openxmlformats.org/officeDocument/2006/relationships/tags" Target="../tags/tag2418.xml"/></Relationships>
</file>

<file path=ppt/slides/_rels/slide97.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444.xml"/><Relationship Id="rId5" Type="http://schemas.openxmlformats.org/officeDocument/2006/relationships/tags" Target="../tags/tag2443.xml"/><Relationship Id="rId4" Type="http://schemas.openxmlformats.org/officeDocument/2006/relationships/tags" Target="../tags/tag2442.xml"/><Relationship Id="rId3" Type="http://schemas.openxmlformats.org/officeDocument/2006/relationships/tags" Target="../tags/tag2441.xml"/><Relationship Id="rId26" Type="http://schemas.openxmlformats.org/officeDocument/2006/relationships/notesSlide" Target="../notesSlides/notesSlide94.xml"/><Relationship Id="rId25" Type="http://schemas.openxmlformats.org/officeDocument/2006/relationships/slideLayout" Target="../slideLayouts/slideLayout7.xml"/><Relationship Id="rId24" Type="http://schemas.openxmlformats.org/officeDocument/2006/relationships/tags" Target="../tags/tag2459.xml"/><Relationship Id="rId23" Type="http://schemas.openxmlformats.org/officeDocument/2006/relationships/tags" Target="../tags/tag2458.xml"/><Relationship Id="rId22" Type="http://schemas.openxmlformats.org/officeDocument/2006/relationships/tags" Target="../tags/tag2457.xml"/><Relationship Id="rId21" Type="http://schemas.openxmlformats.org/officeDocument/2006/relationships/tags" Target="../tags/tag2456.xml"/><Relationship Id="rId20" Type="http://schemas.openxmlformats.org/officeDocument/2006/relationships/tags" Target="../tags/tag2455.xml"/><Relationship Id="rId2" Type="http://schemas.openxmlformats.org/officeDocument/2006/relationships/tags" Target="../tags/tag2440.xml"/><Relationship Id="rId19" Type="http://schemas.openxmlformats.org/officeDocument/2006/relationships/tags" Target="../tags/tag2454.xml"/><Relationship Id="rId18" Type="http://schemas.openxmlformats.org/officeDocument/2006/relationships/tags" Target="../tags/tag2453.xml"/><Relationship Id="rId17" Type="http://schemas.openxmlformats.org/officeDocument/2006/relationships/tags" Target="../tags/tag2452.xml"/><Relationship Id="rId16" Type="http://schemas.openxmlformats.org/officeDocument/2006/relationships/tags" Target="../tags/tag2451.xml"/><Relationship Id="rId15" Type="http://schemas.openxmlformats.org/officeDocument/2006/relationships/tags" Target="../tags/tag2450.xml"/><Relationship Id="rId14" Type="http://schemas.openxmlformats.org/officeDocument/2006/relationships/tags" Target="../tags/tag2449.xml"/><Relationship Id="rId13" Type="http://schemas.openxmlformats.org/officeDocument/2006/relationships/tags" Target="../tags/tag2448.xml"/><Relationship Id="rId12" Type="http://schemas.openxmlformats.org/officeDocument/2006/relationships/tags" Target="../tags/tag2447.xml"/><Relationship Id="rId11" Type="http://schemas.openxmlformats.org/officeDocument/2006/relationships/tags" Target="../tags/tag2446.xml"/><Relationship Id="rId10" Type="http://schemas.openxmlformats.org/officeDocument/2006/relationships/tags" Target="../tags/tag2445.xml"/><Relationship Id="rId1" Type="http://schemas.openxmlformats.org/officeDocument/2006/relationships/tags" Target="../tags/tag2439.xml"/></Relationships>
</file>

<file path=ppt/slides/_rels/slide98.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465.xml"/><Relationship Id="rId5" Type="http://schemas.openxmlformats.org/officeDocument/2006/relationships/tags" Target="../tags/tag2464.xml"/><Relationship Id="rId4" Type="http://schemas.openxmlformats.org/officeDocument/2006/relationships/tags" Target="../tags/tag2463.xml"/><Relationship Id="rId3" Type="http://schemas.openxmlformats.org/officeDocument/2006/relationships/tags" Target="../tags/tag2462.xml"/><Relationship Id="rId26" Type="http://schemas.openxmlformats.org/officeDocument/2006/relationships/notesSlide" Target="../notesSlides/notesSlide95.xml"/><Relationship Id="rId25" Type="http://schemas.openxmlformats.org/officeDocument/2006/relationships/slideLayout" Target="../slideLayouts/slideLayout7.xml"/><Relationship Id="rId24" Type="http://schemas.openxmlformats.org/officeDocument/2006/relationships/tags" Target="../tags/tag2480.xml"/><Relationship Id="rId23" Type="http://schemas.openxmlformats.org/officeDocument/2006/relationships/tags" Target="../tags/tag2479.xml"/><Relationship Id="rId22" Type="http://schemas.openxmlformats.org/officeDocument/2006/relationships/tags" Target="../tags/tag2478.xml"/><Relationship Id="rId21" Type="http://schemas.openxmlformats.org/officeDocument/2006/relationships/tags" Target="../tags/tag2477.xml"/><Relationship Id="rId20" Type="http://schemas.openxmlformats.org/officeDocument/2006/relationships/tags" Target="../tags/tag2476.xml"/><Relationship Id="rId2" Type="http://schemas.openxmlformats.org/officeDocument/2006/relationships/tags" Target="../tags/tag2461.xml"/><Relationship Id="rId19" Type="http://schemas.openxmlformats.org/officeDocument/2006/relationships/tags" Target="../tags/tag2475.xml"/><Relationship Id="rId18" Type="http://schemas.openxmlformats.org/officeDocument/2006/relationships/tags" Target="../tags/tag2474.xml"/><Relationship Id="rId17" Type="http://schemas.openxmlformats.org/officeDocument/2006/relationships/tags" Target="../tags/tag2473.xml"/><Relationship Id="rId16" Type="http://schemas.openxmlformats.org/officeDocument/2006/relationships/tags" Target="../tags/tag2472.xml"/><Relationship Id="rId15" Type="http://schemas.openxmlformats.org/officeDocument/2006/relationships/tags" Target="../tags/tag2471.xml"/><Relationship Id="rId14" Type="http://schemas.openxmlformats.org/officeDocument/2006/relationships/tags" Target="../tags/tag2470.xml"/><Relationship Id="rId13" Type="http://schemas.openxmlformats.org/officeDocument/2006/relationships/tags" Target="../tags/tag2469.xml"/><Relationship Id="rId12" Type="http://schemas.openxmlformats.org/officeDocument/2006/relationships/tags" Target="../tags/tag2468.xml"/><Relationship Id="rId11" Type="http://schemas.openxmlformats.org/officeDocument/2006/relationships/tags" Target="../tags/tag2467.xml"/><Relationship Id="rId10" Type="http://schemas.openxmlformats.org/officeDocument/2006/relationships/tags" Target="../tags/tag2466.xml"/><Relationship Id="rId1" Type="http://schemas.openxmlformats.org/officeDocument/2006/relationships/tags" Target="../tags/tag2460.xml"/></Relationships>
</file>

<file path=ppt/slides/_rels/slide99.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slide" Target="slide79.xml"/><Relationship Id="rId7" Type="http://schemas.openxmlformats.org/officeDocument/2006/relationships/image" Target="../media/image53.jpeg"/><Relationship Id="rId6" Type="http://schemas.openxmlformats.org/officeDocument/2006/relationships/tags" Target="../tags/tag2486.xml"/><Relationship Id="rId5" Type="http://schemas.openxmlformats.org/officeDocument/2006/relationships/tags" Target="../tags/tag2485.xml"/><Relationship Id="rId4" Type="http://schemas.openxmlformats.org/officeDocument/2006/relationships/tags" Target="../tags/tag2484.xml"/><Relationship Id="rId3" Type="http://schemas.openxmlformats.org/officeDocument/2006/relationships/tags" Target="../tags/tag2483.xml"/><Relationship Id="rId26" Type="http://schemas.openxmlformats.org/officeDocument/2006/relationships/notesSlide" Target="../notesSlides/notesSlide96.xml"/><Relationship Id="rId25" Type="http://schemas.openxmlformats.org/officeDocument/2006/relationships/slideLayout" Target="../slideLayouts/slideLayout7.xml"/><Relationship Id="rId24" Type="http://schemas.openxmlformats.org/officeDocument/2006/relationships/tags" Target="../tags/tag2501.xml"/><Relationship Id="rId23" Type="http://schemas.openxmlformats.org/officeDocument/2006/relationships/tags" Target="../tags/tag2500.xml"/><Relationship Id="rId22" Type="http://schemas.openxmlformats.org/officeDocument/2006/relationships/tags" Target="../tags/tag2499.xml"/><Relationship Id="rId21" Type="http://schemas.openxmlformats.org/officeDocument/2006/relationships/tags" Target="../tags/tag2498.xml"/><Relationship Id="rId20" Type="http://schemas.openxmlformats.org/officeDocument/2006/relationships/tags" Target="../tags/tag2497.xml"/><Relationship Id="rId2" Type="http://schemas.openxmlformats.org/officeDocument/2006/relationships/tags" Target="../tags/tag2482.xml"/><Relationship Id="rId19" Type="http://schemas.openxmlformats.org/officeDocument/2006/relationships/tags" Target="../tags/tag2496.xml"/><Relationship Id="rId18" Type="http://schemas.openxmlformats.org/officeDocument/2006/relationships/tags" Target="../tags/tag2495.xml"/><Relationship Id="rId17" Type="http://schemas.openxmlformats.org/officeDocument/2006/relationships/tags" Target="../tags/tag2494.xml"/><Relationship Id="rId16" Type="http://schemas.openxmlformats.org/officeDocument/2006/relationships/tags" Target="../tags/tag2493.xml"/><Relationship Id="rId15" Type="http://schemas.openxmlformats.org/officeDocument/2006/relationships/tags" Target="../tags/tag2492.xml"/><Relationship Id="rId14" Type="http://schemas.openxmlformats.org/officeDocument/2006/relationships/tags" Target="../tags/tag2491.xml"/><Relationship Id="rId13" Type="http://schemas.openxmlformats.org/officeDocument/2006/relationships/tags" Target="../tags/tag2490.xml"/><Relationship Id="rId12" Type="http://schemas.openxmlformats.org/officeDocument/2006/relationships/tags" Target="../tags/tag2489.xml"/><Relationship Id="rId11" Type="http://schemas.openxmlformats.org/officeDocument/2006/relationships/tags" Target="../tags/tag2488.xml"/><Relationship Id="rId10" Type="http://schemas.openxmlformats.org/officeDocument/2006/relationships/tags" Target="../tags/tag2487.xml"/><Relationship Id="rId1" Type="http://schemas.openxmlformats.org/officeDocument/2006/relationships/tags" Target="../tags/tag24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22375"/>
            <a:ext cx="12192635" cy="4413250"/>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5" name="矩形 4"/>
          <p:cNvSpPr/>
          <p:nvPr/>
        </p:nvSpPr>
        <p:spPr>
          <a:xfrm>
            <a:off x="7303135" y="635"/>
            <a:ext cx="4084955" cy="6857365"/>
          </a:xfrm>
          <a:prstGeom prst="rect">
            <a:avLst/>
          </a:prstGeom>
          <a:solidFill>
            <a:srgbClr val="F6CD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custDataLst>
              <p:tags r:id="rId1"/>
            </p:custDataLst>
          </p:nvPr>
        </p:nvCxnSpPr>
        <p:spPr>
          <a:xfrm flipV="1">
            <a:off x="542290" y="1568450"/>
            <a:ext cx="0" cy="2541905"/>
          </a:xfrm>
          <a:prstGeom prst="line">
            <a:avLst/>
          </a:prstGeom>
          <a:ln w="635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7" name="标题 1"/>
          <p:cNvSpPr>
            <a:spLocks noGrp="1"/>
          </p:cNvSpPr>
          <p:nvPr>
            <p:custDataLst>
              <p:tags r:id="rId2"/>
            </p:custDataLst>
          </p:nvPr>
        </p:nvSpPr>
        <p:spPr>
          <a:xfrm>
            <a:off x="846773" y="1432244"/>
            <a:ext cx="4825365" cy="970915"/>
          </a:xfrm>
          <a:prstGeom prst="rect">
            <a:avLst/>
          </a:prstGeom>
        </p:spPr>
        <p:txBody>
          <a:bodyPr vert="horz" wrap="square" lIns="0" tIns="0" rIns="0" bIns="0" rtlCol="0" anchor="ctr" anchorCtr="0">
            <a:normAutofit fontScale="55000" lnSpcReduction="20000"/>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5400" b="0" u="none" strike="noStrike" kern="1200" cap="none" spc="600" normalizeH="0">
                <a:solidFill>
                  <a:schemeClr val="bg1"/>
                </a:solidFill>
                <a:uFillTx/>
                <a:latin typeface="Arial" panose="020B0604020202020204" pitchFamily="34" charset="0"/>
                <a:ea typeface="汉仪旗黑-85S" panose="00020600040101010101" pitchFamily="18" charset="-122"/>
                <a:cs typeface="+mj-cs"/>
              </a:defRPr>
            </a:lvl1pPr>
          </a:lstStyle>
          <a:p>
            <a:r>
              <a:rPr lang="zh-CN" altLang="en-US" sz="10000" b="1" i="1" spc="0">
                <a:ln w="44450"/>
                <a:gradFill>
                  <a:gsLst>
                    <a:gs pos="0">
                      <a:srgbClr val="007BD3"/>
                    </a:gs>
                    <a:gs pos="100000">
                      <a:srgbClr val="034373"/>
                    </a:gs>
                  </a:gsLst>
                  <a:lin scaled="0"/>
                </a:gradFill>
                <a:effectLst>
                  <a:outerShdw dist="101600" dir="2700000" algn="tl" rotWithShape="0">
                    <a:srgbClr val="D5D5E1"/>
                  </a:outerShdw>
                </a:effectLst>
                <a:latin typeface="汉仪铸字木头人W" panose="00020600040101010101" charset="-122"/>
                <a:ea typeface="汉仪铸字木头人W" panose="00020600040101010101" charset="-122"/>
                <a:cs typeface="+mn-cs"/>
              </a:rPr>
              <a:t>Unit </a:t>
            </a:r>
            <a:r>
              <a:rPr lang="en-US" altLang="zh-CN" sz="10000" b="1" i="1" spc="0">
                <a:ln w="44450"/>
                <a:gradFill>
                  <a:gsLst>
                    <a:gs pos="0">
                      <a:srgbClr val="007BD3"/>
                    </a:gs>
                    <a:gs pos="100000">
                      <a:srgbClr val="034373"/>
                    </a:gs>
                  </a:gsLst>
                  <a:lin scaled="0"/>
                </a:gradFill>
                <a:effectLst>
                  <a:outerShdw dist="101600" dir="2700000" algn="tl" rotWithShape="0">
                    <a:srgbClr val="D5D5E1"/>
                  </a:outerShdw>
                </a:effectLst>
                <a:latin typeface="汉仪铸字木头人W" panose="00020600040101010101" charset="-122"/>
                <a:ea typeface="汉仪铸字木头人W" panose="00020600040101010101" charset="-122"/>
                <a:cs typeface="+mn-cs"/>
              </a:rPr>
              <a:t>1</a:t>
            </a:r>
            <a:endParaRPr lang="en-US" altLang="zh-CN" sz="10000" b="1" i="1" spc="0">
              <a:ln w="44450"/>
              <a:gradFill>
                <a:gsLst>
                  <a:gs pos="0">
                    <a:srgbClr val="007BD3"/>
                  </a:gs>
                  <a:gs pos="100000">
                    <a:srgbClr val="034373"/>
                  </a:gs>
                </a:gsLst>
                <a:lin scaled="0"/>
              </a:gradFill>
              <a:effectLst>
                <a:outerShdw dist="101600" dir="2700000" algn="tl" rotWithShape="0">
                  <a:srgbClr val="D5D5E1"/>
                </a:outerShdw>
              </a:effectLst>
              <a:latin typeface="汉仪铸字木头人W" panose="00020600040101010101" charset="-122"/>
              <a:ea typeface="汉仪铸字木头人W" panose="00020600040101010101" charset="-122"/>
              <a:cs typeface="+mn-cs"/>
            </a:endParaRPr>
          </a:p>
        </p:txBody>
      </p:sp>
      <p:sp>
        <p:nvSpPr>
          <p:cNvPr id="8" name="副标题 7"/>
          <p:cNvSpPr>
            <a:spLocks noGrp="1"/>
          </p:cNvSpPr>
          <p:nvPr>
            <p:ph type="subTitle" idx="14"/>
            <p:custDataLst>
              <p:tags r:id="rId3"/>
            </p:custDataLst>
          </p:nvPr>
        </p:nvSpPr>
        <p:spPr>
          <a:xfrm>
            <a:off x="670560" y="2559050"/>
            <a:ext cx="5981700" cy="2677795"/>
          </a:xfrm>
        </p:spPr>
        <p:txBody>
          <a:bodyPr>
            <a:noAutofit/>
          </a:bodyPr>
          <a:lstStyle/>
          <a:p>
            <a:pPr marL="0" indent="0">
              <a:buNone/>
            </a:pPr>
            <a:r>
              <a:rPr lang="zh-CN" altLang="en-US" sz="4300" b="1" spc="0" dirty="0">
                <a:ln w="47625">
                  <a:solidFill>
                    <a:schemeClr val="bg1"/>
                  </a:solidFill>
                </a:ln>
                <a:gradFill>
                  <a:gsLst>
                    <a:gs pos="5000">
                      <a:srgbClr val="FFC000"/>
                    </a:gs>
                    <a:gs pos="67000">
                      <a:srgbClr val="FB2500"/>
                    </a:gs>
                  </a:gsLst>
                  <a:lin ang="16200000" scaled="0"/>
                </a:gradFill>
                <a:effectLst>
                  <a:outerShdw blurRad="50800" dist="76200" dir="4500000" algn="t" rotWithShape="0">
                    <a:srgbClr val="C61120">
                      <a:alpha val="20000"/>
                    </a:srgbClr>
                  </a:outerShdw>
                </a:effectLst>
                <a:latin typeface="汉仪旗黑-105简" panose="00020600040101010101" charset="-122"/>
                <a:ea typeface="汉仪旗黑-105简" panose="00020600040101010101" charset="-122"/>
                <a:sym typeface="+mn-ea"/>
                <a:hlinkClick r:id="rId4" action="ppaction://hlinkfile"/>
              </a:rPr>
              <a:t>Love and Devotion</a:t>
            </a:r>
            <a:endParaRPr lang="zh-CN" altLang="en-US" sz="4300" b="1" spc="0" dirty="0">
              <a:ln w="47625">
                <a:solidFill>
                  <a:schemeClr val="bg1"/>
                </a:solidFill>
              </a:ln>
              <a:gradFill>
                <a:gsLst>
                  <a:gs pos="5000">
                    <a:srgbClr val="FFC000"/>
                  </a:gs>
                  <a:gs pos="67000">
                    <a:srgbClr val="FB2500"/>
                  </a:gs>
                </a:gsLst>
                <a:lin ang="16200000" scaled="0"/>
              </a:gradFill>
              <a:effectLst>
                <a:outerShdw blurRad="50800" dist="76200" dir="4500000" algn="t" rotWithShape="0">
                  <a:srgbClr val="C61120">
                    <a:alpha val="20000"/>
                  </a:srgbClr>
                </a:outerShdw>
              </a:effectLst>
              <a:latin typeface="汉仪旗黑-105简" panose="00020600040101010101" charset="-122"/>
              <a:ea typeface="汉仪旗黑-105简" panose="00020600040101010101" charset="-122"/>
              <a:sym typeface="+mn-ea"/>
              <a:hlinkClick r:id="rId5" action="ppaction://hlinkfile"/>
            </a:endParaRPr>
          </a:p>
        </p:txBody>
      </p:sp>
      <p:pic>
        <p:nvPicPr>
          <p:cNvPr id="6" name="内容占位符 2"/>
          <p:cNvPicPr>
            <a:picLocks noGrp="1" noChangeAspect="1"/>
          </p:cNvPicPr>
          <p:nvPr>
            <p:ph idx="1"/>
            <p:custDataLst>
              <p:tags r:id="rId6"/>
            </p:custDataLst>
          </p:nvPr>
        </p:nvPicPr>
        <p:blipFill>
          <a:blip r:embed="rId7"/>
          <a:srcRect t="-1050"/>
          <a:stretch>
            <a:fillRect/>
          </a:stretch>
        </p:blipFill>
        <p:spPr>
          <a:xfrm>
            <a:off x="7142162" y="1177608"/>
            <a:ext cx="4406900" cy="4502784"/>
          </a:xfrm>
          <a:prstGeom prst="rect">
            <a:avLst/>
          </a:prstGeom>
        </p:spPr>
      </p:pic>
      <p:pic>
        <p:nvPicPr>
          <p:cNvPr id="10" name="http://photo-static-api.fotomore.com/creative/vcg/400/new/VCG41N1481673265.jpg?uid=386&amp;timestamp=1694848268&amp;sign=f848257f138d04a76747f5712fa94dba" descr="templates\picture_hover\&amp;pky360_sjzg_VCG41N1481673265&amp;2&amp;src_toppic_inpsrchzd1&amp;"/>
          <p:cNvPicPr>
            <a:picLocks noChangeAspect="1"/>
          </p:cNvPicPr>
          <p:nvPr/>
        </p:nvPicPr>
        <p:blipFill>
          <a:blip r:embed="rId8"/>
          <a:stretch>
            <a:fillRect/>
          </a:stretch>
        </p:blipFill>
        <p:spPr>
          <a:xfrm>
            <a:off x="7009765" y="1222375"/>
            <a:ext cx="5182235" cy="4413250"/>
          </a:xfrm>
          <a:prstGeom prst="rect">
            <a:avLst/>
          </a:prstGeom>
        </p:spPr>
      </p:pic>
      <p:pic>
        <p:nvPicPr>
          <p:cNvPr id="1027" name="Picture 3" descr="C:\Users\Administrator\Desktop\十四五换图\图片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80530" y="1177925"/>
            <a:ext cx="5448935" cy="457327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circle(in)">
                                      <p:cBhvr>
                                        <p:cTn id="7"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38"/>
          <p:cNvSpPr/>
          <p:nvPr>
            <p:custDataLst>
              <p:tags r:id="rId1"/>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5" name="组合 4"/>
          <p:cNvGrpSpPr/>
          <p:nvPr/>
        </p:nvGrpSpPr>
        <p:grpSpPr>
          <a:xfrm>
            <a:off x="0" y="0"/>
            <a:ext cx="155575" cy="6858000"/>
            <a:chOff x="0" y="0"/>
            <a:chExt cx="155575" cy="6052929"/>
          </a:xfrm>
        </p:grpSpPr>
        <p:sp>
          <p:nvSpPr>
            <p:cNvPr id="2" name="矩形 1"/>
            <p:cNvSpPr/>
            <p:nvPr>
              <p:custDataLst>
                <p:tags r:id="rId2"/>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3"/>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4"/>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5"/>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7"/>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51" name="矩形: 圆角 21"/>
          <p:cNvSpPr/>
          <p:nvPr>
            <p:custDataLst>
              <p:tags r:id="rId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6" name="矩形: 圆角 18"/>
          <p:cNvSpPr/>
          <p:nvPr>
            <p:custDataLst>
              <p:tags r:id="rId9"/>
            </p:custDataLst>
          </p:nvPr>
        </p:nvSpPr>
        <p:spPr>
          <a:xfrm>
            <a:off x="248920" y="-10160"/>
            <a:ext cx="1588135" cy="1189990"/>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6"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1" name="矩形: 圆角 14"/>
          <p:cNvSpPr/>
          <p:nvPr>
            <p:custDataLst>
              <p:tags r:id="rId11"/>
            </p:custDataLst>
          </p:nvPr>
        </p:nvSpPr>
        <p:spPr>
          <a:xfrm rot="5400000">
            <a:off x="2270760" y="-387350"/>
            <a:ext cx="817880"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2" name="矩形 71"/>
          <p:cNvSpPr/>
          <p:nvPr>
            <p:custDataLst>
              <p:tags r:id="rId12"/>
            </p:custDataLst>
          </p:nvPr>
        </p:nvSpPr>
        <p:spPr>
          <a:xfrm>
            <a:off x="166370" y="147320"/>
            <a:ext cx="1753235" cy="830997"/>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400" b="1" i="0" u="none" strike="noStrike" kern="1200" cap="none" spc="0" normalizeH="0" baseline="0" dirty="0" smtClean="0">
                <a:solidFill>
                  <a:schemeClr val="tx1"/>
                </a:solidFill>
                <a:latin typeface="Arial" panose="020B0604020202020204" pitchFamily="34" charset="0"/>
                <a:cs typeface="Arial" panose="020B0604020202020204" pitchFamily="34" charset="0"/>
                <a:sym typeface="+mn-lt"/>
              </a:rPr>
              <a:t>Warming Up</a:t>
            </a:r>
            <a:endParaRPr kumimoji="0" lang="en-US" altLang="zh-CN" sz="2400" b="1" i="0" u="none" strike="noStrike" kern="1200" cap="none" spc="0" normalizeH="0" baseline="0" dirty="0">
              <a:solidFill>
                <a:schemeClr val="tx1"/>
              </a:solidFill>
              <a:latin typeface="Arial" panose="020B0604020202020204" pitchFamily="34" charset="0"/>
              <a:cs typeface="Arial" panose="020B0604020202020204" pitchFamily="34" charset="0"/>
              <a:sym typeface="+mn-lt"/>
            </a:endParaRPr>
          </a:p>
        </p:txBody>
      </p:sp>
      <p:sp>
        <p:nvSpPr>
          <p:cNvPr id="6" name="矩形: 圆角 21"/>
          <p:cNvSpPr/>
          <p:nvPr>
            <p:custDataLst>
              <p:tags r:id="rId13"/>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圆角 21"/>
          <p:cNvSpPr/>
          <p:nvPr>
            <p:custDataLst>
              <p:tags r:id="rId14"/>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 name="文本框 11"/>
          <p:cNvSpPr txBox="1"/>
          <p:nvPr>
            <p:custDataLst>
              <p:tags r:id="rId15"/>
            </p:custDataLst>
          </p:nvPr>
        </p:nvSpPr>
        <p:spPr>
          <a:xfrm>
            <a:off x="1837055" y="55880"/>
            <a:ext cx="168465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14" name="文本框 13"/>
          <p:cNvSpPr txBox="1"/>
          <p:nvPr>
            <p:custDataLst>
              <p:tags r:id="rId16"/>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15" name="文本框 14"/>
          <p:cNvSpPr txBox="1"/>
          <p:nvPr>
            <p:custDataLst>
              <p:tags r:id="rId17"/>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16" name="文本框 15"/>
          <p:cNvSpPr txBox="1"/>
          <p:nvPr>
            <p:custDataLst>
              <p:tags r:id="rId18"/>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17" name="文本框 16"/>
          <p:cNvSpPr txBox="1"/>
          <p:nvPr>
            <p:custDataLst>
              <p:tags r:id="rId19"/>
            </p:custDataLst>
          </p:nvPr>
        </p:nvSpPr>
        <p:spPr>
          <a:xfrm>
            <a:off x="8782685" y="43180"/>
            <a:ext cx="1504950" cy="98361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endParaRPr kumimoji="0" lang="en-US" altLang="zh-CN" sz="2000" b="1" kern="1200" cap="none" spc="0" normalizeH="0" baseline="0" noProof="0">
              <a:solidFill>
                <a:srgbClr val="000000"/>
              </a:solidFill>
              <a:latin typeface="Arial" panose="020B0604020202020204" pitchFamily="34" charset="0"/>
              <a:ea typeface="+mn-ea"/>
              <a:cs typeface="+mn-cs"/>
            </a:endParaRPr>
          </a:p>
          <a:p>
            <a:pPr algn="ctr"/>
            <a:endParaRPr lang="en-US" altLang="zh-CN">
              <a:solidFill>
                <a:srgbClr val="F9FBFA"/>
              </a:solidFill>
            </a:endParaRPr>
          </a:p>
        </p:txBody>
      </p:sp>
      <p:sp>
        <p:nvSpPr>
          <p:cNvPr id="18" name="文本框 17"/>
          <p:cNvSpPr txBox="1"/>
          <p:nvPr>
            <p:custDataLst>
              <p:tags r:id="rId20"/>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20" name="圆角矩形 49"/>
          <p:cNvSpPr/>
          <p:nvPr/>
        </p:nvSpPr>
        <p:spPr>
          <a:xfrm>
            <a:off x="3695065" y="1410335"/>
            <a:ext cx="8148955" cy="2155825"/>
          </a:xfrm>
          <a:prstGeom prst="roundRect">
            <a:avLst/>
          </a:prstGeom>
          <a:gradFill>
            <a:gsLst>
              <a:gs pos="0">
                <a:schemeClr val="accent1">
                  <a:satMod val="103000"/>
                  <a:lumMod val="102000"/>
                  <a:tint val="94000"/>
                </a:schemeClr>
              </a:gs>
              <a:gs pos="100000">
                <a:schemeClr val="accent1">
                  <a:satMod val="110000"/>
                  <a:lumMod val="100000"/>
                  <a:shade val="100000"/>
                  <a:alpha val="15000"/>
                </a:schemeClr>
              </a:gs>
              <a:gs pos="100000">
                <a:schemeClr val="accent1">
                  <a:lumMod val="99000"/>
                  <a:satMod val="120000"/>
                  <a:shade val="78000"/>
                </a:schemeClr>
              </a:gs>
              <a:gs pos="100000">
                <a:srgbClr val="98D7F1"/>
              </a:gs>
              <a:gs pos="0">
                <a:srgbClr val="B9E3F4"/>
              </a:gs>
              <a:gs pos="100000">
                <a:srgbClr val="77CBED"/>
              </a:gs>
            </a:gsLst>
            <a:lin ang="5400000" scaled="1"/>
          </a:gradFill>
          <a:ln>
            <a:solidFill>
              <a:schemeClr val="bg1"/>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1" name="文本框 20"/>
          <p:cNvSpPr txBox="1"/>
          <p:nvPr/>
        </p:nvSpPr>
        <p:spPr>
          <a:xfrm>
            <a:off x="3853815" y="1511300"/>
            <a:ext cx="7417435" cy="1863725"/>
          </a:xfrm>
          <a:prstGeom prst="rect">
            <a:avLst/>
          </a:prstGeom>
          <a:noFill/>
        </p:spPr>
        <p:txBody>
          <a:bodyPr wrap="square" rtlCol="0">
            <a:spAutoFit/>
          </a:bodyPr>
          <a:lstStyle/>
          <a:p>
            <a:pPr algn="just">
              <a:lnSpc>
                <a:spcPct val="120000"/>
              </a:lnSpc>
              <a:buClrTx/>
              <a:buSzTx/>
              <a:buNone/>
            </a:pPr>
            <a:r>
              <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rPr>
              <a:t>③ </a:t>
            </a:r>
            <a:r>
              <a:rPr lang="en-US"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At the age of </a:t>
            </a:r>
            <a:r>
              <a:rPr lang="en-US" sz="2400" spc="200" dirty="0" smtClean="0">
                <a:uFillTx/>
                <a:latin typeface="Times New Roman" panose="02020603050405020304" pitchFamily="18" charset="0"/>
                <a:ea typeface="汉仪中黑简" panose="02010600000101010101" charset="-122"/>
                <a:cs typeface="Times New Roman" panose="02020603050405020304" pitchFamily="18" charset="0"/>
                <a:sym typeface="+mn-ea"/>
              </a:rPr>
              <a:t>95, </a:t>
            </a:r>
            <a:r>
              <a:rPr lang="en-US"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Ye </a:t>
            </a:r>
            <a:r>
              <a:rPr lang="en-US" sz="2400" spc="200" dirty="0" err="1">
                <a:uFillTx/>
                <a:latin typeface="Times New Roman" panose="02020603050405020304" pitchFamily="18" charset="0"/>
                <a:ea typeface="汉仪中黑简" panose="02010600000101010101" charset="-122"/>
                <a:cs typeface="Times New Roman" panose="02020603050405020304" pitchFamily="18" charset="0"/>
                <a:sym typeface="+mn-ea"/>
              </a:rPr>
              <a:t>Lianping</a:t>
            </a:r>
            <a:r>
              <a:rPr lang="en-US"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 has been volunteering his English lessons and correcting homework for the village children for </a:t>
            </a:r>
            <a:r>
              <a:rPr lang="en-US" sz="2400" spc="200" dirty="0" smtClean="0">
                <a:latin typeface="Times New Roman" panose="02020603050405020304" pitchFamily="18" charset="0"/>
                <a:ea typeface="汉仪中黑简" panose="02010600000101010101" charset="-122"/>
                <a:cs typeface="Times New Roman" panose="02020603050405020304" pitchFamily="18" charset="0"/>
                <a:sym typeface="+mn-ea"/>
              </a:rPr>
              <a:t>32</a:t>
            </a:r>
            <a:r>
              <a:rPr lang="en-US" sz="2400" spc="200" dirty="0" smtClean="0">
                <a:uFillTx/>
                <a:latin typeface="Times New Roman" panose="02020603050405020304" pitchFamily="18" charset="0"/>
                <a:ea typeface="汉仪中黑简" panose="02010600000101010101" charset="-122"/>
                <a:cs typeface="Times New Roman" panose="02020603050405020304" pitchFamily="18" charset="0"/>
                <a:sym typeface="+mn-ea"/>
              </a:rPr>
              <a:t> </a:t>
            </a:r>
            <a:r>
              <a:rPr lang="en-US"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years after his retirement.</a:t>
            </a:r>
            <a:endParaRPr sz="2400" dirty="0">
              <a:latin typeface="Times New Roman" panose="02020603050405020304" pitchFamily="18" charset="0"/>
              <a:cs typeface="Times New Roman" panose="02020603050405020304" pitchFamily="18" charset="0"/>
            </a:endParaRPr>
          </a:p>
        </p:txBody>
      </p:sp>
      <p:sp>
        <p:nvSpPr>
          <p:cNvPr id="24" name="圆角矩形 49"/>
          <p:cNvSpPr/>
          <p:nvPr/>
        </p:nvSpPr>
        <p:spPr>
          <a:xfrm>
            <a:off x="3685540" y="3765550"/>
            <a:ext cx="8244840" cy="2821940"/>
          </a:xfrm>
          <a:prstGeom prst="roundRect">
            <a:avLst/>
          </a:prstGeom>
          <a:gradFill>
            <a:gsLst>
              <a:gs pos="0">
                <a:schemeClr val="accent1">
                  <a:satMod val="103000"/>
                  <a:lumMod val="102000"/>
                  <a:tint val="94000"/>
                </a:schemeClr>
              </a:gs>
              <a:gs pos="100000">
                <a:schemeClr val="accent1">
                  <a:satMod val="110000"/>
                  <a:lumMod val="100000"/>
                  <a:shade val="100000"/>
                  <a:alpha val="15000"/>
                </a:schemeClr>
              </a:gs>
              <a:gs pos="100000">
                <a:schemeClr val="accent1">
                  <a:lumMod val="99000"/>
                  <a:satMod val="120000"/>
                  <a:shade val="78000"/>
                </a:schemeClr>
              </a:gs>
              <a:gs pos="100000">
                <a:srgbClr val="98D7F1"/>
              </a:gs>
              <a:gs pos="0">
                <a:srgbClr val="B9E3F4"/>
              </a:gs>
              <a:gs pos="100000">
                <a:srgbClr val="77CBED"/>
              </a:gs>
            </a:gsLst>
            <a:lin ang="5400000" scaled="1"/>
          </a:gradFill>
          <a:ln>
            <a:solidFill>
              <a:schemeClr val="bg1"/>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7" name="文本框 26"/>
          <p:cNvSpPr txBox="1"/>
          <p:nvPr/>
        </p:nvSpPr>
        <p:spPr>
          <a:xfrm>
            <a:off x="3853815" y="3765550"/>
            <a:ext cx="8131810" cy="2750185"/>
          </a:xfrm>
          <a:prstGeom prst="rect">
            <a:avLst/>
          </a:prstGeom>
          <a:noFill/>
        </p:spPr>
        <p:txBody>
          <a:bodyPr wrap="square" rtlCol="0">
            <a:spAutoFit/>
          </a:bodyPr>
          <a:lstStyle/>
          <a:p>
            <a:pPr fontAlgn="auto">
              <a:lnSpc>
                <a:spcPct val="120000"/>
              </a:lnSpc>
            </a:pPr>
            <a:r>
              <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rPr>
              <a:t>④</a:t>
            </a:r>
            <a:r>
              <a:rPr lang="zh-CN" altLang="en-US" sz="2000" dirty="0">
                <a:latin typeface="Times New Roman" panose="02020603050405020304" pitchFamily="18" charset="0"/>
                <a:ea typeface="汉仪晓波折纸体简" panose="00020600040101010101" charset="-122"/>
                <a:cs typeface="Times New Roman" panose="02020603050405020304" pitchFamily="18" charset="0"/>
                <a:sym typeface="+mn-ea"/>
              </a:rPr>
              <a:t> </a:t>
            </a:r>
            <a:r>
              <a:rPr lang="en-US" sz="2000" spc="200">
                <a:uFillTx/>
                <a:latin typeface="Times New Roman" panose="02020603050405020304" pitchFamily="18" charset="0"/>
                <a:ea typeface="汉仪中黑简" panose="02010600000101010101" charset="-122"/>
                <a:cs typeface="Times New Roman" panose="02020603050405020304" pitchFamily="18" charset="0"/>
                <a:sym typeface="+mn-ea"/>
              </a:rPr>
              <a:t>After 25 years of practicing techniques on stove, Shao Zhicun has grown from an ordinary smelter into a chief technician in Hubei province, an outstanding Communist Party member of China Nonferrous Metals Group, a technical expert in the national nonferrous metals industry, a national model worker, and become a remarkable “star” among hundreds of millions of industrial workers.</a:t>
            </a:r>
            <a:endParaRPr sz="2000" dirty="0">
              <a:latin typeface="Times New Roman" panose="02020603050405020304" pitchFamily="18" charset="0"/>
              <a:cs typeface="Times New Roman" panose="02020603050405020304" pitchFamily="18" charset="0"/>
              <a:sym typeface="+mn-ea"/>
            </a:endParaRPr>
          </a:p>
        </p:txBody>
      </p:sp>
      <p:pic>
        <p:nvPicPr>
          <p:cNvPr id="19" name="图片 18"/>
          <p:cNvPicPr/>
          <p:nvPr/>
        </p:nvPicPr>
        <p:blipFill>
          <a:blip r:embed="rId21"/>
          <a:stretch>
            <a:fillRect/>
          </a:stretch>
        </p:blipFill>
        <p:spPr>
          <a:xfrm>
            <a:off x="560070" y="1274445"/>
            <a:ext cx="2730500" cy="2408555"/>
          </a:xfrm>
          <a:prstGeom prst="rect">
            <a:avLst/>
          </a:prstGeom>
          <a:noFill/>
          <a:ln w="9525">
            <a:noFill/>
          </a:ln>
        </p:spPr>
      </p:pic>
      <p:pic>
        <p:nvPicPr>
          <p:cNvPr id="31" name="Picture 2">
            <a:hlinkClick r:id="rId22" action="ppaction://hlinkfile"/>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54635" y="1274445"/>
            <a:ext cx="3292475" cy="2490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9" name="组合 79"/>
          <p:cNvGrpSpPr/>
          <p:nvPr/>
        </p:nvGrpSpPr>
        <p:grpSpPr>
          <a:xfrm>
            <a:off x="367665" y="4013835"/>
            <a:ext cx="3179434" cy="2338705"/>
            <a:chOff x="1914" y="241911"/>
            <a:chExt cx="5920" cy="3510"/>
          </a:xfrm>
        </p:grpSpPr>
        <p:pic>
          <p:nvPicPr>
            <p:cNvPr id="98" name="图片 3"/>
            <p:cNvPicPr>
              <a:picLocks noChangeAspect="1"/>
            </p:cNvPicPr>
            <p:nvPr/>
          </p:nvPicPr>
          <p:blipFill>
            <a:blip r:embed="rId24"/>
            <a:stretch>
              <a:fillRect/>
            </a:stretch>
          </p:blipFill>
          <p:spPr>
            <a:xfrm>
              <a:off x="1914" y="241911"/>
              <a:ext cx="5920" cy="3510"/>
            </a:xfrm>
            <a:prstGeom prst="rect">
              <a:avLst/>
            </a:prstGeom>
            <a:noFill/>
            <a:ln>
              <a:noFill/>
            </a:ln>
          </p:spPr>
        </p:pic>
        <p:pic>
          <p:nvPicPr>
            <p:cNvPr id="100" name="图片 4"/>
            <p:cNvPicPr>
              <a:picLocks noChangeAspect="1"/>
            </p:cNvPicPr>
            <p:nvPr/>
          </p:nvPicPr>
          <p:blipFill>
            <a:blip r:embed="rId25"/>
            <a:stretch>
              <a:fillRect/>
            </a:stretch>
          </p:blipFill>
          <p:spPr>
            <a:xfrm>
              <a:off x="1921" y="241915"/>
              <a:ext cx="2784" cy="891"/>
            </a:xfrm>
            <a:prstGeom prst="rect">
              <a:avLst/>
            </a:prstGeom>
            <a:noFill/>
            <a:ln>
              <a:noFill/>
            </a:ln>
          </p:spPr>
        </p:pic>
      </p:grpSp>
      <p:pic>
        <p:nvPicPr>
          <p:cNvPr id="44" name="图片 1"/>
          <p:cNvPicPr>
            <a:picLocks noChangeAspect="1"/>
          </p:cNvPicPr>
          <p:nvPr/>
        </p:nvPicPr>
        <p:blipFill>
          <a:blip r:embed="rId26"/>
          <a:stretch>
            <a:fillRect/>
          </a:stretch>
        </p:blipFill>
        <p:spPr>
          <a:xfrm>
            <a:off x="742633" y="4610100"/>
            <a:ext cx="1034415" cy="179070"/>
          </a:xfrm>
          <a:prstGeom prst="rect">
            <a:avLst/>
          </a:prstGeom>
          <a:noFill/>
          <a:ln>
            <a:noFill/>
          </a:ln>
        </p:spPr>
      </p:pic>
    </p:spTree>
    <p:custDataLst>
      <p:tags r:id="rId27"/>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linds(horizontal)">
                                      <p:cBhvr>
                                        <p:cTn id="11" dur="500"/>
                                        <p:tgtEl>
                                          <p:spTgt spid="21"/>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linds(horizontal)">
                                      <p:cBhvr>
                                        <p:cTn id="15" dur="500"/>
                                        <p:tgtEl>
                                          <p:spTgt spid="24"/>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linds(horizontal)">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P spid="24" grpId="0" bldLvl="0" animBg="1"/>
      <p:bldP spid="27" grpId="0"/>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700" y="1310005"/>
            <a:ext cx="11880215" cy="554799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19" name="文本框 18"/>
          <p:cNvSpPr txBox="1"/>
          <p:nvPr/>
        </p:nvSpPr>
        <p:spPr>
          <a:xfrm>
            <a:off x="3715385" y="1675130"/>
            <a:ext cx="5975985" cy="521970"/>
          </a:xfrm>
          <a:prstGeom prst="rect">
            <a:avLst/>
          </a:prstGeom>
          <a:noFill/>
        </p:spPr>
        <p:txBody>
          <a:bodyPr wrap="square" rtlCol="0">
            <a:spAutoFit/>
          </a:bodyPr>
          <a:lstStyle/>
          <a:p>
            <a:r>
              <a:rPr sz="2800" b="1">
                <a:latin typeface="Arial" panose="020B0604020202020204" pitchFamily="34" charset="0"/>
                <a:cs typeface="Arial" panose="020B0604020202020204" pitchFamily="34" charset="0"/>
              </a:rPr>
              <a:t>In Memory of Norman Bethune</a:t>
            </a:r>
            <a:r>
              <a:rPr lang="zh-CN" altLang="en-US" sz="2800" b="1">
                <a:latin typeface="Arial" panose="020B0604020202020204" pitchFamily="34" charset="0"/>
                <a:cs typeface="Arial" panose="020B0604020202020204" pitchFamily="34" charset="0"/>
              </a:rPr>
              <a:t> </a:t>
            </a:r>
            <a:endParaRPr lang="zh-CN" altLang="en-US" sz="2800" b="1">
              <a:latin typeface="Arial" panose="020B0604020202020204" pitchFamily="34" charset="0"/>
              <a:cs typeface="Arial" panose="020B0604020202020204" pitchFamily="34" charset="0"/>
            </a:endParaRPr>
          </a:p>
        </p:txBody>
      </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974070" y="5863590"/>
            <a:ext cx="914400" cy="914400"/>
          </a:xfrm>
          <a:prstGeom prst="rect">
            <a:avLst/>
          </a:prstGeom>
        </p:spPr>
      </p:pic>
      <p:pic>
        <p:nvPicPr>
          <p:cNvPr id="36" name="图片 35" descr="303b333635393338343bb6fabbfa">
            <a:hlinkClick r:id="rId10" action="ppaction://hlinkfile"/>
          </p:cNvPr>
          <p:cNvPicPr>
            <a:picLocks noChangeAspect="1"/>
          </p:cNvPicPr>
          <p:nvPr/>
        </p:nvPicPr>
        <p:blipFill>
          <a:blip r:embed="rId11"/>
          <a:stretch>
            <a:fillRect/>
          </a:stretch>
        </p:blipFill>
        <p:spPr>
          <a:xfrm>
            <a:off x="3020695" y="1659890"/>
            <a:ext cx="551815" cy="551815"/>
          </a:xfrm>
          <a:prstGeom prst="rect">
            <a:avLst/>
          </a:prstGeom>
        </p:spPr>
      </p:pic>
      <p:sp>
        <p:nvSpPr>
          <p:cNvPr id="46" name="文本框 45"/>
          <p:cNvSpPr txBox="1"/>
          <p:nvPr/>
        </p:nvSpPr>
        <p:spPr>
          <a:xfrm>
            <a:off x="405130" y="2697480"/>
            <a:ext cx="11381105" cy="3928110"/>
          </a:xfrm>
          <a:prstGeom prst="rect">
            <a:avLst/>
          </a:prstGeom>
          <a:noFill/>
        </p:spPr>
        <p:txBody>
          <a:bodyPr wrap="square" rtlCol="0">
            <a:spAutoFit/>
          </a:bodyPr>
          <a:lstStyle/>
          <a:p>
            <a:pPr indent="609600" fontAlgn="auto">
              <a:lnSpc>
                <a:spcPct val="130000"/>
              </a:lnSpc>
              <a:extLst>
                <a:ext uri="{35155182-B16C-46BC-9424-99874614C6A1}">
                  <wpsdc:indentchars xmlns:wpsdc="http://www.wps.cn/officeDocument/2017/drawingmlCustomData" val="200" checksum="4158780845"/>
                </a:ext>
              </a:extLst>
            </a:pPr>
            <a:r>
              <a:rPr lang="zh-CN" altLang="en-US" sz="2400" dirty="0">
                <a:latin typeface="Calibri" panose="020F0502020204030204" charset="0"/>
                <a:cs typeface="Calibri" panose="020F0502020204030204" charset="0"/>
              </a:rPr>
              <a:t>Comrade Norman Bethune, a member of the Communist Party of Canada, was around fifty when he was sent by the Communist Parties of Canada and the United States to </a:t>
            </a:r>
            <a:r>
              <a:rPr lang="zh-CN" altLang="en-US" sz="2400" dirty="0" smtClean="0">
                <a:latin typeface="Calibri" panose="020F0502020204030204" charset="0"/>
                <a:cs typeface="Calibri" panose="020F0502020204030204" charset="0"/>
              </a:rPr>
              <a:t>China</a:t>
            </a:r>
            <a:r>
              <a:rPr lang="en-US" altLang="zh-CN" sz="2400" dirty="0" smtClean="0">
                <a:latin typeface="Calibri" panose="020F0502020204030204" charset="0"/>
                <a:cs typeface="Calibri" panose="020F0502020204030204" charset="0"/>
              </a:rPr>
              <a:t>.</a:t>
            </a:r>
            <a:r>
              <a:rPr lang="zh-CN" altLang="en-US" sz="2400" dirty="0" smtClean="0">
                <a:latin typeface="Calibri" panose="020F0502020204030204" charset="0"/>
                <a:cs typeface="Calibri" panose="020F0502020204030204" charset="0"/>
              </a:rPr>
              <a:t> </a:t>
            </a:r>
            <a:r>
              <a:rPr lang="en-US" altLang="zh-CN" sz="2400" dirty="0">
                <a:latin typeface="Calibri" panose="020F0502020204030204" charset="0"/>
                <a:cs typeface="Calibri" panose="020F0502020204030204" charset="0"/>
              </a:rPr>
              <a:t>H</a:t>
            </a:r>
            <a:r>
              <a:rPr lang="zh-CN" altLang="en-US" sz="2400" dirty="0" smtClean="0">
                <a:latin typeface="Calibri" panose="020F0502020204030204" charset="0"/>
                <a:cs typeface="Calibri" panose="020F0502020204030204" charset="0"/>
              </a:rPr>
              <a:t>e </a:t>
            </a:r>
            <a:r>
              <a:rPr lang="zh-CN" altLang="en-US" sz="2400" dirty="0">
                <a:latin typeface="Calibri" panose="020F0502020204030204" charset="0"/>
                <a:cs typeface="Calibri" panose="020F0502020204030204" charset="0"/>
              </a:rPr>
              <a:t>made light of travelling thousands of miles to help us in our War of Resistance Against Japan. He arrived in Yan’an in the spring of last year, went to work in the Wutai Mountains, and to our great </a:t>
            </a:r>
            <a:r>
              <a:rPr lang="zh-CN" altLang="en-US" sz="2400" dirty="0" smtClean="0">
                <a:latin typeface="Calibri" panose="020F0502020204030204" charset="0"/>
                <a:cs typeface="Calibri" panose="020F0502020204030204" charset="0"/>
              </a:rPr>
              <a:t>sorrow</a:t>
            </a:r>
            <a:r>
              <a:rPr lang="en-US" altLang="zh-CN" sz="2400" dirty="0" smtClean="0">
                <a:latin typeface="Calibri" panose="020F0502020204030204" charset="0"/>
                <a:cs typeface="Calibri" panose="020F0502020204030204" charset="0"/>
              </a:rPr>
              <a:t>,</a:t>
            </a:r>
            <a:r>
              <a:rPr lang="zh-CN" altLang="en-US" sz="2400" dirty="0" smtClean="0">
                <a:latin typeface="Calibri" panose="020F0502020204030204" charset="0"/>
                <a:cs typeface="Calibri" panose="020F0502020204030204" charset="0"/>
              </a:rPr>
              <a:t> </a:t>
            </a:r>
            <a:r>
              <a:rPr lang="zh-CN" altLang="en-US" sz="2400" dirty="0">
                <a:latin typeface="Calibri" panose="020F0502020204030204" charset="0"/>
                <a:cs typeface="Calibri" panose="020F0502020204030204" charset="0"/>
              </a:rPr>
              <a:t>died </a:t>
            </a:r>
            <a:r>
              <a:rPr lang="en-US" altLang="zh-CN" sz="2400" dirty="0" smtClean="0">
                <a:latin typeface="Calibri" panose="020F0502020204030204" charset="0"/>
                <a:cs typeface="Calibri" panose="020F0502020204030204" charset="0"/>
                <a:sym typeface="+mn-ea"/>
              </a:rPr>
              <a:t>a martyr</a:t>
            </a:r>
            <a:r>
              <a:rPr lang="en-US" altLang="zh-CN" sz="2400" dirty="0">
                <a:latin typeface="Calibri" panose="020F0502020204030204" charset="0"/>
                <a:cs typeface="Calibri" panose="020F0502020204030204" charset="0"/>
                <a:sym typeface="+mn-ea"/>
              </a:rPr>
              <a:t>(</a:t>
            </a:r>
            <a:r>
              <a:rPr lang="zh-CN" altLang="en-US" sz="2400" dirty="0">
                <a:latin typeface="Calibri" panose="020F0502020204030204" charset="0"/>
                <a:cs typeface="Calibri" panose="020F0502020204030204" charset="0"/>
                <a:sym typeface="+mn-ea"/>
              </a:rPr>
              <a:t>烈士</a:t>
            </a:r>
            <a:r>
              <a:rPr lang="en-US" altLang="zh-CN" sz="2400" dirty="0">
                <a:latin typeface="Calibri" panose="020F0502020204030204" charset="0"/>
                <a:cs typeface="Calibri" panose="020F0502020204030204" charset="0"/>
                <a:sym typeface="+mn-ea"/>
              </a:rPr>
              <a:t>) </a:t>
            </a:r>
            <a:r>
              <a:rPr lang="zh-CN" altLang="en-US" sz="2400" dirty="0">
                <a:latin typeface="Calibri" panose="020F0502020204030204" charset="0"/>
                <a:cs typeface="Calibri" panose="020F0502020204030204" charset="0"/>
              </a:rPr>
              <a:t>at his post. What kind of spirit is this that makes a foreigner selflessly adopt the cause of the Chinese people’s liberation as his own? It is the spirit of internationalism, the spirit of communism, from which every Chinese Communist must learn.</a:t>
            </a:r>
            <a:r>
              <a:rPr lang="zh-CN" altLang="en-US" sz="2400" u="sng" dirty="0">
                <a:latin typeface="Calibri" panose="020F0502020204030204" charset="0"/>
                <a:cs typeface="Calibri" panose="020F0502020204030204" charset="0"/>
              </a:rPr>
              <a:t>  </a:t>
            </a:r>
            <a:r>
              <a:rPr lang="en-US" altLang="zh-CN" sz="2400" u="sng" dirty="0">
                <a:latin typeface="Calibri" panose="020F0502020204030204" charset="0"/>
                <a:cs typeface="Calibri" panose="020F0502020204030204" charset="0"/>
              </a:rPr>
              <a:t>    </a:t>
            </a:r>
            <a:r>
              <a:rPr lang="zh-CN" altLang="en-US" sz="2400" u="sng" dirty="0">
                <a:latin typeface="Calibri" panose="020F0502020204030204" charset="0"/>
                <a:cs typeface="Calibri" panose="020F0502020204030204" charset="0"/>
              </a:rPr>
              <a:t>(1</a:t>
            </a:r>
            <a:r>
              <a:rPr lang="zh-CN" altLang="en-US" sz="2400" u="sng" dirty="0">
                <a:latin typeface="Calibri" panose="020F0502020204030204" charset="0"/>
                <a:cs typeface="Calibri" panose="020F0502020204030204" charset="0"/>
                <a:sym typeface="+mn-ea"/>
              </a:rPr>
              <a:t>)</a:t>
            </a:r>
            <a:r>
              <a:rPr lang="en-US" altLang="zh-CN" sz="2400" u="sng" dirty="0">
                <a:latin typeface="Calibri" panose="020F0502020204030204" charset="0"/>
                <a:cs typeface="Calibri" panose="020F0502020204030204" charset="0"/>
                <a:sym typeface="+mn-ea"/>
              </a:rPr>
              <a:t>     </a:t>
            </a:r>
            <a:r>
              <a:rPr lang="en-US" altLang="zh-CN" sz="2400" dirty="0">
                <a:latin typeface="Calibri" panose="020F0502020204030204" charset="0"/>
                <a:cs typeface="Calibri" panose="020F0502020204030204" charset="0"/>
                <a:sym typeface="+mn-ea"/>
              </a:rPr>
              <a:t>.</a:t>
            </a:r>
            <a:r>
              <a:rPr lang="en-US" altLang="zh-CN" sz="2400" u="sng" dirty="0">
                <a:latin typeface="Calibri" panose="020F0502020204030204" charset="0"/>
                <a:cs typeface="Calibri" panose="020F0502020204030204" charset="0"/>
                <a:sym typeface="+mn-ea"/>
              </a:rPr>
              <a:t>   </a:t>
            </a:r>
            <a:r>
              <a:rPr lang="en-US" altLang="zh-CN" sz="2400" u="sng" dirty="0">
                <a:latin typeface="Calibri" panose="020F0502020204030204" charset="0"/>
                <a:cs typeface="Calibri" panose="020F0502020204030204" charset="0"/>
              </a:rPr>
              <a:t>      </a:t>
            </a:r>
            <a:r>
              <a:rPr lang="zh-CN" altLang="en-US" sz="2400" u="sng" dirty="0">
                <a:latin typeface="Calibri" panose="020F0502020204030204" charset="0"/>
                <a:cs typeface="Calibri" panose="020F0502020204030204" charset="0"/>
              </a:rPr>
              <a:t>  </a:t>
            </a:r>
            <a:endParaRPr lang="zh-CN" altLang="en-US" sz="2400" u="sng" dirty="0">
              <a:latin typeface="Calibri" panose="020F0502020204030204" charset="0"/>
              <a:cs typeface="Calibri" panose="020F0502020204030204" charset="0"/>
            </a:endParaRPr>
          </a:p>
        </p:txBody>
      </p:sp>
      <p:sp>
        <p:nvSpPr>
          <p:cNvPr id="21" name="矩形: 圆角 38"/>
          <p:cNvSpPr/>
          <p:nvPr>
            <p:custDataLst>
              <p:tags r:id="rId12"/>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3"/>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4"/>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5"/>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6"/>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7"/>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1"/>
          <p:cNvSpPr/>
          <p:nvPr>
            <p:custDataLst>
              <p:tags r:id="rId18"/>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文本框 28"/>
          <p:cNvSpPr txBox="1"/>
          <p:nvPr>
            <p:custDataLst>
              <p:tags r:id="rId19"/>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20"/>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1" name="文本框 30"/>
          <p:cNvSpPr txBox="1"/>
          <p:nvPr>
            <p:custDataLst>
              <p:tags r:id="rId21"/>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2" name="文本框 31"/>
          <p:cNvSpPr txBox="1"/>
          <p:nvPr>
            <p:custDataLst>
              <p:tags r:id="rId22"/>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3"/>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4"/>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5" name="矩形 34"/>
          <p:cNvSpPr/>
          <p:nvPr>
            <p:custDataLst>
              <p:tags r:id="rId25"/>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6" name="文本框 5"/>
          <p:cNvSpPr txBox="1"/>
          <p:nvPr/>
        </p:nvSpPr>
        <p:spPr>
          <a:xfrm>
            <a:off x="8929370" y="2127885"/>
            <a:ext cx="2802890" cy="706755"/>
          </a:xfrm>
          <a:prstGeom prst="rect">
            <a:avLst/>
          </a:prstGeom>
          <a:noFill/>
        </p:spPr>
        <p:txBody>
          <a:bodyPr wrap="square" rtlCol="0">
            <a:spAutoFit/>
          </a:bodyPr>
          <a:lstStyle/>
          <a:p>
            <a:r>
              <a:rPr lang="zh-CN" altLang="en-US" sz="2000" b="1" dirty="0"/>
              <a:t>December 21, 1939</a:t>
            </a:r>
            <a:endParaRPr lang="zh-CN" altLang="en-US" sz="2000" b="1" dirty="0"/>
          </a:p>
          <a:p>
            <a:r>
              <a:rPr lang="zh-CN" altLang="en-US" sz="2000" b="1" dirty="0" smtClean="0"/>
              <a:t>           Mao </a:t>
            </a:r>
            <a:r>
              <a:rPr lang="en-US" altLang="zh-CN" sz="2000" b="1" dirty="0"/>
              <a:t>Zedong</a:t>
            </a:r>
            <a:endParaRPr lang="zh-CN" altLang="en-US" sz="2000" b="1" dirty="0"/>
          </a:p>
        </p:txBody>
      </p:sp>
      <p:pic>
        <p:nvPicPr>
          <p:cNvPr id="3074" name="Picture 2" descr="E:\英语（第二版）教材（2022版和2023版（十四五）\英语教育部评审意见复审修改文件（十四五申报）\英语教材修改2022.9.14\英语（第二版）教材修改文件9.15\复审送审文件9.20\英语 二维码（复审需改）\《英语》复审重新生成二维码\《英语 第一册（第二版）》（视频二维码60个）十三五复审\Unit 1 Module Ⅲ Reading B.png">
            <a:hlinkClick r:id="rId26" action="ppaction://hlinkfile"/>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9636988" y="1244956"/>
            <a:ext cx="947941" cy="94794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28"/>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065" y="1310005"/>
            <a:ext cx="11880215" cy="554799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974070" y="5863590"/>
            <a:ext cx="914400" cy="914400"/>
          </a:xfrm>
          <a:prstGeom prst="rect">
            <a:avLst/>
          </a:prstGeom>
        </p:spPr>
      </p:pic>
      <p:sp>
        <p:nvSpPr>
          <p:cNvPr id="46" name="文本框 45"/>
          <p:cNvSpPr txBox="1"/>
          <p:nvPr/>
        </p:nvSpPr>
        <p:spPr>
          <a:xfrm>
            <a:off x="521970" y="2286000"/>
            <a:ext cx="8904605" cy="4407535"/>
          </a:xfrm>
          <a:prstGeom prst="rect">
            <a:avLst/>
          </a:prstGeom>
          <a:noFill/>
        </p:spPr>
        <p:txBody>
          <a:bodyPr wrap="square" rtlCol="0">
            <a:spAutoFit/>
          </a:bodyPr>
          <a:lstStyle/>
          <a:p>
            <a:pPr indent="609600" fontAlgn="auto">
              <a:lnSpc>
                <a:spcPct val="130000"/>
              </a:lnSpc>
              <a:extLst>
                <a:ext uri="{35155182-B16C-46BC-9424-99874614C6A1}">
                  <wpsdc:indentchars xmlns:wpsdc="http://www.wps.cn/officeDocument/2017/drawingmlCustomData" val="200" checksum="4158780845"/>
                </a:ext>
              </a:extLst>
            </a:pPr>
            <a:r>
              <a:rPr lang="zh-CN" altLang="en-US" sz="2400" dirty="0">
                <a:latin typeface="Calibri" panose="020F0502020204030204" charset="0"/>
                <a:cs typeface="Calibri" panose="020F0502020204030204" charset="0"/>
                <a:sym typeface="+mn-ea"/>
              </a:rPr>
              <a:t>Comrade Bethune’s spirit, his utter devotion to others without any thought of self, was shown in his great sense of responsibility in his work and his great warmheartedness towards all comrades and the people. Every Communist must learn from him. There are not a few people who are irresponsible in their work, preferring the </a:t>
            </a:r>
            <a:r>
              <a:rPr lang="zh-CN" altLang="en-US" sz="2400" dirty="0" smtClean="0">
                <a:latin typeface="Calibri" panose="020F0502020204030204" charset="0"/>
                <a:cs typeface="Calibri" panose="020F0502020204030204" charset="0"/>
                <a:sym typeface="+mn-ea"/>
              </a:rPr>
              <a:t>light </a:t>
            </a:r>
            <a:r>
              <a:rPr lang="en-US" altLang="zh-CN" sz="2400" dirty="0" smtClean="0">
                <a:latin typeface="Calibri" panose="020F0502020204030204" charset="0"/>
                <a:cs typeface="Calibri" panose="020F0502020204030204" charset="0"/>
                <a:sym typeface="+mn-ea"/>
              </a:rPr>
              <a:t>work</a:t>
            </a:r>
            <a:r>
              <a:rPr lang="zh-CN" altLang="en-US" sz="2400" dirty="0" smtClean="0">
                <a:latin typeface="Calibri" panose="020F0502020204030204" charset="0"/>
                <a:cs typeface="Calibri" panose="020F0502020204030204" charset="0"/>
                <a:sym typeface="+mn-ea"/>
              </a:rPr>
              <a:t> </a:t>
            </a:r>
            <a:r>
              <a:rPr lang="zh-CN" altLang="en-US" sz="2400" dirty="0">
                <a:latin typeface="Calibri" panose="020F0502020204030204" charset="0"/>
                <a:cs typeface="Calibri" panose="020F0502020204030204" charset="0"/>
                <a:sym typeface="+mn-ea"/>
              </a:rPr>
              <a:t>and shirking the heavy, passing the burdensome tasks on to </a:t>
            </a:r>
            <a:r>
              <a:rPr lang="zh-CN" altLang="en-US" sz="2400" dirty="0" smtClean="0">
                <a:latin typeface="Calibri" panose="020F0502020204030204" charset="0"/>
                <a:cs typeface="Calibri" panose="020F0502020204030204" charset="0"/>
                <a:sym typeface="+mn-ea"/>
              </a:rPr>
              <a:t>others</a:t>
            </a:r>
            <a:r>
              <a:rPr lang="en-US" altLang="zh-CN" sz="2400" dirty="0" smtClean="0">
                <a:latin typeface="Calibri" panose="020F0502020204030204" charset="0"/>
                <a:cs typeface="Calibri" panose="020F0502020204030204" charset="0"/>
                <a:sym typeface="+mn-ea"/>
              </a:rPr>
              <a:t>,</a:t>
            </a:r>
            <a:r>
              <a:rPr lang="zh-CN" altLang="en-US" sz="2400" dirty="0" smtClean="0">
                <a:latin typeface="Calibri" panose="020F0502020204030204" charset="0"/>
                <a:cs typeface="Calibri" panose="020F0502020204030204" charset="0"/>
                <a:sym typeface="+mn-ea"/>
              </a:rPr>
              <a:t> </a:t>
            </a:r>
            <a:r>
              <a:rPr lang="zh-CN" altLang="en-US" sz="2400" dirty="0">
                <a:latin typeface="Calibri" panose="020F0502020204030204" charset="0"/>
                <a:cs typeface="Calibri" panose="020F0502020204030204" charset="0"/>
                <a:sym typeface="+mn-ea"/>
              </a:rPr>
              <a:t>and choosing the easy ones for themselves. At every </a:t>
            </a:r>
            <a:r>
              <a:rPr lang="zh-CN" altLang="en-US" sz="2400" dirty="0" smtClean="0">
                <a:latin typeface="Calibri" panose="020F0502020204030204" charset="0"/>
                <a:cs typeface="Calibri" panose="020F0502020204030204" charset="0"/>
                <a:sym typeface="+mn-ea"/>
              </a:rPr>
              <a:t>turn</a:t>
            </a:r>
            <a:r>
              <a:rPr lang="en-US" altLang="zh-CN" sz="2400" dirty="0" smtClean="0">
                <a:latin typeface="Calibri" panose="020F0502020204030204" charset="0"/>
                <a:cs typeface="Calibri" panose="020F0502020204030204" charset="0"/>
                <a:sym typeface="+mn-ea"/>
              </a:rPr>
              <a:t>,</a:t>
            </a:r>
            <a:r>
              <a:rPr lang="zh-CN" altLang="en-US" sz="2400" dirty="0" smtClean="0">
                <a:latin typeface="Calibri" panose="020F0502020204030204" charset="0"/>
                <a:cs typeface="Calibri" panose="020F0502020204030204" charset="0"/>
                <a:sym typeface="+mn-ea"/>
              </a:rPr>
              <a:t> </a:t>
            </a:r>
            <a:r>
              <a:rPr lang="zh-CN" altLang="en-US" sz="2400" dirty="0">
                <a:latin typeface="Calibri" panose="020F0502020204030204" charset="0"/>
                <a:cs typeface="Calibri" panose="020F0502020204030204" charset="0"/>
                <a:sym typeface="+mn-ea"/>
              </a:rPr>
              <a:t>they think of themselves before others. </a:t>
            </a:r>
            <a:endParaRPr lang="zh-CN" altLang="en-US" sz="2400" dirty="0">
              <a:latin typeface="Calibri" panose="020F0502020204030204" charset="0"/>
              <a:cs typeface="Calibri" panose="020F0502020204030204" charset="0"/>
            </a:endParaRPr>
          </a:p>
          <a:p>
            <a:pPr indent="609600" fontAlgn="auto">
              <a:lnSpc>
                <a:spcPct val="130000"/>
              </a:lnSpc>
              <a:extLst>
                <a:ext uri="{35155182-B16C-46BC-9424-99874614C6A1}">
                  <wpsdc:indentchars xmlns:wpsdc="http://www.wps.cn/officeDocument/2017/drawingmlCustomData" val="200" checksum="4158780845"/>
                </a:ext>
              </a:extLst>
            </a:pPr>
            <a:r>
              <a:rPr lang="en-US" altLang="zh-CN" sz="2400" u="sng" dirty="0">
                <a:latin typeface="Calibri" panose="020F0502020204030204" charset="0"/>
                <a:cs typeface="Calibri" panose="020F0502020204030204" charset="0"/>
              </a:rPr>
              <a:t>      </a:t>
            </a:r>
            <a:r>
              <a:rPr lang="zh-CN" altLang="en-US" sz="2400" u="sng" dirty="0">
                <a:latin typeface="Calibri" panose="020F0502020204030204" charset="0"/>
                <a:cs typeface="Calibri" panose="020F0502020204030204" charset="0"/>
              </a:rPr>
              <a:t>  </a:t>
            </a:r>
            <a:endParaRPr lang="zh-CN" altLang="en-US" sz="2400" u="sng" dirty="0">
              <a:latin typeface="Calibri" panose="020F0502020204030204" charset="0"/>
              <a:cs typeface="Calibri" panose="020F0502020204030204" charset="0"/>
            </a:endParaRPr>
          </a:p>
        </p:txBody>
      </p:sp>
      <p:sp>
        <p:nvSpPr>
          <p:cNvPr id="21"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文本框 28"/>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1" name="文本框 30"/>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2" name="文本框 31"/>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5" name="矩形 34"/>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pic>
        <p:nvPicPr>
          <p:cNvPr id="14" name="图片 14" descr="59b763bf19f7376eeedd80aad5738a1"/>
          <p:cNvPicPr>
            <a:picLocks noChangeAspect="1"/>
          </p:cNvPicPr>
          <p:nvPr/>
        </p:nvPicPr>
        <p:blipFill>
          <a:blip r:embed="rId24"/>
          <a:stretch>
            <a:fillRect/>
          </a:stretch>
        </p:blipFill>
        <p:spPr>
          <a:xfrm>
            <a:off x="9468803" y="1542415"/>
            <a:ext cx="2469515" cy="3224530"/>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065" y="1310005"/>
            <a:ext cx="11880215" cy="554799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974070" y="5863590"/>
            <a:ext cx="914400" cy="914400"/>
          </a:xfrm>
          <a:prstGeom prst="rect">
            <a:avLst/>
          </a:prstGeom>
        </p:spPr>
      </p:pic>
      <p:sp>
        <p:nvSpPr>
          <p:cNvPr id="46" name="文本框 45"/>
          <p:cNvSpPr txBox="1"/>
          <p:nvPr/>
        </p:nvSpPr>
        <p:spPr>
          <a:xfrm>
            <a:off x="521970" y="2286000"/>
            <a:ext cx="8746490" cy="3928110"/>
          </a:xfrm>
          <a:prstGeom prst="rect">
            <a:avLst/>
          </a:prstGeom>
          <a:noFill/>
        </p:spPr>
        <p:txBody>
          <a:bodyPr wrap="square" rtlCol="0">
            <a:spAutoFit/>
          </a:bodyPr>
          <a:lstStyle/>
          <a:p>
            <a:pPr indent="609600" fontAlgn="auto">
              <a:lnSpc>
                <a:spcPct val="130000"/>
              </a:lnSpc>
              <a:extLst>
                <a:ext uri="{35155182-B16C-46BC-9424-99874614C6A1}">
                  <wpsdc:indentchars xmlns:wpsdc="http://www.wps.cn/officeDocument/2017/drawingmlCustomData" val="200" checksum="4158780845"/>
                </a:ext>
              </a:extLst>
            </a:pPr>
            <a:r>
              <a:rPr lang="zh-CN" altLang="en-US" sz="2400" dirty="0">
                <a:latin typeface="Calibri" panose="020F0502020204030204" charset="0"/>
                <a:cs typeface="Calibri" panose="020F0502020204030204" charset="0"/>
                <a:sym typeface="+mn-ea"/>
              </a:rPr>
              <a:t>When they make some small contribution, they swell with pride and brag about </a:t>
            </a:r>
            <a:r>
              <a:rPr lang="zh-CN" altLang="en-US" sz="2400" dirty="0" smtClean="0">
                <a:latin typeface="Calibri" panose="020F0502020204030204" charset="0"/>
                <a:cs typeface="Calibri" panose="020F0502020204030204" charset="0"/>
                <a:sym typeface="+mn-ea"/>
              </a:rPr>
              <a:t>it</a:t>
            </a:r>
            <a:r>
              <a:rPr lang="en-US" altLang="zh-CN" sz="2400" dirty="0" smtClean="0">
                <a:latin typeface="Calibri" panose="020F0502020204030204" charset="0"/>
                <a:cs typeface="Calibri" panose="020F0502020204030204" charset="0"/>
                <a:sym typeface="+mn-ea"/>
              </a:rPr>
              <a:t>,</a:t>
            </a:r>
            <a:r>
              <a:rPr lang="zh-CN" altLang="en-US" sz="2400" dirty="0" smtClean="0">
                <a:latin typeface="Calibri" panose="020F0502020204030204" charset="0"/>
                <a:cs typeface="Calibri" panose="020F0502020204030204" charset="0"/>
                <a:sym typeface="+mn-ea"/>
              </a:rPr>
              <a:t> </a:t>
            </a:r>
            <a:r>
              <a:rPr lang="en-US" altLang="zh-CN" sz="2400" dirty="0" smtClean="0">
                <a:latin typeface="Calibri" panose="020F0502020204030204" charset="0"/>
                <a:cs typeface="Calibri" panose="020F0502020204030204" charset="0"/>
                <a:sym typeface="+mn-ea"/>
              </a:rPr>
              <a:t>to ensure</a:t>
            </a:r>
            <a:r>
              <a:rPr lang="zh-CN" altLang="en-US" sz="2400" dirty="0" smtClean="0">
                <a:latin typeface="Calibri" panose="020F0502020204030204" charset="0"/>
                <a:cs typeface="Calibri" panose="020F0502020204030204" charset="0"/>
                <a:sym typeface="+mn-ea"/>
              </a:rPr>
              <a:t> </a:t>
            </a:r>
            <a:r>
              <a:rPr lang="zh-CN" altLang="en-US" sz="2400" dirty="0">
                <a:latin typeface="Calibri" panose="020F0502020204030204" charset="0"/>
                <a:cs typeface="Calibri" panose="020F0502020204030204" charset="0"/>
                <a:sym typeface="+mn-ea"/>
              </a:rPr>
              <a:t>that others </a:t>
            </a:r>
            <a:r>
              <a:rPr lang="zh-CN" altLang="en-US" sz="2400" dirty="0" smtClean="0">
                <a:latin typeface="Calibri" panose="020F0502020204030204" charset="0"/>
                <a:cs typeface="Calibri" panose="020F0502020204030204" charset="0"/>
                <a:sym typeface="+mn-ea"/>
              </a:rPr>
              <a:t>will </a:t>
            </a:r>
            <a:r>
              <a:rPr lang="zh-CN" altLang="en-US" sz="2400" dirty="0">
                <a:latin typeface="Calibri" panose="020F0502020204030204" charset="0"/>
                <a:cs typeface="Calibri" panose="020F0502020204030204" charset="0"/>
                <a:sym typeface="+mn-ea"/>
              </a:rPr>
              <a:t>know. </a:t>
            </a:r>
            <a:r>
              <a:rPr lang="zh-CN" altLang="en-US" sz="2400" u="sng" dirty="0">
                <a:latin typeface="Calibri" panose="020F0502020204030204" charset="0"/>
                <a:cs typeface="Calibri" panose="020F0502020204030204" charset="0"/>
                <a:sym typeface="+mn-ea"/>
              </a:rPr>
              <a:t>     (2)    </a:t>
            </a:r>
            <a:r>
              <a:rPr lang="en-US" altLang="zh-CN" sz="2400" dirty="0">
                <a:latin typeface="Calibri" panose="020F0502020204030204" charset="0"/>
                <a:cs typeface="Calibri" panose="020F0502020204030204" charset="0"/>
                <a:sym typeface="+mn-ea"/>
              </a:rPr>
              <a:t>.</a:t>
            </a:r>
            <a:r>
              <a:rPr lang="zh-CN" altLang="en-US" sz="2400" dirty="0">
                <a:latin typeface="Calibri" panose="020F0502020204030204" charset="0"/>
                <a:cs typeface="Calibri" panose="020F0502020204030204" charset="0"/>
                <a:sym typeface="+mn-ea"/>
              </a:rPr>
              <a:t> In </a:t>
            </a:r>
            <a:r>
              <a:rPr lang="zh-CN" altLang="en-US" sz="2400" dirty="0" smtClean="0">
                <a:latin typeface="Calibri" panose="020F0502020204030204" charset="0"/>
                <a:cs typeface="Calibri" panose="020F0502020204030204" charset="0"/>
                <a:sym typeface="+mn-ea"/>
              </a:rPr>
              <a:t>truth</a:t>
            </a:r>
            <a:r>
              <a:rPr lang="en-US" altLang="zh-CN" sz="2400" dirty="0" smtClean="0">
                <a:latin typeface="Calibri" panose="020F0502020204030204" charset="0"/>
                <a:cs typeface="Calibri" panose="020F0502020204030204" charset="0"/>
                <a:sym typeface="+mn-ea"/>
              </a:rPr>
              <a:t>,</a:t>
            </a:r>
            <a:r>
              <a:rPr lang="zh-CN" altLang="en-US" sz="2400" dirty="0" smtClean="0">
                <a:latin typeface="Calibri" panose="020F0502020204030204" charset="0"/>
                <a:cs typeface="Calibri" panose="020F0502020204030204" charset="0"/>
                <a:sym typeface="+mn-ea"/>
              </a:rPr>
              <a:t> </a:t>
            </a:r>
            <a:r>
              <a:rPr lang="zh-CN" altLang="en-US" sz="2400" dirty="0">
                <a:latin typeface="Calibri" panose="020F0502020204030204" charset="0"/>
                <a:cs typeface="Calibri" panose="020F0502020204030204" charset="0"/>
                <a:sym typeface="+mn-ea"/>
              </a:rPr>
              <a:t>such people are not Communists, or at </a:t>
            </a:r>
            <a:r>
              <a:rPr lang="zh-CN" altLang="en-US" sz="2400" dirty="0" smtClean="0">
                <a:latin typeface="Calibri" panose="020F0502020204030204" charset="0"/>
                <a:cs typeface="Calibri" panose="020F0502020204030204" charset="0"/>
                <a:sym typeface="+mn-ea"/>
              </a:rPr>
              <a:t>least</a:t>
            </a:r>
            <a:r>
              <a:rPr lang="en-US" altLang="zh-CN" sz="2400" dirty="0" smtClean="0">
                <a:latin typeface="Calibri" panose="020F0502020204030204" charset="0"/>
                <a:cs typeface="Calibri" panose="020F0502020204030204" charset="0"/>
                <a:sym typeface="+mn-ea"/>
              </a:rPr>
              <a:t>, they</a:t>
            </a:r>
            <a:r>
              <a:rPr lang="zh-CN" altLang="en-US" sz="2400" dirty="0" smtClean="0">
                <a:latin typeface="Calibri" panose="020F0502020204030204" charset="0"/>
                <a:cs typeface="Calibri" panose="020F0502020204030204" charset="0"/>
                <a:sym typeface="+mn-ea"/>
              </a:rPr>
              <a:t> </a:t>
            </a:r>
            <a:r>
              <a:rPr lang="zh-CN" altLang="en-US" sz="2400" dirty="0">
                <a:latin typeface="Calibri" panose="020F0502020204030204" charset="0"/>
                <a:cs typeface="Calibri" panose="020F0502020204030204" charset="0"/>
                <a:sym typeface="+mn-ea"/>
              </a:rPr>
              <a:t>cannot be counted as devoted Communists. No one who returned from the front failed to express admiration for </a:t>
            </a:r>
            <a:r>
              <a:rPr lang="zh-CN" altLang="en-US" sz="2400" dirty="0" smtClean="0">
                <a:latin typeface="Calibri" panose="020F0502020204030204" charset="0"/>
                <a:cs typeface="Calibri" panose="020F0502020204030204" charset="0"/>
                <a:sym typeface="+mn-ea"/>
              </a:rPr>
              <a:t>Bethune</a:t>
            </a:r>
            <a:r>
              <a:rPr lang="en-US" altLang="zh-CN" sz="2400" dirty="0" smtClean="0">
                <a:latin typeface="Calibri" panose="020F0502020204030204" charset="0"/>
                <a:cs typeface="Calibri" panose="020F0502020204030204" charset="0"/>
                <a:sym typeface="+mn-ea"/>
              </a:rPr>
              <a:t>,</a:t>
            </a:r>
            <a:r>
              <a:rPr lang="zh-CN" altLang="en-US" sz="2400" dirty="0" smtClean="0">
                <a:latin typeface="Calibri" panose="020F0502020204030204" charset="0"/>
                <a:cs typeface="Calibri" panose="020F0502020204030204" charset="0"/>
                <a:sym typeface="+mn-ea"/>
              </a:rPr>
              <a:t> </a:t>
            </a:r>
            <a:r>
              <a:rPr lang="zh-CN" altLang="en-US" sz="2400" dirty="0">
                <a:latin typeface="Calibri" panose="020F0502020204030204" charset="0"/>
                <a:cs typeface="Calibri" panose="020F0502020204030204" charset="0"/>
                <a:sym typeface="+mn-ea"/>
              </a:rPr>
              <a:t>whenever his name was mentioned,  and  none  remained  unmoved  by his spirit. </a:t>
            </a:r>
            <a:r>
              <a:rPr lang="zh-CN" altLang="en-US" sz="2400" u="sng" dirty="0">
                <a:latin typeface="Calibri" panose="020F0502020204030204" charset="0"/>
                <a:cs typeface="Calibri" panose="020F0502020204030204" charset="0"/>
                <a:sym typeface="+mn-ea"/>
              </a:rPr>
              <a:t>    </a:t>
            </a:r>
            <a:r>
              <a:rPr lang="zh-CN" altLang="en-US" sz="2400" u="sng" dirty="0" smtClean="0">
                <a:latin typeface="Calibri" panose="020F0502020204030204" charset="0"/>
                <a:cs typeface="Calibri" panose="020F0502020204030204" charset="0"/>
                <a:sym typeface="+mn-ea"/>
              </a:rPr>
              <a:t>   </a:t>
            </a:r>
            <a:r>
              <a:rPr lang="en-US" altLang="zh-CN" sz="2400" u="sng" dirty="0" smtClean="0">
                <a:latin typeface="Calibri" panose="020F0502020204030204" charset="0"/>
                <a:cs typeface="Calibri" panose="020F0502020204030204" charset="0"/>
                <a:sym typeface="+mn-ea"/>
              </a:rPr>
              <a:t>  </a:t>
            </a:r>
            <a:r>
              <a:rPr lang="zh-CN" altLang="en-US" sz="2400" u="sng" dirty="0">
                <a:latin typeface="Calibri" panose="020F0502020204030204" charset="0"/>
                <a:cs typeface="Calibri" panose="020F0502020204030204" charset="0"/>
                <a:sym typeface="+mn-ea"/>
              </a:rPr>
              <a:t>(3)</a:t>
            </a:r>
            <a:r>
              <a:rPr lang="en-US" altLang="zh-CN" sz="2400" u="sng" dirty="0">
                <a:latin typeface="Calibri" panose="020F0502020204030204" charset="0"/>
                <a:cs typeface="Calibri" panose="020F0502020204030204" charset="0"/>
                <a:sym typeface="+mn-ea"/>
              </a:rPr>
              <a:t>  </a:t>
            </a:r>
            <a:r>
              <a:rPr lang="en-US" altLang="zh-CN" sz="2400" u="sng" dirty="0" smtClean="0">
                <a:latin typeface="Calibri" panose="020F0502020204030204" charset="0"/>
                <a:cs typeface="Calibri" panose="020F0502020204030204" charset="0"/>
                <a:sym typeface="+mn-ea"/>
              </a:rPr>
              <a:t>       </a:t>
            </a:r>
            <a:r>
              <a:rPr lang="en-US" altLang="zh-CN" sz="2400" dirty="0">
                <a:latin typeface="Calibri" panose="020F0502020204030204" charset="0"/>
                <a:cs typeface="Calibri" panose="020F0502020204030204" charset="0"/>
                <a:sym typeface="+mn-ea"/>
              </a:rPr>
              <a:t>. </a:t>
            </a:r>
            <a:r>
              <a:rPr lang="zh-CN" altLang="en-US" sz="2400" dirty="0">
                <a:latin typeface="Calibri" panose="020F0502020204030204" charset="0"/>
                <a:cs typeface="Calibri" panose="020F0502020204030204" charset="0"/>
                <a:sym typeface="+mn-ea"/>
              </a:rPr>
              <a:t> </a:t>
            </a:r>
            <a:r>
              <a:rPr lang="zh-CN" altLang="en-US" sz="2400" dirty="0" smtClean="0">
                <a:latin typeface="Calibri" panose="020F0502020204030204" charset="0"/>
                <a:cs typeface="Calibri" panose="020F0502020204030204" charset="0"/>
                <a:sym typeface="+mn-ea"/>
              </a:rPr>
              <a:t>Every </a:t>
            </a:r>
            <a:r>
              <a:rPr lang="zh-CN" altLang="en-US" sz="2400" dirty="0">
                <a:latin typeface="Calibri" panose="020F0502020204030204" charset="0"/>
                <a:cs typeface="Calibri" panose="020F0502020204030204" charset="0"/>
                <a:sym typeface="+mn-ea"/>
              </a:rPr>
              <a:t>Communist must learn this true communist spirit from Comrade Bethune.</a:t>
            </a:r>
            <a:r>
              <a:rPr lang="en-US" altLang="zh-CN" sz="2400" u="sng" dirty="0">
                <a:latin typeface="Calibri" panose="020F0502020204030204" charset="0"/>
                <a:cs typeface="Calibri" panose="020F0502020204030204" charset="0"/>
              </a:rPr>
              <a:t>      </a:t>
            </a:r>
            <a:r>
              <a:rPr lang="zh-CN" altLang="en-US" sz="2400" u="sng" dirty="0">
                <a:latin typeface="Calibri" panose="020F0502020204030204" charset="0"/>
                <a:cs typeface="Calibri" panose="020F0502020204030204" charset="0"/>
              </a:rPr>
              <a:t>  </a:t>
            </a:r>
            <a:endParaRPr lang="zh-CN" altLang="en-US" sz="2400" u="sng" dirty="0">
              <a:latin typeface="Calibri" panose="020F0502020204030204" charset="0"/>
              <a:cs typeface="Calibri" panose="020F0502020204030204" charset="0"/>
            </a:endParaRPr>
          </a:p>
        </p:txBody>
      </p:sp>
      <p:sp>
        <p:nvSpPr>
          <p:cNvPr id="21"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文本框 28"/>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1" name="文本框 30"/>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2" name="文本框 31"/>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5" name="矩形 34"/>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pic>
        <p:nvPicPr>
          <p:cNvPr id="17" name="图片 17" descr="e81cb9c4edf62543e48801ac1f15072"/>
          <p:cNvPicPr>
            <a:picLocks noChangeAspect="1"/>
          </p:cNvPicPr>
          <p:nvPr/>
        </p:nvPicPr>
        <p:blipFill>
          <a:blip r:embed="rId24"/>
          <a:stretch>
            <a:fillRect/>
          </a:stretch>
        </p:blipFill>
        <p:spPr>
          <a:xfrm>
            <a:off x="9268460" y="2385378"/>
            <a:ext cx="2547620" cy="2689225"/>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065" y="1303020"/>
            <a:ext cx="11880215" cy="554545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974070" y="5863590"/>
            <a:ext cx="914400" cy="914400"/>
          </a:xfrm>
          <a:prstGeom prst="rect">
            <a:avLst/>
          </a:prstGeom>
        </p:spPr>
      </p:pic>
      <p:sp>
        <p:nvSpPr>
          <p:cNvPr id="46" name="文本框 45"/>
          <p:cNvSpPr txBox="1"/>
          <p:nvPr/>
        </p:nvSpPr>
        <p:spPr>
          <a:xfrm>
            <a:off x="4041775" y="2012315"/>
            <a:ext cx="7226935" cy="3928110"/>
          </a:xfrm>
          <a:prstGeom prst="rect">
            <a:avLst/>
          </a:prstGeom>
          <a:noFill/>
        </p:spPr>
        <p:txBody>
          <a:bodyPr wrap="square" rtlCol="0">
            <a:spAutoFit/>
          </a:bodyPr>
          <a:lstStyle/>
          <a:p>
            <a:pPr indent="609600" fontAlgn="auto">
              <a:lnSpc>
                <a:spcPct val="130000"/>
              </a:lnSpc>
              <a:extLst>
                <a:ext uri="{35155182-B16C-46BC-9424-99874614C6A1}">
                  <wpsdc:indentchars xmlns:wpsdc="http://www.wps.cn/officeDocument/2017/drawingmlCustomData" val="200" checksum="4158780845"/>
                </a:ext>
              </a:extLst>
            </a:pPr>
            <a:r>
              <a:rPr sz="2400" dirty="0">
                <a:latin typeface="Calibri" panose="020F0502020204030204" charset="0"/>
                <a:cs typeface="Calibri" panose="020F0502020204030204" charset="0"/>
              </a:rPr>
              <a:t>Comrade Bethune was a </a:t>
            </a:r>
            <a:r>
              <a:rPr sz="2400" dirty="0" smtClean="0">
                <a:latin typeface="Calibri" panose="020F0502020204030204" charset="0"/>
                <a:cs typeface="Calibri" panose="020F0502020204030204" charset="0"/>
              </a:rPr>
              <a:t>doctor</a:t>
            </a:r>
            <a:r>
              <a:rPr lang="en-US" sz="2400" dirty="0" smtClean="0">
                <a:latin typeface="Calibri" panose="020F0502020204030204" charset="0"/>
                <a:cs typeface="Calibri" panose="020F0502020204030204" charset="0"/>
              </a:rPr>
              <a:t>.</a:t>
            </a:r>
            <a:r>
              <a:rPr sz="2400" dirty="0" smtClean="0">
                <a:latin typeface="Calibri" panose="020F0502020204030204" charset="0"/>
                <a:cs typeface="Calibri" panose="020F0502020204030204" charset="0"/>
              </a:rPr>
              <a:t> </a:t>
            </a:r>
            <a:r>
              <a:rPr lang="en-US" sz="2400" dirty="0">
                <a:latin typeface="Calibri" panose="020F0502020204030204" charset="0"/>
                <a:cs typeface="Calibri" panose="020F0502020204030204" charset="0"/>
              </a:rPr>
              <a:t>T</a:t>
            </a:r>
            <a:r>
              <a:rPr sz="2400" dirty="0" smtClean="0">
                <a:latin typeface="Calibri" panose="020F0502020204030204" charset="0"/>
                <a:cs typeface="Calibri" panose="020F0502020204030204" charset="0"/>
              </a:rPr>
              <a:t>he </a:t>
            </a:r>
            <a:r>
              <a:rPr sz="2400" dirty="0">
                <a:latin typeface="Calibri" panose="020F0502020204030204" charset="0"/>
                <a:cs typeface="Calibri" panose="020F0502020204030204" charset="0"/>
              </a:rPr>
              <a:t>art of healing was his </a:t>
            </a:r>
            <a:r>
              <a:rPr sz="2400" dirty="0" smtClean="0">
                <a:latin typeface="Calibri" panose="020F0502020204030204" charset="0"/>
                <a:cs typeface="Calibri" panose="020F0502020204030204" charset="0"/>
              </a:rPr>
              <a:t>profession</a:t>
            </a:r>
            <a:r>
              <a:rPr lang="en-US" sz="2400" dirty="0" smtClean="0">
                <a:latin typeface="Calibri" panose="020F0502020204030204" charset="0"/>
                <a:cs typeface="Calibri" panose="020F0502020204030204" charset="0"/>
              </a:rPr>
              <a:t>,</a:t>
            </a:r>
            <a:r>
              <a:rPr sz="2400" dirty="0" smtClean="0">
                <a:latin typeface="Calibri" panose="020F0502020204030204" charset="0"/>
                <a:cs typeface="Calibri" panose="020F0502020204030204" charset="0"/>
              </a:rPr>
              <a:t> </a:t>
            </a:r>
            <a:r>
              <a:rPr sz="2400" dirty="0">
                <a:latin typeface="Calibri" panose="020F0502020204030204" charset="0"/>
                <a:cs typeface="Calibri" panose="020F0502020204030204" charset="0"/>
              </a:rPr>
              <a:t>and he was constantly perfecting his skill,  </a:t>
            </a:r>
            <a:r>
              <a:rPr sz="2400" u="sng" dirty="0">
                <a:latin typeface="Calibri" panose="020F0502020204030204" charset="0"/>
                <a:cs typeface="Calibri" panose="020F0502020204030204" charset="0"/>
              </a:rPr>
              <a:t>    (4)     </a:t>
            </a:r>
            <a:r>
              <a:rPr sz="2400" dirty="0">
                <a:latin typeface="Calibri" panose="020F0502020204030204" charset="0"/>
                <a:cs typeface="Calibri" panose="020F0502020204030204" charset="0"/>
              </a:rPr>
              <a:t>. His example is an excellent lesson for those people who wish to change their work the moment they see something </a:t>
            </a:r>
            <a:r>
              <a:rPr sz="2400" dirty="0" smtClean="0">
                <a:latin typeface="Calibri" panose="020F0502020204030204" charset="0"/>
                <a:cs typeface="Calibri" panose="020F0502020204030204" charset="0"/>
              </a:rPr>
              <a:t>different</a:t>
            </a:r>
            <a:r>
              <a:rPr lang="en-US" sz="2400" dirty="0" smtClean="0">
                <a:latin typeface="Calibri" panose="020F0502020204030204" charset="0"/>
                <a:cs typeface="Calibri" panose="020F0502020204030204" charset="0"/>
              </a:rPr>
              <a:t>,</a:t>
            </a:r>
            <a:r>
              <a:rPr sz="2400" dirty="0" smtClean="0">
                <a:latin typeface="Calibri" panose="020F0502020204030204" charset="0"/>
                <a:cs typeface="Calibri" panose="020F0502020204030204" charset="0"/>
              </a:rPr>
              <a:t> </a:t>
            </a:r>
            <a:r>
              <a:rPr sz="2400" dirty="0">
                <a:latin typeface="Calibri" panose="020F0502020204030204" charset="0"/>
                <a:cs typeface="Calibri" panose="020F0502020204030204" charset="0"/>
              </a:rPr>
              <a:t>and for those who despise technical work as of no </a:t>
            </a:r>
            <a:r>
              <a:rPr sz="2400" dirty="0" smtClean="0">
                <a:latin typeface="Calibri" panose="020F0502020204030204" charset="0"/>
                <a:cs typeface="Calibri" panose="020F0502020204030204" charset="0"/>
              </a:rPr>
              <a:t>consequence</a:t>
            </a:r>
            <a:r>
              <a:rPr lang="en-US" sz="2400" dirty="0" smtClean="0">
                <a:latin typeface="Calibri" panose="020F0502020204030204" charset="0"/>
                <a:cs typeface="Calibri" panose="020F0502020204030204" charset="0"/>
              </a:rPr>
              <a:t>,</a:t>
            </a:r>
            <a:r>
              <a:rPr sz="2400" dirty="0" smtClean="0">
                <a:latin typeface="Calibri" panose="020F0502020204030204" charset="0"/>
                <a:cs typeface="Calibri" panose="020F0502020204030204" charset="0"/>
              </a:rPr>
              <a:t> </a:t>
            </a:r>
            <a:r>
              <a:rPr sz="2400" dirty="0">
                <a:latin typeface="Calibri" panose="020F0502020204030204" charset="0"/>
                <a:cs typeface="Calibri" panose="020F0502020204030204" charset="0"/>
              </a:rPr>
              <a:t>or as promising no future.</a:t>
            </a:r>
            <a:endParaRPr sz="2400" dirty="0">
              <a:latin typeface="Calibri" panose="020F0502020204030204" charset="0"/>
              <a:cs typeface="Calibri" panose="020F0502020204030204" charset="0"/>
            </a:endParaRPr>
          </a:p>
          <a:p>
            <a:pPr indent="609600" fontAlgn="auto">
              <a:lnSpc>
                <a:spcPct val="130000"/>
              </a:lnSpc>
              <a:extLst>
                <a:ext uri="{35155182-B16C-46BC-9424-99874614C6A1}">
                  <wpsdc:indentchars xmlns:wpsdc="http://www.wps.cn/officeDocument/2017/drawingmlCustomData" val="200" checksum="4158780845"/>
                </a:ext>
              </a:extLst>
            </a:pPr>
            <a:endParaRPr sz="2400" dirty="0">
              <a:latin typeface="Calibri" panose="020F0502020204030204" charset="0"/>
              <a:cs typeface="Calibri" panose="020F0502020204030204" charset="0"/>
            </a:endParaRPr>
          </a:p>
        </p:txBody>
      </p:sp>
      <p:sp>
        <p:nvSpPr>
          <p:cNvPr id="21"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文本框 28"/>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1" name="文本框 30"/>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2" name="文本框 31"/>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5" name="矩形 34"/>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pic>
        <p:nvPicPr>
          <p:cNvPr id="101" name="图片 100"/>
          <p:cNvPicPr/>
          <p:nvPr/>
        </p:nvPicPr>
        <p:blipFill>
          <a:blip r:embed="rId24"/>
          <a:stretch>
            <a:fillRect/>
          </a:stretch>
        </p:blipFill>
        <p:spPr>
          <a:xfrm>
            <a:off x="276860" y="2418080"/>
            <a:ext cx="3195320" cy="2940050"/>
          </a:xfrm>
          <a:prstGeom prst="rect">
            <a:avLst/>
          </a:prstGeom>
          <a:noFill/>
          <a:ln w="9525">
            <a:noFill/>
          </a:ln>
        </p:spPr>
      </p:pic>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700" y="1285240"/>
            <a:ext cx="11880215" cy="554545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052810" y="5952490"/>
            <a:ext cx="914400" cy="914400"/>
          </a:xfrm>
          <a:prstGeom prst="rect">
            <a:avLst/>
          </a:prstGeom>
        </p:spPr>
      </p:pic>
      <p:sp>
        <p:nvSpPr>
          <p:cNvPr id="46" name="文本框 45"/>
          <p:cNvSpPr txBox="1"/>
          <p:nvPr/>
        </p:nvSpPr>
        <p:spPr>
          <a:xfrm>
            <a:off x="462915" y="2050415"/>
            <a:ext cx="7543800" cy="4407535"/>
          </a:xfrm>
          <a:prstGeom prst="rect">
            <a:avLst/>
          </a:prstGeom>
          <a:noFill/>
        </p:spPr>
        <p:txBody>
          <a:bodyPr wrap="square" rtlCol="0">
            <a:spAutoFit/>
          </a:bodyPr>
          <a:lstStyle/>
          <a:p>
            <a:pPr indent="609600" fontAlgn="auto">
              <a:lnSpc>
                <a:spcPct val="130000"/>
              </a:lnSpc>
              <a:extLst>
                <a:ext uri="{35155182-B16C-46BC-9424-99874614C6A1}">
                  <wpsdc:indentchars xmlns:wpsdc="http://www.wps.cn/officeDocument/2017/drawingmlCustomData" val="200" checksum="4158780845"/>
                </a:ext>
              </a:extLst>
            </a:pPr>
            <a:r>
              <a:rPr sz="2400" dirty="0">
                <a:latin typeface="Calibri" panose="020F0502020204030204" charset="0"/>
                <a:cs typeface="Calibri" panose="020F0502020204030204" charset="0"/>
              </a:rPr>
              <a:t>Comrade Bethune and I met only once. </a:t>
            </a:r>
            <a:r>
              <a:rPr sz="2400" u="sng" dirty="0">
                <a:latin typeface="Calibri" panose="020F0502020204030204" charset="0"/>
                <a:cs typeface="Calibri" panose="020F0502020204030204" charset="0"/>
              </a:rPr>
              <a:t>    (5)    </a:t>
            </a:r>
            <a:r>
              <a:rPr lang="en-US" sz="2400" u="sng" dirty="0">
                <a:latin typeface="Calibri" panose="020F0502020204030204" charset="0"/>
                <a:cs typeface="Calibri" panose="020F0502020204030204" charset="0"/>
              </a:rPr>
              <a:t>.</a:t>
            </a:r>
            <a:r>
              <a:rPr sz="2400" dirty="0">
                <a:latin typeface="Calibri" panose="020F0502020204030204" charset="0"/>
                <a:cs typeface="Calibri" panose="020F0502020204030204" charset="0"/>
              </a:rPr>
              <a:t> I am deeply grieved over his death. Now we are all commemorating him, which shows how profoundly his spirit inspires everyone. We must all learn the spirit of absolute selflessness from him. With this spirit everyone can be very useful to the people. A man’s ability may be great or small, but if he has this spirit, he is already noble-minded and pure, a man of moral integrity and above vulgar interests, a man who is of value to the people.</a:t>
            </a:r>
            <a:endParaRPr sz="2400" dirty="0">
              <a:latin typeface="Calibri" panose="020F0502020204030204" charset="0"/>
              <a:cs typeface="Calibri" panose="020F0502020204030204" charset="0"/>
            </a:endParaRPr>
          </a:p>
        </p:txBody>
      </p:sp>
      <p:sp>
        <p:nvSpPr>
          <p:cNvPr id="21"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文本框 28"/>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1" name="文本框 30"/>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2" name="文本框 31"/>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5" name="矩形 34"/>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pic>
        <p:nvPicPr>
          <p:cNvPr id="100" name="图片 99"/>
          <p:cNvPicPr/>
          <p:nvPr/>
        </p:nvPicPr>
        <p:blipFill>
          <a:blip r:embed="rId24"/>
          <a:stretch>
            <a:fillRect/>
          </a:stretch>
        </p:blipFill>
        <p:spPr>
          <a:xfrm>
            <a:off x="8122285" y="2665730"/>
            <a:ext cx="3798570" cy="2537460"/>
          </a:xfrm>
          <a:prstGeom prst="rect">
            <a:avLst/>
          </a:prstGeom>
          <a:noFill/>
          <a:ln w="9525">
            <a:noFill/>
          </a:ln>
        </p:spPr>
      </p:pic>
      <p:grpSp>
        <p:nvGrpSpPr>
          <p:cNvPr id="57" name="组合 30"/>
          <p:cNvGrpSpPr/>
          <p:nvPr/>
        </p:nvGrpSpPr>
        <p:grpSpPr bwMode="auto">
          <a:xfrm>
            <a:off x="7750810" y="6198235"/>
            <a:ext cx="1501775" cy="482226"/>
            <a:chOff x="8954816" y="4958554"/>
            <a:chExt cx="1849542" cy="671484"/>
          </a:xfrm>
        </p:grpSpPr>
        <p:sp>
          <p:nvSpPr>
            <p:cNvPr id="58" name="五边形 57"/>
            <p:cNvSpPr/>
            <p:nvPr/>
          </p:nvSpPr>
          <p:spPr>
            <a:xfrm flipH="1">
              <a:off x="8954816" y="4988632"/>
              <a:ext cx="1849542" cy="526362"/>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9" name="组合 20"/>
            <p:cNvGrpSpPr/>
            <p:nvPr/>
          </p:nvGrpSpPr>
          <p:grpSpPr>
            <a:xfrm>
              <a:off x="10079501" y="4958554"/>
              <a:ext cx="525604" cy="525604"/>
              <a:chOff x="4796973" y="769970"/>
              <a:chExt cx="1682943" cy="1682943"/>
            </a:xfrm>
            <a:effectLst>
              <a:outerShdw blurRad="50800" dist="38100" dir="2700000" algn="tl" rotWithShape="0">
                <a:prstClr val="black">
                  <a:alpha val="40000"/>
                </a:prstClr>
              </a:outerShdw>
            </a:effectLst>
          </p:grpSpPr>
          <p:sp>
            <p:nvSpPr>
              <p:cNvPr id="61" name="椭圆 60"/>
              <p:cNvSpPr/>
              <p:nvPr/>
            </p:nvSpPr>
            <p:spPr>
              <a:xfrm>
                <a:off x="4796973" y="769970"/>
                <a:ext cx="1682943" cy="168294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zh-CN" altLang="en-US"/>
              </a:p>
            </p:txBody>
          </p:sp>
          <p:sp>
            <p:nvSpPr>
              <p:cNvPr id="62" name="流程图: 联系 35"/>
              <p:cNvSpPr/>
              <p:nvPr/>
            </p:nvSpPr>
            <p:spPr>
              <a:xfrm>
                <a:off x="5181602" y="1558857"/>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 name="流程图: 联系 36"/>
              <p:cNvSpPr/>
              <p:nvPr/>
            </p:nvSpPr>
            <p:spPr>
              <a:xfrm>
                <a:off x="5447698"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4" name="流程图: 联系 37"/>
              <p:cNvSpPr/>
              <p:nvPr/>
            </p:nvSpPr>
            <p:spPr>
              <a:xfrm>
                <a:off x="5713794"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5" name="矩形标注 64"/>
              <p:cNvSpPr/>
              <p:nvPr/>
            </p:nvSpPr>
            <p:spPr>
              <a:xfrm>
                <a:off x="5080002" y="1219556"/>
                <a:ext cx="1103086" cy="725713"/>
              </a:xfrm>
              <a:prstGeom prst="wedgeRectCallou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流程图: 联系 39"/>
              <p:cNvSpPr/>
              <p:nvPr/>
            </p:nvSpPr>
            <p:spPr>
              <a:xfrm>
                <a:off x="5979889"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0" name="文本框 3"/>
            <p:cNvSpPr txBox="1">
              <a:spLocks noChangeArrowheads="1"/>
            </p:cNvSpPr>
            <p:nvPr/>
          </p:nvSpPr>
          <p:spPr bwMode="auto">
            <a:xfrm>
              <a:off x="9312442" y="4988981"/>
              <a:ext cx="891760" cy="641057"/>
            </a:xfrm>
            <a:prstGeom prst="rect">
              <a:avLst/>
            </a:prstGeom>
            <a:noFill/>
            <a:ln w="9525">
              <a:noFill/>
              <a:miter lim="800000"/>
            </a:ln>
          </p:spPr>
          <p:txBody>
            <a:bodyPr>
              <a:spAutoFit/>
            </a:bodyPr>
            <a:lstStyle/>
            <a:p>
              <a:r>
                <a:rPr lang="en-US" altLang="zh-CN" sz="2400" dirty="0">
                  <a:solidFill>
                    <a:srgbClr val="FFC000"/>
                  </a:solidFill>
                  <a:latin typeface="Calibri" panose="020F0502020204030204" charset="0"/>
                </a:rPr>
                <a:t>TIPS</a:t>
              </a:r>
              <a:endParaRPr lang="zh-CN" altLang="en-US" sz="2400" dirty="0">
                <a:solidFill>
                  <a:srgbClr val="FFC000"/>
                </a:solidFill>
                <a:latin typeface="Calibri" panose="020F0502020204030204" charset="0"/>
              </a:endParaRPr>
            </a:p>
          </p:txBody>
        </p:sp>
      </p:grpSp>
      <p:grpSp>
        <p:nvGrpSpPr>
          <p:cNvPr id="6" name="组合 5" descr="7b0a202020202274657874626f78223a20227b5c2263617465676f72795f69645c223a31303430392c5c2269645c223a32303334323130377d220a7d0a"/>
          <p:cNvGrpSpPr/>
          <p:nvPr/>
        </p:nvGrpSpPr>
        <p:grpSpPr>
          <a:xfrm>
            <a:off x="598170" y="1877695"/>
            <a:ext cx="10612120" cy="3940810"/>
            <a:chOff x="5706" y="3625"/>
            <a:chExt cx="7791" cy="3553"/>
          </a:xfrm>
          <a:solidFill>
            <a:srgbClr val="64B6C0"/>
          </a:solidFill>
        </p:grpSpPr>
        <p:grpSp>
          <p:nvGrpSpPr>
            <p:cNvPr id="11" name="图形 175"/>
            <p:cNvGrpSpPr/>
            <p:nvPr/>
          </p:nvGrpSpPr>
          <p:grpSpPr>
            <a:xfrm>
              <a:off x="5706" y="3625"/>
              <a:ext cx="7791" cy="3553"/>
              <a:chOff x="3623131" y="2302041"/>
              <a:chExt cx="4947025" cy="2256493"/>
            </a:xfrm>
            <a:grpFill/>
          </p:grpSpPr>
          <p:sp>
            <p:nvSpPr>
              <p:cNvPr id="12" name="任意多边形: 形状 177"/>
              <p:cNvSpPr/>
              <p:nvPr/>
            </p:nvSpPr>
            <p:spPr>
              <a:xfrm>
                <a:off x="3745486" y="2353559"/>
                <a:ext cx="4824670" cy="2204975"/>
              </a:xfrm>
              <a:custGeom>
                <a:avLst/>
                <a:gdLst>
                  <a:gd name="connsiteX0" fmla="*/ 4824671 w 4824670"/>
                  <a:gd name="connsiteY0" fmla="*/ 75989 h 2204975"/>
                  <a:gd name="connsiteX1" fmla="*/ 4751257 w 4824670"/>
                  <a:gd name="connsiteY1" fmla="*/ 0 h 2204975"/>
                  <a:gd name="connsiteX2" fmla="*/ 4694587 w 4824670"/>
                  <a:gd name="connsiteY2" fmla="*/ 81141 h 2204975"/>
                  <a:gd name="connsiteX3" fmla="*/ 0 w 4824670"/>
                  <a:gd name="connsiteY3" fmla="*/ 229256 h 2204975"/>
                  <a:gd name="connsiteX4" fmla="*/ 135235 w 4824670"/>
                  <a:gd name="connsiteY4" fmla="*/ 1627973 h 2204975"/>
                  <a:gd name="connsiteX5" fmla="*/ 73413 w 4824670"/>
                  <a:gd name="connsiteY5" fmla="*/ 1658884 h 2204975"/>
                  <a:gd name="connsiteX6" fmla="*/ 145539 w 4824670"/>
                  <a:gd name="connsiteY6" fmla="*/ 1736161 h 2204975"/>
                  <a:gd name="connsiteX7" fmla="*/ 759892 w 4824670"/>
                  <a:gd name="connsiteY7" fmla="*/ 1764496 h 2204975"/>
                  <a:gd name="connsiteX8" fmla="*/ 1738736 w 4824670"/>
                  <a:gd name="connsiteY8" fmla="*/ 2204976 h 2204975"/>
                  <a:gd name="connsiteX9" fmla="*/ 1673050 w 4824670"/>
                  <a:gd name="connsiteY9" fmla="*/ 1808286 h 2204975"/>
                  <a:gd name="connsiteX10" fmla="*/ 4616022 w 4824670"/>
                  <a:gd name="connsiteY10" fmla="*/ 1947385 h 220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24670" h="2204975">
                    <a:moveTo>
                      <a:pt x="4824671" y="75989"/>
                    </a:moveTo>
                    <a:lnTo>
                      <a:pt x="4751257" y="0"/>
                    </a:lnTo>
                    <a:lnTo>
                      <a:pt x="4694587" y="81141"/>
                    </a:lnTo>
                    <a:lnTo>
                      <a:pt x="0" y="229256"/>
                    </a:lnTo>
                    <a:lnTo>
                      <a:pt x="135235" y="1627973"/>
                    </a:lnTo>
                    <a:lnTo>
                      <a:pt x="73413" y="1658884"/>
                    </a:lnTo>
                    <a:lnTo>
                      <a:pt x="145539" y="1736161"/>
                    </a:lnTo>
                    <a:lnTo>
                      <a:pt x="759892" y="1764496"/>
                    </a:lnTo>
                    <a:lnTo>
                      <a:pt x="1738736" y="2204976"/>
                    </a:lnTo>
                    <a:lnTo>
                      <a:pt x="1673050" y="1808286"/>
                    </a:lnTo>
                    <a:lnTo>
                      <a:pt x="4616022" y="1947385"/>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178"/>
              <p:cNvSpPr/>
              <p:nvPr/>
            </p:nvSpPr>
            <p:spPr>
              <a:xfrm>
                <a:off x="3680706" y="2353605"/>
                <a:ext cx="4815898" cy="2153365"/>
              </a:xfrm>
              <a:custGeom>
                <a:avLst/>
                <a:gdLst>
                  <a:gd name="connsiteX0" fmla="*/ 4823383 w 4823382"/>
                  <a:gd name="connsiteY0" fmla="*/ 0 h 2127698"/>
                  <a:gd name="connsiteX1" fmla="*/ 0 w 4823382"/>
                  <a:gd name="connsiteY1" fmla="*/ 153266 h 2127698"/>
                  <a:gd name="connsiteX2" fmla="*/ 145539 w 4823382"/>
                  <a:gd name="connsiteY2" fmla="*/ 1658884 h 2127698"/>
                  <a:gd name="connsiteX3" fmla="*/ 759892 w 4823382"/>
                  <a:gd name="connsiteY3" fmla="*/ 1688507 h 2127698"/>
                  <a:gd name="connsiteX4" fmla="*/ 1737448 w 4823382"/>
                  <a:gd name="connsiteY4" fmla="*/ 2127699 h 2127698"/>
                  <a:gd name="connsiteX5" fmla="*/ 1673051 w 4823382"/>
                  <a:gd name="connsiteY5" fmla="*/ 1731009 h 2127698"/>
                  <a:gd name="connsiteX6" fmla="*/ 4614735 w 4823382"/>
                  <a:gd name="connsiteY6" fmla="*/ 1871396 h 212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3382" h="2127698">
                    <a:moveTo>
                      <a:pt x="4823383" y="0"/>
                    </a:moveTo>
                    <a:lnTo>
                      <a:pt x="0" y="153266"/>
                    </a:lnTo>
                    <a:lnTo>
                      <a:pt x="145539" y="1658884"/>
                    </a:lnTo>
                    <a:lnTo>
                      <a:pt x="759892" y="1688507"/>
                    </a:lnTo>
                    <a:lnTo>
                      <a:pt x="1737448" y="2127699"/>
                    </a:lnTo>
                    <a:lnTo>
                      <a:pt x="1673051" y="1731009"/>
                    </a:lnTo>
                    <a:lnTo>
                      <a:pt x="4614735" y="1871396"/>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4" name="图形 175"/>
              <p:cNvGrpSpPr/>
              <p:nvPr/>
            </p:nvGrpSpPr>
            <p:grpSpPr>
              <a:xfrm>
                <a:off x="3623131" y="2302041"/>
                <a:ext cx="4941874" cy="2246190"/>
                <a:chOff x="3623131" y="2302041"/>
                <a:chExt cx="4941874" cy="2246190"/>
              </a:xfrm>
              <a:grpFill/>
            </p:grpSpPr>
            <p:sp>
              <p:nvSpPr>
                <p:cNvPr id="15" name="任意多边形: 形状 180"/>
                <p:cNvSpPr/>
                <p:nvPr/>
              </p:nvSpPr>
              <p:spPr>
                <a:xfrm>
                  <a:off x="4497650" y="4179876"/>
                  <a:ext cx="722541" cy="327140"/>
                </a:xfrm>
                <a:custGeom>
                  <a:avLst/>
                  <a:gdLst>
                    <a:gd name="connsiteX0" fmla="*/ 0 w 722541"/>
                    <a:gd name="connsiteY0" fmla="*/ 0 h 327140"/>
                    <a:gd name="connsiteX1" fmla="*/ 722541 w 722541"/>
                    <a:gd name="connsiteY1" fmla="*/ 327140 h 327140"/>
                    <a:gd name="connsiteX2" fmla="*/ 48942 w 722541"/>
                    <a:gd name="connsiteY2" fmla="*/ 91445 h 327140"/>
                  </a:gdLst>
                  <a:ahLst/>
                  <a:cxnLst>
                    <a:cxn ang="0">
                      <a:pos x="connsiteX0" y="connsiteY0"/>
                    </a:cxn>
                    <a:cxn ang="0">
                      <a:pos x="connsiteX1" y="connsiteY1"/>
                    </a:cxn>
                    <a:cxn ang="0">
                      <a:pos x="connsiteX2" y="connsiteY2"/>
                    </a:cxn>
                  </a:cxnLst>
                  <a:rect l="l" t="t" r="r" b="b"/>
                  <a:pathLst>
                    <a:path w="722541" h="327140">
                      <a:moveTo>
                        <a:pt x="0" y="0"/>
                      </a:moveTo>
                      <a:lnTo>
                        <a:pt x="722541" y="327140"/>
                      </a:lnTo>
                      <a:lnTo>
                        <a:pt x="48942" y="91445"/>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任意多边形: 形状 181"/>
                <p:cNvSpPr/>
                <p:nvPr/>
              </p:nvSpPr>
              <p:spPr>
                <a:xfrm>
                  <a:off x="5534452" y="4245562"/>
                  <a:ext cx="69549" cy="302668"/>
                </a:xfrm>
                <a:custGeom>
                  <a:avLst/>
                  <a:gdLst>
                    <a:gd name="connsiteX0" fmla="*/ 45078 w 69549"/>
                    <a:gd name="connsiteY0" fmla="*/ 0 h 302668"/>
                    <a:gd name="connsiteX1" fmla="*/ 0 w 69549"/>
                    <a:gd name="connsiteY1" fmla="*/ 302669 h 302668"/>
                    <a:gd name="connsiteX2" fmla="*/ 69550 w 69549"/>
                    <a:gd name="connsiteY2" fmla="*/ 96596 h 302668"/>
                  </a:gdLst>
                  <a:ahLst/>
                  <a:cxnLst>
                    <a:cxn ang="0">
                      <a:pos x="connsiteX0" y="connsiteY0"/>
                    </a:cxn>
                    <a:cxn ang="0">
                      <a:pos x="connsiteX1" y="connsiteY1"/>
                    </a:cxn>
                    <a:cxn ang="0">
                      <a:pos x="connsiteX2" y="connsiteY2"/>
                    </a:cxn>
                  </a:cxnLst>
                  <a:rect l="l" t="t" r="r" b="b"/>
                  <a:pathLst>
                    <a:path w="69549" h="302668">
                      <a:moveTo>
                        <a:pt x="45078" y="0"/>
                      </a:moveTo>
                      <a:lnTo>
                        <a:pt x="0" y="302669"/>
                      </a:lnTo>
                      <a:lnTo>
                        <a:pt x="69550" y="96596"/>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任意多边形: 形状 182"/>
                <p:cNvSpPr/>
                <p:nvPr/>
              </p:nvSpPr>
              <p:spPr>
                <a:xfrm>
                  <a:off x="3623131" y="2819798"/>
                  <a:ext cx="133947" cy="1197796"/>
                </a:xfrm>
                <a:custGeom>
                  <a:avLst/>
                  <a:gdLst>
                    <a:gd name="connsiteX0" fmla="*/ 0 w 133947"/>
                    <a:gd name="connsiteY0" fmla="*/ 394114 h 1197796"/>
                    <a:gd name="connsiteX1" fmla="*/ 9016 w 133947"/>
                    <a:gd name="connsiteY1" fmla="*/ 0 h 1197796"/>
                    <a:gd name="connsiteX2" fmla="*/ 133947 w 133947"/>
                    <a:gd name="connsiteY2" fmla="*/ 1197796 h 1197796"/>
                  </a:gdLst>
                  <a:ahLst/>
                  <a:cxnLst>
                    <a:cxn ang="0">
                      <a:pos x="connsiteX0" y="connsiteY0"/>
                    </a:cxn>
                    <a:cxn ang="0">
                      <a:pos x="connsiteX1" y="connsiteY1"/>
                    </a:cxn>
                    <a:cxn ang="0">
                      <a:pos x="connsiteX2" y="connsiteY2"/>
                    </a:cxn>
                  </a:cxnLst>
                  <a:rect l="l" t="t" r="r" b="b"/>
                  <a:pathLst>
                    <a:path w="133947" h="1197796">
                      <a:moveTo>
                        <a:pt x="0" y="394114"/>
                      </a:moveTo>
                      <a:lnTo>
                        <a:pt x="9016" y="0"/>
                      </a:lnTo>
                      <a:lnTo>
                        <a:pt x="133947" y="1197796"/>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任意多边形: 形状 183"/>
                <p:cNvSpPr/>
                <p:nvPr/>
              </p:nvSpPr>
              <p:spPr>
                <a:xfrm>
                  <a:off x="8429770" y="3481806"/>
                  <a:ext cx="119779" cy="743149"/>
                </a:xfrm>
                <a:custGeom>
                  <a:avLst/>
                  <a:gdLst>
                    <a:gd name="connsiteX0" fmla="*/ 92732 w 119779"/>
                    <a:gd name="connsiteY0" fmla="*/ 0 h 743149"/>
                    <a:gd name="connsiteX1" fmla="*/ 0 w 119779"/>
                    <a:gd name="connsiteY1" fmla="*/ 743149 h 743149"/>
                    <a:gd name="connsiteX2" fmla="*/ 119779 w 119779"/>
                    <a:gd name="connsiteY2" fmla="*/ 176450 h 743149"/>
                  </a:gdLst>
                  <a:ahLst/>
                  <a:cxnLst>
                    <a:cxn ang="0">
                      <a:pos x="connsiteX0" y="connsiteY0"/>
                    </a:cxn>
                    <a:cxn ang="0">
                      <a:pos x="connsiteX1" y="connsiteY1"/>
                    </a:cxn>
                    <a:cxn ang="0">
                      <a:pos x="connsiteX2" y="connsiteY2"/>
                    </a:cxn>
                  </a:cxnLst>
                  <a:rect l="l" t="t" r="r" b="b"/>
                  <a:pathLst>
                    <a:path w="119779" h="743149">
                      <a:moveTo>
                        <a:pt x="92732" y="0"/>
                      </a:moveTo>
                      <a:lnTo>
                        <a:pt x="0" y="743149"/>
                      </a:lnTo>
                      <a:lnTo>
                        <a:pt x="119779" y="176450"/>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任意多边形: 形状 184"/>
                <p:cNvSpPr/>
                <p:nvPr/>
              </p:nvSpPr>
              <p:spPr>
                <a:xfrm>
                  <a:off x="3690104" y="2339391"/>
                  <a:ext cx="3261095" cy="115915"/>
                </a:xfrm>
                <a:custGeom>
                  <a:avLst/>
                  <a:gdLst>
                    <a:gd name="connsiteX0" fmla="*/ 275622 w 3261095"/>
                    <a:gd name="connsiteY0" fmla="*/ 37351 h 115915"/>
                    <a:gd name="connsiteX1" fmla="*/ 0 w 3261095"/>
                    <a:gd name="connsiteY1" fmla="*/ 115916 h 115915"/>
                    <a:gd name="connsiteX2" fmla="*/ 3261096 w 3261095"/>
                    <a:gd name="connsiteY2" fmla="*/ 0 h 115915"/>
                    <a:gd name="connsiteX3" fmla="*/ 2552722 w 3261095"/>
                    <a:gd name="connsiteY3" fmla="*/ 1288 h 115915"/>
                  </a:gdLst>
                  <a:ahLst/>
                  <a:cxnLst>
                    <a:cxn ang="0">
                      <a:pos x="connsiteX0" y="connsiteY0"/>
                    </a:cxn>
                    <a:cxn ang="0">
                      <a:pos x="connsiteX1" y="connsiteY1"/>
                    </a:cxn>
                    <a:cxn ang="0">
                      <a:pos x="connsiteX2" y="connsiteY2"/>
                    </a:cxn>
                    <a:cxn ang="0">
                      <a:pos x="connsiteX3" y="connsiteY3"/>
                    </a:cxn>
                  </a:cxnLst>
                  <a:rect l="l" t="t" r="r" b="b"/>
                  <a:pathLst>
                    <a:path w="3261095" h="115915">
                      <a:moveTo>
                        <a:pt x="275622" y="37351"/>
                      </a:moveTo>
                      <a:lnTo>
                        <a:pt x="0" y="115916"/>
                      </a:lnTo>
                      <a:lnTo>
                        <a:pt x="3261096" y="0"/>
                      </a:lnTo>
                      <a:lnTo>
                        <a:pt x="2552722" y="1288"/>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任意多边形: 形状 185"/>
                <p:cNvSpPr/>
                <p:nvPr/>
              </p:nvSpPr>
              <p:spPr>
                <a:xfrm>
                  <a:off x="6974383" y="2302041"/>
                  <a:ext cx="1428339" cy="38638"/>
                </a:xfrm>
                <a:custGeom>
                  <a:avLst/>
                  <a:gdLst>
                    <a:gd name="connsiteX0" fmla="*/ 0 w 1428339"/>
                    <a:gd name="connsiteY0" fmla="*/ 38639 h 38638"/>
                    <a:gd name="connsiteX1" fmla="*/ 1428339 w 1428339"/>
                    <a:gd name="connsiteY1" fmla="*/ 9016 h 38638"/>
                    <a:gd name="connsiteX2" fmla="*/ 336155 w 1428339"/>
                    <a:gd name="connsiteY2" fmla="*/ 0 h 38638"/>
                  </a:gdLst>
                  <a:ahLst/>
                  <a:cxnLst>
                    <a:cxn ang="0">
                      <a:pos x="connsiteX0" y="connsiteY0"/>
                    </a:cxn>
                    <a:cxn ang="0">
                      <a:pos x="connsiteX1" y="connsiteY1"/>
                    </a:cxn>
                    <a:cxn ang="0">
                      <a:pos x="connsiteX2" y="connsiteY2"/>
                    </a:cxn>
                  </a:cxnLst>
                  <a:rect l="l" t="t" r="r" b="b"/>
                  <a:pathLst>
                    <a:path w="1428339" h="38638">
                      <a:moveTo>
                        <a:pt x="0" y="38639"/>
                      </a:moveTo>
                      <a:lnTo>
                        <a:pt x="1428339" y="9016"/>
                      </a:lnTo>
                      <a:lnTo>
                        <a:pt x="336155" y="0"/>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任意多边形: 形状 186"/>
                <p:cNvSpPr/>
                <p:nvPr/>
              </p:nvSpPr>
              <p:spPr>
                <a:xfrm>
                  <a:off x="8534094" y="3220351"/>
                  <a:ext cx="30911" cy="180313"/>
                </a:xfrm>
                <a:custGeom>
                  <a:avLst/>
                  <a:gdLst>
                    <a:gd name="connsiteX0" fmla="*/ 0 w 30911"/>
                    <a:gd name="connsiteY0" fmla="*/ 180313 h 180313"/>
                    <a:gd name="connsiteX1" fmla="*/ 12880 w 30911"/>
                    <a:gd name="connsiteY1" fmla="*/ 20607 h 180313"/>
                    <a:gd name="connsiteX2" fmla="*/ 30911 w 30911"/>
                    <a:gd name="connsiteY2" fmla="*/ 0 h 180313"/>
                  </a:gdLst>
                  <a:ahLst/>
                  <a:cxnLst>
                    <a:cxn ang="0">
                      <a:pos x="connsiteX0" y="connsiteY0"/>
                    </a:cxn>
                    <a:cxn ang="0">
                      <a:pos x="connsiteX1" y="connsiteY1"/>
                    </a:cxn>
                    <a:cxn ang="0">
                      <a:pos x="connsiteX2" y="connsiteY2"/>
                    </a:cxn>
                  </a:cxnLst>
                  <a:rect l="l" t="t" r="r" b="b"/>
                  <a:pathLst>
                    <a:path w="30911" h="180313">
                      <a:moveTo>
                        <a:pt x="0" y="180313"/>
                      </a:moveTo>
                      <a:lnTo>
                        <a:pt x="12880" y="20607"/>
                      </a:lnTo>
                      <a:lnTo>
                        <a:pt x="30911" y="0"/>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0" name="任意多边形: 形状 187"/>
              <p:cNvSpPr/>
              <p:nvPr/>
            </p:nvSpPr>
            <p:spPr>
              <a:xfrm>
                <a:off x="3666921" y="2564783"/>
                <a:ext cx="158418" cy="1329167"/>
              </a:xfrm>
              <a:custGeom>
                <a:avLst/>
                <a:gdLst>
                  <a:gd name="connsiteX0" fmla="*/ 0 w 158418"/>
                  <a:gd name="connsiteY0" fmla="*/ 0 h 1329167"/>
                  <a:gd name="connsiteX1" fmla="*/ 51518 w 158418"/>
                  <a:gd name="connsiteY1" fmla="*/ 60534 h 1329167"/>
                  <a:gd name="connsiteX2" fmla="*/ 158418 w 158418"/>
                  <a:gd name="connsiteY2" fmla="*/ 1329168 h 1329167"/>
                </a:gdLst>
                <a:ahLst/>
                <a:cxnLst>
                  <a:cxn ang="0">
                    <a:pos x="connsiteX0" y="connsiteY0"/>
                  </a:cxn>
                  <a:cxn ang="0">
                    <a:pos x="connsiteX1" y="connsiteY1"/>
                  </a:cxn>
                  <a:cxn ang="0">
                    <a:pos x="connsiteX2" y="connsiteY2"/>
                  </a:cxn>
                </a:cxnLst>
                <a:rect l="l" t="t" r="r" b="b"/>
                <a:pathLst>
                  <a:path w="158418" h="1329167">
                    <a:moveTo>
                      <a:pt x="0" y="0"/>
                    </a:moveTo>
                    <a:lnTo>
                      <a:pt x="51518" y="60534"/>
                    </a:lnTo>
                    <a:lnTo>
                      <a:pt x="158418" y="1329168"/>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任意多边形: 形状 188"/>
              <p:cNvSpPr/>
              <p:nvPr/>
            </p:nvSpPr>
            <p:spPr>
              <a:xfrm>
                <a:off x="5263982" y="3996987"/>
                <a:ext cx="2875998" cy="124931"/>
              </a:xfrm>
              <a:custGeom>
                <a:avLst/>
                <a:gdLst>
                  <a:gd name="connsiteX0" fmla="*/ 2762658 w 2875998"/>
                  <a:gd name="connsiteY0" fmla="*/ 24471 h 124931"/>
                  <a:gd name="connsiteX1" fmla="*/ 2875998 w 2875998"/>
                  <a:gd name="connsiteY1" fmla="*/ 124931 h 124931"/>
                  <a:gd name="connsiteX2" fmla="*/ 0 w 2875998"/>
                  <a:gd name="connsiteY2" fmla="*/ 0 h 124931"/>
                </a:gdLst>
                <a:ahLst/>
                <a:cxnLst>
                  <a:cxn ang="0">
                    <a:pos x="connsiteX0" y="connsiteY0"/>
                  </a:cxn>
                  <a:cxn ang="0">
                    <a:pos x="connsiteX1" y="connsiteY1"/>
                  </a:cxn>
                  <a:cxn ang="0">
                    <a:pos x="connsiteX2" y="connsiteY2"/>
                  </a:cxn>
                </a:cxnLst>
                <a:rect l="l" t="t" r="r" b="b"/>
                <a:pathLst>
                  <a:path w="2875998" h="124931">
                    <a:moveTo>
                      <a:pt x="2762658" y="24471"/>
                    </a:moveTo>
                    <a:lnTo>
                      <a:pt x="2875998" y="124931"/>
                    </a:lnTo>
                    <a:lnTo>
                      <a:pt x="0" y="0"/>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任意多边形: 形状 189"/>
              <p:cNvSpPr/>
              <p:nvPr/>
            </p:nvSpPr>
            <p:spPr>
              <a:xfrm>
                <a:off x="3690104" y="2405061"/>
                <a:ext cx="4755120" cy="159706"/>
              </a:xfrm>
              <a:custGeom>
                <a:avLst/>
                <a:gdLst>
                  <a:gd name="connsiteX0" fmla="*/ 75989 w 4755120"/>
                  <a:gd name="connsiteY0" fmla="*/ 159706 h 159706"/>
                  <a:gd name="connsiteX1" fmla="*/ 0 w 4755120"/>
                  <a:gd name="connsiteY1" fmla="*/ 118492 h 159706"/>
                  <a:gd name="connsiteX2" fmla="*/ 4755121 w 4755120"/>
                  <a:gd name="connsiteY2" fmla="*/ 0 h 159706"/>
                </a:gdLst>
                <a:ahLst/>
                <a:cxnLst>
                  <a:cxn ang="0">
                    <a:pos x="connsiteX0" y="connsiteY0"/>
                  </a:cxn>
                  <a:cxn ang="0">
                    <a:pos x="connsiteX1" y="connsiteY1"/>
                  </a:cxn>
                  <a:cxn ang="0">
                    <a:pos x="connsiteX2" y="connsiteY2"/>
                  </a:cxn>
                </a:cxnLst>
                <a:rect l="l" t="t" r="r" b="b"/>
                <a:pathLst>
                  <a:path w="4755120" h="159706">
                    <a:moveTo>
                      <a:pt x="75989" y="159706"/>
                    </a:moveTo>
                    <a:lnTo>
                      <a:pt x="0" y="118492"/>
                    </a:lnTo>
                    <a:lnTo>
                      <a:pt x="4755121" y="0"/>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任意多边形: 形状 190"/>
              <p:cNvSpPr/>
              <p:nvPr/>
            </p:nvSpPr>
            <p:spPr>
              <a:xfrm>
                <a:off x="8111645" y="3243534"/>
                <a:ext cx="208648" cy="842321"/>
              </a:xfrm>
              <a:custGeom>
                <a:avLst/>
                <a:gdLst>
                  <a:gd name="connsiteX0" fmla="*/ 0 w 208648"/>
                  <a:gd name="connsiteY0" fmla="*/ 744437 h 842321"/>
                  <a:gd name="connsiteX1" fmla="*/ 101748 w 208648"/>
                  <a:gd name="connsiteY1" fmla="*/ 842321 h 842321"/>
                  <a:gd name="connsiteX2" fmla="*/ 208648 w 208648"/>
                  <a:gd name="connsiteY2" fmla="*/ 0 h 842321"/>
                  <a:gd name="connsiteX3" fmla="*/ 57958 w 208648"/>
                  <a:gd name="connsiteY3" fmla="*/ 683903 h 842321"/>
                </a:gdLst>
                <a:ahLst/>
                <a:cxnLst>
                  <a:cxn ang="0">
                    <a:pos x="connsiteX0" y="connsiteY0"/>
                  </a:cxn>
                  <a:cxn ang="0">
                    <a:pos x="connsiteX1" y="connsiteY1"/>
                  </a:cxn>
                  <a:cxn ang="0">
                    <a:pos x="connsiteX2" y="connsiteY2"/>
                  </a:cxn>
                  <a:cxn ang="0">
                    <a:pos x="connsiteX3" y="connsiteY3"/>
                  </a:cxn>
                </a:cxnLst>
                <a:rect l="l" t="t" r="r" b="b"/>
                <a:pathLst>
                  <a:path w="208648" h="842321">
                    <a:moveTo>
                      <a:pt x="0" y="744437"/>
                    </a:moveTo>
                    <a:lnTo>
                      <a:pt x="101748" y="842321"/>
                    </a:lnTo>
                    <a:lnTo>
                      <a:pt x="208648" y="0"/>
                    </a:lnTo>
                    <a:lnTo>
                      <a:pt x="57958" y="683903"/>
                    </a:lnTo>
                    <a:close/>
                  </a:path>
                </a:pathLst>
              </a:custGeom>
              <a:grpFill/>
              <a:ln w="12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4" name="文本框 43"/>
            <p:cNvSpPr txBox="1"/>
            <p:nvPr/>
          </p:nvSpPr>
          <p:spPr>
            <a:xfrm>
              <a:off x="6193" y="4186"/>
              <a:ext cx="6725" cy="1747"/>
            </a:xfrm>
            <a:prstGeom prst="rect">
              <a:avLst/>
            </a:prstGeom>
            <a:grp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zh-CN" altLang="en-US" spc="200">
                  <a:solidFill>
                    <a:schemeClr val="tx1"/>
                  </a:solidFill>
                  <a:uFillTx/>
                  <a:latin typeface="微软雅黑" panose="020B0503020204020204" charset="-122"/>
                  <a:ea typeface="微软雅黑" panose="020B0503020204020204" charset="-122"/>
                </a:rPr>
                <a:t> </a:t>
              </a:r>
              <a:r>
                <a:rPr lang="zh-CN" altLang="en-US" sz="2000" spc="200">
                  <a:solidFill>
                    <a:schemeClr val="tx1"/>
                  </a:solidFill>
                  <a:uFillTx/>
                  <a:latin typeface="微软雅黑" panose="020B0503020204020204" charset="-122"/>
                  <a:ea typeface="微软雅黑" panose="020B0503020204020204" charset="-122"/>
                </a:rPr>
                <a:t>  </a:t>
              </a:r>
              <a:r>
                <a:rPr lang="zh-CN" altLang="en-US" sz="2000" spc="200">
                  <a:uFillTx/>
                  <a:latin typeface="微软雅黑" panose="020B0503020204020204" charset="-122"/>
                  <a:ea typeface="微软雅黑" panose="020B0503020204020204" charset="-122"/>
                </a:rPr>
                <a:t>《纪念白求恩》是毛泽东在1939年12月21日为纪念白求恩写的悼念文章。文章概述了白求恩同志来华帮助中国人民进行抗日战争的经历，表达了对白求恩逝世的深切悼念，高度赞扬了他的国际主义精神、毫不利己专门利人的精神和对技术精益求精的精神，并号召全党向白求恩同志学习。</a:t>
              </a:r>
              <a:endParaRPr lang="zh-CN" altLang="en-US" sz="2000" spc="200">
                <a:uFillTx/>
                <a:latin typeface="微软雅黑" panose="020B0503020204020204" charset="-122"/>
                <a:ea typeface="微软雅黑" panose="020B0503020204020204" charset="-122"/>
              </a:endParaRPr>
            </a:p>
          </p:txBody>
        </p:sp>
      </p:grpSp>
      <p:sp>
        <p:nvSpPr>
          <p:cNvPr id="17" name="燕尾形箭头 16">
            <a:hlinkClick r:id="rId25" action="ppaction://hlinksldjump"/>
          </p:cNvPr>
          <p:cNvSpPr/>
          <p:nvPr/>
        </p:nvSpPr>
        <p:spPr>
          <a:xfrm>
            <a:off x="9388475" y="5825490"/>
            <a:ext cx="1657350" cy="1032510"/>
          </a:xfrm>
          <a:prstGeom prst="notchedRightArrow">
            <a:avLst/>
          </a:prstGeom>
          <a:gradFill>
            <a:gsLst>
              <a:gs pos="0">
                <a:srgbClr val="FECF40"/>
              </a:gs>
              <a:gs pos="100000">
                <a:srgbClr val="846C21"/>
              </a:gs>
            </a:gsLst>
            <a:lin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9526905" y="6115050"/>
            <a:ext cx="1415415" cy="460375"/>
          </a:xfrm>
          <a:prstGeom prst="rect">
            <a:avLst/>
          </a:prstGeom>
          <a:noFill/>
        </p:spPr>
        <p:txBody>
          <a:bodyPr wrap="none" rtlCol="0">
            <a:spAutoFit/>
          </a:bodyPr>
          <a:lstStyle/>
          <a:p>
            <a:r>
              <a:rPr lang="en-US" altLang="zh-CN" sz="2400" b="1">
                <a:solidFill>
                  <a:srgbClr val="FF0000"/>
                </a:solidFill>
                <a:hlinkClick r:id="rId25" action="ppaction://hlinksldjump"/>
              </a:rPr>
              <a:t>Exercises</a:t>
            </a:r>
            <a:endParaRPr lang="en-US" altLang="zh-CN" sz="2400" b="1">
              <a:solidFill>
                <a:srgbClr val="FF0000"/>
              </a:solidFill>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700" y="1434465"/>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680720" y="3401695"/>
            <a:ext cx="10969625" cy="2489200"/>
          </a:xfrm>
          <a:prstGeom prst="rect">
            <a:avLst/>
          </a:prstGeom>
          <a:noFill/>
        </p:spPr>
        <p:txBody>
          <a:bodyPr wrap="square" rtlCol="0">
            <a:spAutoFit/>
          </a:bodyPr>
          <a:lstStyle/>
          <a:p>
            <a:pPr indent="609600" fontAlgn="auto">
              <a:lnSpc>
                <a:spcPct val="130000"/>
              </a:lnSpc>
              <a:buClrTx/>
              <a:buSzTx/>
              <a:buFontTx/>
              <a:extLst>
                <a:ext uri="{35155182-B16C-46BC-9424-99874614C6A1}">
                  <wpsdc:indentchars xmlns:wpsdc="http://www.wps.cn/officeDocument/2017/drawingmlCustomData" val="200" checksum="4158780845"/>
                </a:ext>
              </a:extLst>
            </a:pPr>
            <a:r>
              <a:rPr lang="zh-CN" altLang="en-US" sz="2400"/>
              <a:t>白求恩同志是加拿大共产党员，五十多岁了，为了帮助中国的抗日战争，受加拿大共产党和美国共产党的派遣，不远万里，来到中国。去年春上到延安，后来到五台山工作，不幸以身殉职。一个外国人，毫无利己的动机，把中国人民的解放事业当作他自己的事业，这是什么精神？这是国际主义的精神，这是共产主义的精神，每一个中国共产党员都要学习这种精神。</a:t>
            </a:r>
            <a:endParaRPr lang="zh-CN" altLang="en-US" sz="2400"/>
          </a:p>
        </p:txBody>
      </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015980" y="5943600"/>
            <a:ext cx="914400" cy="914400"/>
          </a:xfrm>
          <a:prstGeom prst="rect">
            <a:avLst/>
          </a:prstGeom>
        </p:spPr>
      </p:pic>
      <p:sp>
        <p:nvSpPr>
          <p:cNvPr id="19" name="文本框 18"/>
          <p:cNvSpPr txBox="1"/>
          <p:nvPr/>
        </p:nvSpPr>
        <p:spPr>
          <a:xfrm>
            <a:off x="4404360" y="1820545"/>
            <a:ext cx="4084320" cy="583565"/>
          </a:xfrm>
          <a:prstGeom prst="rect">
            <a:avLst/>
          </a:prstGeom>
          <a:noFill/>
        </p:spPr>
        <p:txBody>
          <a:bodyPr wrap="square" rtlCol="0">
            <a:spAutoFit/>
          </a:bodyPr>
          <a:lstStyle/>
          <a:p>
            <a:pPr algn="ctr"/>
            <a:r>
              <a:rPr lang="zh-CN" altLang="en-US" sz="3200" b="1"/>
              <a:t>纪念白求恩同志</a:t>
            </a:r>
            <a:endParaRPr lang="zh-CN" altLang="en-US" sz="3200" b="1"/>
          </a:p>
        </p:txBody>
      </p:sp>
      <p:sp>
        <p:nvSpPr>
          <p:cNvPr id="21"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文本框 28"/>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1" name="文本框 30"/>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2" name="文本框 31"/>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5" name="矩形 34"/>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102" name="文本框 101"/>
          <p:cNvSpPr txBox="1"/>
          <p:nvPr/>
        </p:nvSpPr>
        <p:spPr>
          <a:xfrm>
            <a:off x="6570345" y="2404110"/>
            <a:ext cx="5080000" cy="706755"/>
          </a:xfrm>
          <a:prstGeom prst="rect">
            <a:avLst/>
          </a:prstGeom>
          <a:noFill/>
          <a:ln w="9525">
            <a:noFill/>
          </a:ln>
        </p:spPr>
        <p:txBody>
          <a:bodyPr>
            <a:spAutoFit/>
          </a:bodyPr>
          <a:lstStyle/>
          <a:p>
            <a:pPr indent="0" algn="r"/>
            <a:r>
              <a:rPr lang="zh-CN" sz="2000" b="1">
                <a:ea typeface="宋体" panose="02010600030101010101" pitchFamily="2" charset="-122"/>
              </a:rPr>
              <a:t>毛泽东</a:t>
            </a:r>
            <a:endParaRPr lang="zh-CN" sz="2000" b="1">
              <a:ea typeface="宋体" panose="02010600030101010101" pitchFamily="2" charset="-122"/>
            </a:endParaRPr>
          </a:p>
          <a:p>
            <a:pPr indent="0" algn="r"/>
            <a:r>
              <a:rPr lang="zh-CN" sz="2000" b="1">
                <a:ea typeface="宋体" panose="02010600030101010101" pitchFamily="2" charset="-122"/>
              </a:rPr>
              <a:t>（一九三九年十二月二十一日）</a:t>
            </a:r>
            <a:endParaRPr lang="zh-CN" altLang="en-US" sz="2000" b="1">
              <a:ea typeface="宋体" panose="02010600030101010101" pitchFamily="2"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55575" y="1494790"/>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664845" y="2286000"/>
            <a:ext cx="10969625" cy="4225925"/>
          </a:xfrm>
          <a:prstGeom prst="rect">
            <a:avLst/>
          </a:prstGeom>
          <a:noFill/>
        </p:spPr>
        <p:txBody>
          <a:bodyPr wrap="square" rtlCol="0">
            <a:spAutoFit/>
          </a:bodyPr>
          <a:lstStyle/>
          <a:p>
            <a:pPr indent="609600" algn="l" fontAlgn="auto">
              <a:lnSpc>
                <a:spcPct val="140000"/>
              </a:lnSpc>
              <a:buClrTx/>
              <a:buSzTx/>
              <a:buFontTx/>
              <a:extLst>
                <a:ext uri="{35155182-B16C-46BC-9424-99874614C6A1}">
                  <wpsdc:indentchars xmlns:wpsdc="http://www.wps.cn/officeDocument/2017/drawingmlCustomData" val="200" checksum="4158780845"/>
                </a:ext>
              </a:extLst>
            </a:pPr>
            <a:r>
              <a:rPr lang="zh-CN" altLang="en-US" sz="2400" dirty="0" smtClean="0"/>
              <a:t>（</a:t>
            </a:r>
            <a:r>
              <a:rPr lang="en-US" altLang="zh-CN" sz="2400" dirty="0" smtClean="0"/>
              <a:t>1</a:t>
            </a:r>
            <a:r>
              <a:rPr lang="zh-CN" altLang="en-US" sz="2400" dirty="0" smtClean="0"/>
              <a:t>）</a:t>
            </a:r>
            <a:r>
              <a:rPr lang="zh-CN" altLang="en-US" sz="2400" u="sng" dirty="0" smtClean="0"/>
              <a:t>列宁主义</a:t>
            </a:r>
            <a:r>
              <a:rPr lang="zh-CN" altLang="en-US" sz="2400" u="sng" dirty="0"/>
              <a:t>认为：资本主义国家的无产阶级要拥护殖民地半殖民地人民的解放斗争，殖民地半殖民地的无产阶级要拥护资本主义国家的无产阶级的解放斗争，世界革命才能胜利。白求恩同志是实践了这一条列宁主义路线的。我们中国共产党员也要实践这一条路线。我们要和一切资本主义国家的无产阶级联合起来，要和日本的、英国的、美国的、德国的、意大利的以及一切资本主义国家的无产阶级联合起来，才能打倒帝国主义，解放我们的民族和人民，解放世界的民族和人民。这就是我们的国际主义，这就是我们用以反对狭隘民族主义和狭隘爱国主义的国际主义</a:t>
            </a:r>
            <a:r>
              <a:rPr lang="zh-CN" altLang="en-US" sz="2400" dirty="0"/>
              <a:t>。</a:t>
            </a:r>
            <a:endParaRPr lang="zh-CN" altLang="en-US" sz="2400" dirty="0"/>
          </a:p>
        </p:txBody>
      </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015980" y="5943600"/>
            <a:ext cx="914400" cy="914400"/>
          </a:xfrm>
          <a:prstGeom prst="rect">
            <a:avLst/>
          </a:prstGeom>
        </p:spPr>
      </p:pic>
      <p:sp>
        <p:nvSpPr>
          <p:cNvPr id="19"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0" name="文本框 29"/>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1" name="文本框 30"/>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55575" y="1504315"/>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594995" y="2526665"/>
            <a:ext cx="10969625" cy="2158365"/>
          </a:xfrm>
          <a:prstGeom prst="rect">
            <a:avLst/>
          </a:prstGeom>
          <a:noFill/>
        </p:spPr>
        <p:txBody>
          <a:bodyPr wrap="square" rtlCol="0">
            <a:spAutoFit/>
          </a:bodyPr>
          <a:lstStyle/>
          <a:p>
            <a:pPr indent="609600" algn="l" fontAlgn="auto">
              <a:lnSpc>
                <a:spcPct val="140000"/>
              </a:lnSpc>
              <a:buClrTx/>
              <a:buSzTx/>
              <a:buFontTx/>
              <a:extLst>
                <a:ext uri="{35155182-B16C-46BC-9424-99874614C6A1}">
                  <wpsdc:indentchars xmlns:wpsdc="http://www.wps.cn/officeDocument/2017/drawingmlCustomData" val="200" checksum="4158780845"/>
                </a:ext>
              </a:extLst>
            </a:pPr>
            <a:r>
              <a:rPr lang="zh-CN" altLang="en-US" sz="2400" dirty="0"/>
              <a:t>白求恩同志毫不利己专门利人的精神，表现在他对工作的极端的负责任，对同志对人民的极端的热忱。每个共产党员都要学习他。不少的人对工作不负责任，</a:t>
            </a:r>
            <a:r>
              <a:rPr lang="zh-CN" altLang="en-US" sz="2400" dirty="0" smtClean="0"/>
              <a:t>拈轻怕重，把</a:t>
            </a:r>
            <a:r>
              <a:rPr lang="zh-CN" altLang="en-US" sz="2400" dirty="0"/>
              <a:t>重担子推给人家，自己挑轻的。一事当前，先替自己打算，然后再替别人打算。</a:t>
            </a:r>
            <a:endParaRPr lang="zh-CN" altLang="en-US" sz="2400" dirty="0"/>
          </a:p>
        </p:txBody>
      </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015980" y="5943600"/>
            <a:ext cx="914400" cy="914400"/>
          </a:xfrm>
          <a:prstGeom prst="rect">
            <a:avLst/>
          </a:prstGeom>
        </p:spPr>
      </p:pic>
      <p:sp>
        <p:nvSpPr>
          <p:cNvPr id="19"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0" name="文本框 29"/>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1" name="文本框 30"/>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55575" y="1504315"/>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594995" y="2526665"/>
            <a:ext cx="10969625" cy="3192145"/>
          </a:xfrm>
          <a:prstGeom prst="rect">
            <a:avLst/>
          </a:prstGeom>
          <a:noFill/>
        </p:spPr>
        <p:txBody>
          <a:bodyPr wrap="square" rtlCol="0">
            <a:spAutoFit/>
          </a:bodyPr>
          <a:lstStyle/>
          <a:p>
            <a:pPr indent="609600" algn="l" fontAlgn="auto">
              <a:lnSpc>
                <a:spcPct val="140000"/>
              </a:lnSpc>
              <a:buClrTx/>
              <a:buSzTx/>
              <a:buFontTx/>
              <a:extLst>
                <a:ext uri="{35155182-B16C-46BC-9424-99874614C6A1}">
                  <wpsdc:indentchars xmlns:wpsdc="http://www.wps.cn/officeDocument/2017/drawingmlCustomData" val="200" checksum="4158780845"/>
                </a:ext>
              </a:extLst>
            </a:pPr>
            <a:r>
              <a:rPr lang="zh-CN" altLang="en-US" sz="2400" dirty="0"/>
              <a:t>出了一点力就觉得了不起，喜欢自吹，生怕人家不知道</a:t>
            </a:r>
            <a:r>
              <a:rPr lang="zh-CN" altLang="en-US" sz="2400" dirty="0" smtClean="0"/>
              <a:t>。（</a:t>
            </a:r>
            <a:r>
              <a:rPr lang="en-US" altLang="zh-CN" sz="2400" dirty="0" smtClean="0"/>
              <a:t>2</a:t>
            </a:r>
            <a:r>
              <a:rPr lang="zh-CN" altLang="en-US" sz="2400" dirty="0" smtClean="0"/>
              <a:t>）</a:t>
            </a:r>
            <a:r>
              <a:rPr lang="zh-CN" altLang="en-US" sz="2400" u="sng" dirty="0" smtClean="0"/>
              <a:t>对</a:t>
            </a:r>
            <a:r>
              <a:rPr lang="zh-CN" altLang="en-US" sz="2400" u="sng" dirty="0"/>
              <a:t>同志对人民不是满腔热忱，而是冷冷清清，漠不关心，麻木不仁</a:t>
            </a:r>
            <a:r>
              <a:rPr lang="zh-CN" altLang="en-US" sz="2400" dirty="0"/>
              <a:t>。这种人其实不是共产党员，至少不能算一个纯粹的共产党员。从前线回来的人说到白求恩，没有一个不佩服，没有一个不为他的精神所感动</a:t>
            </a:r>
            <a:r>
              <a:rPr lang="zh-CN" altLang="en-US" sz="2400" dirty="0" smtClean="0"/>
              <a:t>。（</a:t>
            </a:r>
            <a:r>
              <a:rPr lang="en-US" altLang="zh-CN" sz="2400" dirty="0" smtClean="0"/>
              <a:t>3</a:t>
            </a:r>
            <a:r>
              <a:rPr lang="zh-CN" altLang="en-US" sz="2400" dirty="0" smtClean="0"/>
              <a:t>）</a:t>
            </a:r>
            <a:r>
              <a:rPr lang="zh-CN" altLang="en-US" sz="2400" u="sng" dirty="0" smtClean="0"/>
              <a:t>晋察冀</a:t>
            </a:r>
            <a:r>
              <a:rPr lang="zh-CN" altLang="en-US" sz="2400" u="sng" dirty="0"/>
              <a:t>边区的军民，凡亲身受过白求恩医生的治疗和亲眼看过白求恩医生的工作的，无不为之感动</a:t>
            </a:r>
            <a:r>
              <a:rPr lang="zh-CN" altLang="en-US" sz="2400" dirty="0"/>
              <a:t>。每一个共产党员，一定要学习白求恩同志的这种真正共产主义者的精神。</a:t>
            </a:r>
            <a:endParaRPr lang="zh-CN" altLang="en-US" sz="2400" dirty="0"/>
          </a:p>
        </p:txBody>
      </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015980" y="5943600"/>
            <a:ext cx="914400" cy="914400"/>
          </a:xfrm>
          <a:prstGeom prst="rect">
            <a:avLst/>
          </a:prstGeom>
        </p:spPr>
      </p:pic>
      <p:sp>
        <p:nvSpPr>
          <p:cNvPr id="19"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0" name="文本框 29"/>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1" name="文本框 30"/>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55575" y="1504315"/>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594995" y="2526665"/>
            <a:ext cx="10969625" cy="1641475"/>
          </a:xfrm>
          <a:prstGeom prst="rect">
            <a:avLst/>
          </a:prstGeom>
          <a:noFill/>
        </p:spPr>
        <p:txBody>
          <a:bodyPr wrap="square" rtlCol="0">
            <a:spAutoFit/>
          </a:bodyPr>
          <a:lstStyle/>
          <a:p>
            <a:pPr indent="609600" algn="l" fontAlgn="auto">
              <a:lnSpc>
                <a:spcPct val="140000"/>
              </a:lnSpc>
              <a:buClrTx/>
              <a:buSzTx/>
              <a:buFontTx/>
              <a:extLst>
                <a:ext uri="{35155182-B16C-46BC-9424-99874614C6A1}">
                  <wpsdc:indentchars xmlns:wpsdc="http://www.wps.cn/officeDocument/2017/drawingmlCustomData" val="200" checksum="4158780845"/>
                </a:ext>
              </a:extLst>
            </a:pPr>
            <a:r>
              <a:rPr lang="zh-CN" altLang="en-US" sz="2400" dirty="0"/>
              <a:t>白求恩同志是个医生，他以医疗为职业，对技术精益求精</a:t>
            </a:r>
            <a:r>
              <a:rPr lang="zh-CN" altLang="en-US" sz="2400" dirty="0" smtClean="0"/>
              <a:t>，（</a:t>
            </a:r>
            <a:r>
              <a:rPr lang="en-US" altLang="zh-CN" sz="2400" dirty="0" smtClean="0"/>
              <a:t>4</a:t>
            </a:r>
            <a:r>
              <a:rPr lang="zh-CN" altLang="en-US" sz="2400" dirty="0" smtClean="0"/>
              <a:t>）</a:t>
            </a:r>
            <a:r>
              <a:rPr lang="zh-CN" altLang="en-US" sz="2400" u="sng" dirty="0" smtClean="0"/>
              <a:t>在</a:t>
            </a:r>
            <a:r>
              <a:rPr lang="zh-CN" altLang="en-US" sz="2400" u="sng" dirty="0"/>
              <a:t>整个八路军医务系统中，他的医术是很高明的</a:t>
            </a:r>
            <a:r>
              <a:rPr lang="zh-CN" altLang="en-US" sz="2400" dirty="0"/>
              <a:t>。这对于</a:t>
            </a:r>
            <a:r>
              <a:rPr lang="zh-CN" altLang="en-US" sz="2400" dirty="0" smtClean="0"/>
              <a:t>一个见异思迁</a:t>
            </a:r>
            <a:r>
              <a:rPr lang="zh-CN" altLang="en-US" sz="2400" dirty="0"/>
              <a:t>的人，对于</a:t>
            </a:r>
            <a:r>
              <a:rPr lang="zh-CN" altLang="en-US" sz="2400" dirty="0" smtClean="0"/>
              <a:t>一个鄙薄</a:t>
            </a:r>
            <a:r>
              <a:rPr lang="zh-CN" altLang="en-US" sz="2400" dirty="0"/>
              <a:t>技术工作以为不足道、以为无出路的人，也是一个极好的教训。</a:t>
            </a:r>
            <a:endParaRPr lang="zh-CN" altLang="en-US" sz="2400" dirty="0"/>
          </a:p>
        </p:txBody>
      </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015980" y="5943600"/>
            <a:ext cx="914400" cy="914400"/>
          </a:xfrm>
          <a:prstGeom prst="rect">
            <a:avLst/>
          </a:prstGeom>
        </p:spPr>
      </p:pic>
      <p:sp>
        <p:nvSpPr>
          <p:cNvPr id="19"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0" name="文本框 29"/>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1" name="文本框 30"/>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8" name="文本占位符 4"/>
          <p:cNvSpPr txBox="1"/>
          <p:nvPr>
            <p:custDataLst>
              <p:tags r:id="rId7"/>
            </p:custDataLst>
          </p:nvPr>
        </p:nvSpPr>
        <p:spPr bwMode="auto">
          <a:xfrm>
            <a:off x="4595813" y="1447800"/>
            <a:ext cx="299085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252000" bIns="90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charset="-122"/>
              </a:defRPr>
            </a:lvl1pPr>
            <a:lvl2pPr marL="685800" indent="-22860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9600" b="0" i="0" u="none" strike="noStrike" kern="1200" cap="none" spc="0" normalizeH="0" baseline="0" noProof="0" dirty="0">
                <a:ln>
                  <a:noFill/>
                </a:ln>
                <a:solidFill>
                  <a:srgbClr val="F0434D"/>
                </a:solidFill>
                <a:effectLst/>
                <a:uLnTx/>
                <a:uFillTx/>
                <a:latin typeface="等线" panose="02010600030101010101" charset="-122"/>
                <a:ea typeface="等线" panose="02010600030101010101" charset="-122"/>
                <a:cs typeface="+mn-ea"/>
                <a:sym typeface="+mn-lt"/>
              </a:rPr>
              <a:t>2</a:t>
            </a:r>
            <a:endParaRPr kumimoji="0" lang="zh-CN" altLang="en-US" sz="49600" b="0" i="0" u="none" strike="noStrike" kern="1200" cap="none" spc="0" normalizeH="0" baseline="0" noProof="0" dirty="0">
              <a:ln>
                <a:noFill/>
              </a:ln>
              <a:solidFill>
                <a:srgbClr val="F0434D"/>
              </a:solidFill>
              <a:effectLst/>
              <a:uLnTx/>
              <a:uFillTx/>
              <a:latin typeface="等线" panose="02010600030101010101" charset="-122"/>
              <a:ea typeface="等线" panose="02010600030101010101" charset="-122"/>
              <a:cs typeface="+mn-ea"/>
              <a:sym typeface="+mn-lt"/>
            </a:endParaRPr>
          </a:p>
        </p:txBody>
      </p:sp>
      <p:sp>
        <p:nvSpPr>
          <p:cNvPr id="29" name="矩形 28"/>
          <p:cNvSpPr/>
          <p:nvPr>
            <p:custDataLst>
              <p:tags r:id="rId8"/>
            </p:custDataLst>
          </p:nvPr>
        </p:nvSpPr>
        <p:spPr>
          <a:xfrm>
            <a:off x="334962" y="2635508"/>
            <a:ext cx="11522075" cy="172289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文本框 5"/>
          <p:cNvSpPr txBox="1"/>
          <p:nvPr/>
        </p:nvSpPr>
        <p:spPr>
          <a:xfrm>
            <a:off x="4004310" y="2523490"/>
            <a:ext cx="4173855" cy="1672590"/>
          </a:xfrm>
          <a:prstGeom prst="rect">
            <a:avLst/>
          </a:prstGeom>
          <a:noFill/>
        </p:spPr>
        <p:txBody>
          <a:bodyPr wrap="square" rtlCol="0">
            <a:noAutofit/>
          </a:bodyPr>
          <a:lstStyle/>
          <a:p>
            <a:pPr lvl="0" algn="ctr"/>
            <a:r>
              <a:rPr lang="en-US" altLang="zh-CN" sz="540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rPr>
              <a:t> Listening &amp; </a:t>
            </a:r>
            <a:endParaRPr lang="en-US" altLang="zh-CN" sz="540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endParaRPr>
          </a:p>
          <a:p>
            <a:pPr lvl="0" algn="ctr"/>
            <a:r>
              <a:rPr lang="en-US" altLang="zh-CN" sz="540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rPr>
              <a:t>Speaking</a:t>
            </a:r>
            <a:endParaRPr lang="en-US" altLang="zh-CN" sz="540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2" nodeType="withEffect">
                                  <p:stCondLst>
                                    <p:cond delay="0"/>
                                  </p:stCondLst>
                                  <p:childTnLst>
                                    <p:animScale>
                                      <p:cBhvr>
                                        <p:cTn id="6" dur="500" fill="hold"/>
                                        <p:tgtEl>
                                          <p:spTgt spid="6"/>
                                        </p:tgtEl>
                                      </p:cBhvr>
                                      <p:by x="150000" y="150000"/>
                                      <p:from x="100000" y="100000"/>
                                      <p:to x="150000" y="150000"/>
                                    </p:animScale>
                                  </p:childTnLst>
                                </p:cTn>
                              </p:par>
                              <p:par>
                                <p:cTn id="7" presetID="6" presetClass="emph" presetSubtype="0" fill="hold" grpId="3" nodeType="withEffect">
                                  <p:stCondLst>
                                    <p:cond delay="0"/>
                                  </p:stCondLst>
                                  <p:childTnLst>
                                    <p:animScale>
                                      <p:cBhvr>
                                        <p:cTn id="8" dur="500" fill="hold"/>
                                        <p:tgtEl>
                                          <p:spTgt spid="6"/>
                                        </p:tgtEl>
                                      </p:cBhvr>
                                      <p:by x="150000" y="150000"/>
                                      <p:from x="150000" y="15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build="allAtOnce"/>
      <p:bldP spid="6" grpId="1"/>
      <p:bldP spid="6" grpId="2"/>
      <p:bldP spid="6" grpId="3"/>
    </p:bldLst>
  </p:timing>
</p:sld>
</file>

<file path=ppt/slides/slide1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55575" y="1504315"/>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594995" y="2526665"/>
            <a:ext cx="10969625" cy="3192145"/>
          </a:xfrm>
          <a:prstGeom prst="rect">
            <a:avLst/>
          </a:prstGeom>
          <a:noFill/>
        </p:spPr>
        <p:txBody>
          <a:bodyPr wrap="square" rtlCol="0">
            <a:spAutoFit/>
          </a:bodyPr>
          <a:lstStyle/>
          <a:p>
            <a:pPr indent="609600" algn="l" fontAlgn="auto">
              <a:lnSpc>
                <a:spcPct val="140000"/>
              </a:lnSpc>
              <a:buClrTx/>
              <a:buSzTx/>
              <a:buFontTx/>
              <a:extLst>
                <a:ext uri="{35155182-B16C-46BC-9424-99874614C6A1}">
                  <wpsdc:indentchars xmlns:wpsdc="http://www.wps.cn/officeDocument/2017/drawingmlCustomData" val="200" checksum="4158780845"/>
                </a:ext>
              </a:extLst>
            </a:pPr>
            <a:r>
              <a:rPr lang="zh-CN" altLang="en-US" sz="2400" dirty="0"/>
              <a:t>我和白求恩同志只见过一面</a:t>
            </a:r>
            <a:r>
              <a:rPr lang="zh-CN" altLang="en-US" sz="2400" dirty="0" smtClean="0"/>
              <a:t>。（</a:t>
            </a:r>
            <a:r>
              <a:rPr lang="en-US" altLang="zh-CN" sz="2400" dirty="0" smtClean="0"/>
              <a:t>5</a:t>
            </a:r>
            <a:r>
              <a:rPr lang="zh-CN" altLang="en-US" sz="2400" dirty="0" smtClean="0"/>
              <a:t>）</a:t>
            </a:r>
            <a:r>
              <a:rPr lang="zh-CN" altLang="en-US" sz="2400" u="sng" dirty="0" smtClean="0"/>
              <a:t>后来</a:t>
            </a:r>
            <a:r>
              <a:rPr lang="zh-CN" altLang="en-US" sz="2400" u="sng" dirty="0"/>
              <a:t>他给我来过许多信。可是因为忙，仅回过他一封信，还不知他收到没有</a:t>
            </a:r>
            <a:r>
              <a:rPr lang="zh-CN" altLang="en-US" sz="2400" dirty="0"/>
              <a:t>。对于他的死，我是很悲痛的。现在大家纪念他，可见他的精神感人之深。我们大家要学习他毫无自私自利之心的精神。从这点出发，就可以变为大有利于人民的人。一个人能力有大小，但只要有这点精神，就是一个高尚的人，一个纯粹的人，一个有道德的人，一个脱离了低级趣味的人，一个有益于人民的人。</a:t>
            </a:r>
            <a:endParaRPr lang="zh-CN" altLang="en-US" sz="2400" dirty="0"/>
          </a:p>
        </p:txBody>
      </p:sp>
      <p:pic>
        <p:nvPicPr>
          <p:cNvPr id="20" name="图片 19" descr="303b32313538343139303bd6d0d3a2b7add2eb">
            <a:hlinkClick r:id="rId7" action="ppaction://hlinksldjump"/>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015980" y="5943600"/>
            <a:ext cx="914400" cy="914400"/>
          </a:xfrm>
          <a:prstGeom prst="rect">
            <a:avLst/>
          </a:prstGeom>
        </p:spPr>
      </p:pic>
      <p:sp>
        <p:nvSpPr>
          <p:cNvPr id="19"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0" name="文本框 29"/>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1" name="文本框 30"/>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54785" y="1666240"/>
            <a:ext cx="9281795" cy="97218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59765" y="1482090"/>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59765" y="1830070"/>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2</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36420" y="1737360"/>
            <a:ext cx="874776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Match the English </a:t>
            </a:r>
            <a:r>
              <a:rPr lang="en-US" altLang="zh-CN" sz="2400" b="1" dirty="0" smtClean="0"/>
              <a:t>phrases on </a:t>
            </a:r>
            <a:r>
              <a:rPr lang="en-US" altLang="zh-CN" sz="2400" b="1" dirty="0"/>
              <a:t>the left with their Chinese translations on the right.</a:t>
            </a:r>
            <a:endParaRPr lang="en-US" altLang="zh-CN" sz="2400" b="1" dirty="0"/>
          </a:p>
        </p:txBody>
      </p:sp>
      <p:sp>
        <p:nvSpPr>
          <p:cNvPr id="110" name="圆角矩形 110"/>
          <p:cNvSpPr/>
          <p:nvPr/>
        </p:nvSpPr>
        <p:spPr>
          <a:xfrm>
            <a:off x="1720850" y="2779395"/>
            <a:ext cx="4309110" cy="3949065"/>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indent="0" algn="l" rtl="0" eaLnBrk="1" fontAlgn="auto" latinLnBrk="0" hangingPunct="1">
              <a:lnSpc>
                <a:spcPts val="2400"/>
              </a:lnSpc>
            </a:pPr>
            <a:r>
              <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rPr>
              <a:t>1. the Communist Party</a:t>
            </a: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a:p>
            <a:pPr marL="0" indent="0" algn="l" rtl="0" eaLnBrk="1" fontAlgn="auto" latinLnBrk="0" hangingPunct="1">
              <a:lnSpc>
                <a:spcPts val="2400"/>
              </a:lnSpc>
            </a:pP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a:p>
            <a:pPr marL="0" indent="0" algn="l" rtl="0" eaLnBrk="1" fontAlgn="auto" latinLnBrk="0" hangingPunct="1">
              <a:lnSpc>
                <a:spcPts val="2400"/>
              </a:lnSpc>
            </a:pPr>
            <a:r>
              <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rPr>
              <a:t>2.War of Resistance Against Japan</a:t>
            </a: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a:p>
            <a:pPr marL="0" indent="0" algn="l" rtl="0" eaLnBrk="1" fontAlgn="auto" latinLnBrk="0" hangingPunct="1">
              <a:lnSpc>
                <a:spcPts val="2400"/>
              </a:lnSpc>
            </a:pP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a:p>
            <a:pPr marL="0" indent="0" algn="l" rtl="0" eaLnBrk="1" fontAlgn="auto" latinLnBrk="0" hangingPunct="1">
              <a:lnSpc>
                <a:spcPts val="2400"/>
              </a:lnSpc>
            </a:pPr>
            <a:r>
              <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rPr>
              <a:t>3.Chinese Communist </a:t>
            </a: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a:p>
            <a:pPr marL="0" indent="0" algn="l" rtl="0" eaLnBrk="1" fontAlgn="auto" latinLnBrk="0" hangingPunct="1">
              <a:lnSpc>
                <a:spcPts val="2400"/>
              </a:lnSpc>
            </a:pP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a:p>
            <a:pPr marL="0" indent="0" algn="l" rtl="0" eaLnBrk="1" fontAlgn="auto" latinLnBrk="0" hangingPunct="1">
              <a:lnSpc>
                <a:spcPts val="2400"/>
              </a:lnSpc>
            </a:pPr>
            <a:r>
              <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rPr>
              <a:t>4.the spirit of internationalism</a:t>
            </a: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a:p>
            <a:pPr marL="0" indent="0" algn="l" rtl="0" eaLnBrk="1" fontAlgn="auto" latinLnBrk="0" hangingPunct="1">
              <a:lnSpc>
                <a:spcPts val="2400"/>
              </a:lnSpc>
            </a:pP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a:p>
            <a:pPr marL="0" indent="0" algn="l" rtl="0" eaLnBrk="1" fontAlgn="auto" latinLnBrk="0" hangingPunct="1">
              <a:lnSpc>
                <a:spcPts val="2400"/>
              </a:lnSpc>
            </a:pPr>
            <a:r>
              <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rPr>
              <a:t>5.the spirit of communism</a:t>
            </a: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14" name="圆角矩形 114"/>
          <p:cNvSpPr/>
          <p:nvPr/>
        </p:nvSpPr>
        <p:spPr>
          <a:xfrm>
            <a:off x="7962900" y="2853055"/>
            <a:ext cx="2907030" cy="3736975"/>
          </a:xfrm>
          <a:prstGeom prst="roundRect">
            <a:avLst/>
          </a:prstGeom>
          <a:solidFill>
            <a:srgbClr val="EADFE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indent="0" algn="l" rtl="0" eaLnBrk="1" fontAlgn="auto" latinLnBrk="0" hangingPunct="1">
              <a:lnSpc>
                <a:spcPts val="2400"/>
              </a:lnSpc>
              <a:buNone/>
            </a:pPr>
            <a:r>
              <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a</a:t>
            </a:r>
            <a:r>
              <a:rPr lang="en-US" altLang="zh-CN" sz="2400" kern="100" dirty="0"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 </a:t>
            </a:r>
            <a:r>
              <a:rPr lang="en-US" altLang="zh-CN" sz="2400" kern="100" dirty="0" err="1"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抗日战争</a:t>
            </a:r>
            <a:endPar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endParaRPr>
          </a:p>
          <a:p>
            <a:pPr lvl="0" indent="0" algn="l" rtl="0" eaLnBrk="1" fontAlgn="auto" latinLnBrk="0" hangingPunct="1">
              <a:lnSpc>
                <a:spcPts val="2400"/>
              </a:lnSpc>
              <a:buNone/>
            </a:pPr>
            <a:endPar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endParaRPr>
          </a:p>
          <a:p>
            <a:pPr lvl="0" indent="0" algn="l" rtl="0" eaLnBrk="1" fontAlgn="auto" latinLnBrk="0" hangingPunct="1">
              <a:lnSpc>
                <a:spcPts val="2400"/>
              </a:lnSpc>
              <a:buNone/>
            </a:pPr>
            <a:r>
              <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b</a:t>
            </a:r>
            <a:r>
              <a:rPr lang="en-US" altLang="zh-CN" sz="2400" kern="100" dirty="0"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 </a:t>
            </a:r>
            <a:r>
              <a:rPr lang="en-US" altLang="zh-CN" sz="2400" kern="100" dirty="0" err="1"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共产主义的精神</a:t>
            </a:r>
            <a:endPar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endParaRPr>
          </a:p>
          <a:p>
            <a:pPr lvl="0" indent="0" algn="l" rtl="0" eaLnBrk="1" fontAlgn="auto" latinLnBrk="0" hangingPunct="1">
              <a:lnSpc>
                <a:spcPts val="2400"/>
              </a:lnSpc>
              <a:buNone/>
            </a:pPr>
            <a:endPar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endParaRPr>
          </a:p>
          <a:p>
            <a:pPr lvl="0" indent="0" algn="l" rtl="0" eaLnBrk="1" fontAlgn="auto" latinLnBrk="0" hangingPunct="1">
              <a:lnSpc>
                <a:spcPts val="2400"/>
              </a:lnSpc>
              <a:buNone/>
            </a:pPr>
            <a:r>
              <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c</a:t>
            </a:r>
            <a:r>
              <a:rPr lang="en-US" altLang="zh-CN" sz="2400" kern="100" dirty="0"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 </a:t>
            </a:r>
            <a:r>
              <a:rPr lang="en-US" altLang="zh-CN" sz="2400" kern="100" dirty="0" err="1"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中国共产党</a:t>
            </a:r>
            <a:r>
              <a:rPr lang="zh-CN" altLang="en-US" sz="2400" kern="100" dirty="0"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党</a:t>
            </a:r>
            <a:r>
              <a:rPr lang="en-US" altLang="zh-CN" sz="2400" kern="100" dirty="0"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员</a:t>
            </a:r>
            <a:endPar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endParaRPr>
          </a:p>
          <a:p>
            <a:pPr lvl="0" indent="0" algn="l" rtl="0" eaLnBrk="1" fontAlgn="auto" latinLnBrk="0" hangingPunct="1">
              <a:lnSpc>
                <a:spcPts val="2400"/>
              </a:lnSpc>
              <a:buNone/>
            </a:pPr>
            <a:endPar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endParaRPr>
          </a:p>
          <a:p>
            <a:pPr lvl="0" indent="0" algn="l" rtl="0" eaLnBrk="1" fontAlgn="auto" latinLnBrk="0" hangingPunct="1">
              <a:lnSpc>
                <a:spcPts val="2400"/>
              </a:lnSpc>
              <a:buNone/>
            </a:pPr>
            <a:r>
              <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d</a:t>
            </a:r>
            <a:r>
              <a:rPr lang="en-US" altLang="zh-CN" sz="2400" kern="100" dirty="0"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 </a:t>
            </a:r>
            <a:r>
              <a:rPr lang="en-US" altLang="zh-CN" sz="2400" kern="100" dirty="0" err="1"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国际主义的精神</a:t>
            </a:r>
            <a:endPar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endParaRPr>
          </a:p>
          <a:p>
            <a:pPr lvl="0" indent="0" algn="l" rtl="0" eaLnBrk="1" fontAlgn="auto" latinLnBrk="0" hangingPunct="1">
              <a:lnSpc>
                <a:spcPts val="2400"/>
              </a:lnSpc>
              <a:buNone/>
            </a:pPr>
            <a:endPar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endParaRPr>
          </a:p>
          <a:p>
            <a:pPr lvl="0" indent="0" algn="l" rtl="0" eaLnBrk="1" fontAlgn="auto" latinLnBrk="0" hangingPunct="1">
              <a:lnSpc>
                <a:spcPts val="2400"/>
              </a:lnSpc>
              <a:buNone/>
            </a:pPr>
            <a:r>
              <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e</a:t>
            </a:r>
            <a:r>
              <a:rPr lang="en-US" altLang="zh-CN" sz="2400" kern="100" dirty="0"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 </a:t>
            </a:r>
            <a:r>
              <a:rPr lang="en-US" altLang="zh-CN" sz="2400" kern="100" dirty="0" err="1" smtClean="0">
                <a:solidFill>
                  <a:schemeClr val="tx1"/>
                </a:solidFill>
                <a:latin typeface="Calibri" panose="020F0502020204030204"/>
                <a:ea typeface="宋体" panose="02010600030101010101" pitchFamily="2" charset="-122"/>
                <a:cs typeface="Times New Roman" panose="02020603050405020304"/>
                <a:sym typeface="Times New Roman" panose="02020603050405020304"/>
              </a:rPr>
              <a:t>共产党</a:t>
            </a:r>
            <a:endParaRPr lang="en-US" altLang="zh-CN" sz="2400" kern="100" dirty="0">
              <a:solidFill>
                <a:schemeClr val="tx1"/>
              </a:solidFill>
              <a:latin typeface="Calibri" panose="020F0502020204030204"/>
              <a:ea typeface="宋体" panose="02010600030101010101" pitchFamily="2" charset="-122"/>
              <a:cs typeface="Times New Roman" panose="02020603050405020304"/>
              <a:sym typeface="Times New Roman" panose="02020603050405020304"/>
            </a:endParaRPr>
          </a:p>
        </p:txBody>
      </p:sp>
      <p:cxnSp>
        <p:nvCxnSpPr>
          <p:cNvPr id="19" name="直接连接符 18"/>
          <p:cNvCxnSpPr/>
          <p:nvPr/>
        </p:nvCxnSpPr>
        <p:spPr>
          <a:xfrm>
            <a:off x="4989830" y="3429000"/>
            <a:ext cx="3164840" cy="2514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734050" y="5387975"/>
            <a:ext cx="2373630" cy="1130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408612" y="3531870"/>
            <a:ext cx="2699068" cy="4775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4829810" y="4709160"/>
            <a:ext cx="3249930" cy="2171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5290820" y="4137660"/>
            <a:ext cx="286385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30"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矩形: 圆角 21"/>
          <p:cNvSpPr/>
          <p:nvPr>
            <p:custDataLst>
              <p:tags r:id="rId8"/>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2"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8" name="文本框 3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9" name="文本框 38"/>
          <p:cNvSpPr txBox="1"/>
          <p:nvPr>
            <p:custDataLst>
              <p:tags r:id="rId15"/>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additive="base">
                                        <p:cTn id="7" dur="500"/>
                                        <p:tgtEl>
                                          <p:spTgt spid="110"/>
                                        </p:tgtEl>
                                        <p:attrNameLst>
                                          <p:attrName>ppt_y</p:attrName>
                                        </p:attrNameLst>
                                      </p:cBhvr>
                                      <p:tavLst>
                                        <p:tav tm="0">
                                          <p:val>
                                            <p:strVal val="#ppt_y+#ppt_h*1.125000"/>
                                          </p:val>
                                        </p:tav>
                                        <p:tav tm="100000">
                                          <p:val>
                                            <p:strVal val="#ppt_y"/>
                                          </p:val>
                                        </p:tav>
                                      </p:tavLst>
                                    </p:anim>
                                    <p:animEffect transition="in" filter="wipe(up)">
                                      <p:cBhvr>
                                        <p:cTn id="8" dur="500"/>
                                        <p:tgtEl>
                                          <p:spTgt spid="1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4"/>
                                        </p:tgtEl>
                                        <p:attrNameLst>
                                          <p:attrName>style.visibility</p:attrName>
                                        </p:attrNameLst>
                                      </p:cBhvr>
                                      <p:to>
                                        <p:strVal val="visible"/>
                                      </p:to>
                                    </p:set>
                                    <p:anim calcmode="lin" valueType="num">
                                      <p:cBhvr additive="base">
                                        <p:cTn id="13" dur="500"/>
                                        <p:tgtEl>
                                          <p:spTgt spid="114"/>
                                        </p:tgtEl>
                                        <p:attrNameLst>
                                          <p:attrName>ppt_y</p:attrName>
                                        </p:attrNameLst>
                                      </p:cBhvr>
                                      <p:tavLst>
                                        <p:tav tm="0">
                                          <p:val>
                                            <p:strVal val="#ppt_y+#ppt_h*1.125000"/>
                                          </p:val>
                                        </p:tav>
                                        <p:tav tm="100000">
                                          <p:val>
                                            <p:strVal val="#ppt_y"/>
                                          </p:val>
                                        </p:tav>
                                      </p:tavLst>
                                    </p:anim>
                                    <p:animEffect transition="in" filter="wipe(up)">
                                      <p:cBhvr>
                                        <p:cTn id="14" dur="500"/>
                                        <p:tgtEl>
                                          <p:spTgt spid="11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0" grpId="1" animBg="1"/>
      <p:bldP spid="114" grpId="0" animBg="1"/>
      <p:bldP spid="114" grpId="1" animBg="1"/>
    </p:bldLst>
  </p:timing>
</p:sld>
</file>

<file path=ppt/slides/slide1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98" name="圆角矩形 12"/>
          <p:cNvSpPr/>
          <p:nvPr/>
        </p:nvSpPr>
        <p:spPr>
          <a:xfrm>
            <a:off x="2475230" y="2014220"/>
            <a:ext cx="9340215" cy="4749800"/>
          </a:xfrm>
          <a:prstGeom prst="roundRect">
            <a:avLst/>
          </a:prstGeom>
          <a:gradFill>
            <a:gsLst>
              <a:gs pos="50000">
                <a:srgbClr val="E7E7B2"/>
              </a:gs>
              <a:gs pos="0">
                <a:srgbClr val="EFEFCC"/>
              </a:gs>
              <a:gs pos="100000">
                <a:srgbClr val="DFDF98"/>
              </a:gs>
            </a:gsLst>
            <a:lin scaled="1"/>
          </a:gradFill>
          <a:ln>
            <a:noFill/>
          </a:ln>
        </p:spPr>
        <p:style>
          <a:lnRef idx="2">
            <a:schemeClr val="accent1">
              <a:shade val="50000"/>
            </a:schemeClr>
          </a:lnRef>
          <a:fillRef idx="1">
            <a:schemeClr val="accent1"/>
          </a:fillRef>
          <a:effectRef idx="0">
            <a:schemeClr val="accent1"/>
          </a:effectRef>
          <a:fontRef idx="minor">
            <a:schemeClr val="lt1"/>
          </a:fontRef>
        </p:style>
      </p:sp>
      <p:sp>
        <p:nvSpPr>
          <p:cNvPr id="96" name="圆角矩形 12"/>
          <p:cNvSpPr/>
          <p:nvPr/>
        </p:nvSpPr>
        <p:spPr>
          <a:xfrm>
            <a:off x="258445" y="2550795"/>
            <a:ext cx="2148840" cy="3511550"/>
          </a:xfrm>
          <a:prstGeom prst="roundRect">
            <a:avLst/>
          </a:prstGeom>
          <a:gradFill>
            <a:gsLst>
              <a:gs pos="50000">
                <a:srgbClr val="EDDADE"/>
              </a:gs>
              <a:gs pos="0">
                <a:srgbClr val="F3E6E9"/>
              </a:gs>
              <a:gs pos="100000">
                <a:srgbClr val="E6CDD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804545" y="1205865"/>
            <a:ext cx="10814685" cy="67691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2100" y="1074420"/>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09245" y="138874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3</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458595" y="1329055"/>
            <a:ext cx="10148570" cy="46037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Read again and complete the passage with proper sentences in the box.</a:t>
            </a:r>
            <a:endParaRPr lang="en-US" altLang="zh-CN" sz="2400" b="1" dirty="0"/>
          </a:p>
        </p:txBody>
      </p:sp>
      <p:sp>
        <p:nvSpPr>
          <p:cNvPr id="97" name="文本框 25"/>
          <p:cNvSpPr txBox="1"/>
          <p:nvPr/>
        </p:nvSpPr>
        <p:spPr>
          <a:xfrm>
            <a:off x="398780" y="3146425"/>
            <a:ext cx="1833245" cy="258445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342900" lvl="0" indent="-342900" algn="just">
              <a:lnSpc>
                <a:spcPct val="120000"/>
              </a:lnSpc>
              <a:buAutoNum type="arabicParenBoth"/>
            </a:pPr>
            <a:r>
              <a:rPr lang="en-US" altLang="zh-CN" sz="2400" u="sng"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u="sng" kern="10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algn="just">
              <a:lnSpc>
                <a:spcPct val="120000"/>
              </a:lnSpc>
              <a:buAutoNum type="arabicParenBoth"/>
            </a:pPr>
            <a:r>
              <a:rPr lang="en-US" altLang="zh-CN" sz="2400" u="sng"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algn="just">
              <a:lnSpc>
                <a:spcPct val="120000"/>
              </a:lnSpc>
              <a:buAutoNum type="arabicParenBoth"/>
            </a:pPr>
            <a:r>
              <a:rPr lang="en-US" altLang="zh-CN" sz="2400" u="sng"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algn="just">
              <a:lnSpc>
                <a:spcPct val="120000"/>
              </a:lnSpc>
              <a:buAutoNum type="arabicParenBoth"/>
            </a:pPr>
            <a:r>
              <a:rPr lang="en-US" altLang="zh-CN" sz="2400" u="sng"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algn="just">
              <a:lnSpc>
                <a:spcPct val="120000"/>
              </a:lnSpc>
              <a:buAutoNum type="arabicParenBoth"/>
            </a:pPr>
            <a:r>
              <a:rPr lang="en-US" altLang="zh-CN" sz="2400" u="sng"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endParaRPr>
          </a:p>
          <a:p>
            <a:pPr lvl="0" indent="0" algn="just">
              <a:lnSpc>
                <a:spcPct val="120000"/>
              </a:lnSpc>
              <a:buNone/>
            </a:pPr>
            <a:r>
              <a:rPr lang="en-US" altLang="zh-CN" sz="2400" u="sng"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99" name="文本框 27"/>
          <p:cNvSpPr txBox="1"/>
          <p:nvPr/>
        </p:nvSpPr>
        <p:spPr>
          <a:xfrm>
            <a:off x="2871470" y="2150745"/>
            <a:ext cx="8526145" cy="448119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lvl="0" indent="0" algn="l">
              <a:lnSpc>
                <a:spcPct val="120000"/>
              </a:lnSpc>
              <a:buNone/>
            </a:pPr>
            <a:r>
              <a:rPr lang="en-US" altLang="zh-CN" sz="1600" kern="100" dirty="0">
                <a:solidFill>
                  <a:schemeClr val="tx2">
                    <a:lumMod val="50000"/>
                  </a:schemeClr>
                </a:solidFill>
                <a:latin typeface="Times New Roman" panose="02020603050405020304"/>
                <a:ea typeface="宋体" panose="02010600030101010101" pitchFamily="2" charset="-122"/>
                <a:cs typeface="Times New Roman" panose="02020603050405020304"/>
                <a:sym typeface="Times New Roman" panose="02020603050405020304"/>
              </a:rPr>
              <a:t>A</a:t>
            </a:r>
            <a:r>
              <a:rPr lang="en-US" altLang="zh-CN" sz="1600" kern="100" dirty="0" smtClean="0">
                <a:solidFill>
                  <a:schemeClr val="tx2">
                    <a:lumMod val="50000"/>
                  </a:schemeClr>
                </a:solidFill>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1600" kern="100" dirty="0" smtClean="0">
                <a:latin typeface="Times New Roman" panose="02020603050405020304"/>
                <a:ea typeface="宋体" panose="02010600030101010101" pitchFamily="2" charset="-122"/>
                <a:cs typeface="Times New Roman" panose="02020603050405020304"/>
                <a:sym typeface="Times New Roman" panose="02020603050405020304"/>
              </a:rPr>
              <a:t>They </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feel no warmth towards comrades and the </a:t>
            </a:r>
            <a:r>
              <a:rPr lang="en-US" altLang="zh-CN" sz="1600" kern="100" dirty="0" smtClean="0">
                <a:latin typeface="Times New Roman" panose="02020603050405020304"/>
                <a:ea typeface="宋体" panose="02010600030101010101" pitchFamily="2" charset="-122"/>
                <a:cs typeface="Times New Roman" panose="02020603050405020304"/>
                <a:sym typeface="Times New Roman" panose="02020603050405020304"/>
              </a:rPr>
              <a:t>people</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1600" kern="100" dirty="0" smtClean="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but are cold, indifferent and apathetic.</a:t>
            </a:r>
            <a:endPar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lvl="0" indent="0" algn="l">
              <a:lnSpc>
                <a:spcPct val="120000"/>
              </a:lnSpc>
              <a:buNone/>
            </a:pPr>
            <a:r>
              <a:rPr lang="en-US" altLang="zh-CN" sz="1600" kern="100" dirty="0">
                <a:solidFill>
                  <a:schemeClr val="tx2">
                    <a:lumMod val="50000"/>
                  </a:schemeClr>
                </a:solidFill>
                <a:latin typeface="Times New Roman" panose="02020603050405020304"/>
                <a:ea typeface="宋体" panose="02010600030101010101" pitchFamily="2" charset="-122"/>
                <a:cs typeface="Times New Roman" panose="02020603050405020304"/>
                <a:sym typeface="Times New Roman" panose="02020603050405020304"/>
              </a:rPr>
              <a:t>B</a:t>
            </a:r>
            <a:r>
              <a:rPr lang="en-US" altLang="zh-CN" sz="1600" kern="100" dirty="0" smtClean="0">
                <a:solidFill>
                  <a:schemeClr val="tx2">
                    <a:lumMod val="50000"/>
                  </a:schemeClr>
                </a:solidFill>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1600" kern="100" dirty="0" smtClean="0">
                <a:latin typeface="Times New Roman" panose="02020603050405020304"/>
                <a:ea typeface="宋体" panose="02010600030101010101" pitchFamily="2" charset="-122"/>
                <a:cs typeface="Times New Roman" panose="02020603050405020304"/>
                <a:sym typeface="Times New Roman" panose="02020603050405020304"/>
              </a:rPr>
              <a:t>which </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stood very high in the Eighth Route Army’s medical service.</a:t>
            </a:r>
            <a:endPar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lvl="0" indent="0" algn="l">
              <a:lnSpc>
                <a:spcPct val="120000"/>
              </a:lnSpc>
              <a:buNone/>
            </a:pPr>
            <a:r>
              <a:rPr lang="en-US" altLang="zh-CN" sz="1600" kern="100" dirty="0">
                <a:solidFill>
                  <a:schemeClr val="tx2">
                    <a:lumMod val="50000"/>
                  </a:schemeClr>
                </a:solidFill>
                <a:latin typeface="Times New Roman" panose="02020603050405020304"/>
                <a:ea typeface="宋体" panose="02010600030101010101" pitchFamily="2" charset="-122"/>
                <a:cs typeface="Times New Roman" panose="02020603050405020304"/>
                <a:sym typeface="Times New Roman" panose="02020603050405020304"/>
              </a:rPr>
              <a:t>C</a:t>
            </a:r>
            <a:r>
              <a:rPr lang="en-US" altLang="zh-CN" sz="1600" kern="100" dirty="0" smtClean="0">
                <a:solidFill>
                  <a:schemeClr val="tx2">
                    <a:lumMod val="50000"/>
                  </a:schemeClr>
                </a:solidFill>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1600" kern="100" dirty="0" smtClean="0">
                <a:latin typeface="Times New Roman" panose="02020603050405020304"/>
                <a:ea typeface="宋体" panose="02010600030101010101" pitchFamily="2" charset="-122"/>
                <a:cs typeface="Times New Roman" panose="02020603050405020304"/>
                <a:sym typeface="Times New Roman" panose="02020603050405020304"/>
              </a:rPr>
              <a:t>Leninism </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teaches that the world revolution can only succeed if the proletariat of the capitalist countries supports the struggle for liberation of the colonial and semi-colonial </a:t>
            </a:r>
            <a:r>
              <a:rPr lang="en-US" altLang="zh-CN" sz="1600" kern="100" dirty="0" smtClean="0">
                <a:latin typeface="Times New Roman" panose="02020603050405020304"/>
                <a:ea typeface="宋体" panose="02010600030101010101" pitchFamily="2" charset="-122"/>
                <a:cs typeface="Times New Roman" panose="02020603050405020304"/>
                <a:sym typeface="Times New Roman" panose="02020603050405020304"/>
              </a:rPr>
              <a:t>peoples, </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and if the proletariat of the colonies and semi-colonies supports that of the proletariat of the capitalist countries. Comrade Bethune put this Leninist line into practice. We Chinese Communists must also follow this line in our practice. We must unite with the proletariat of all the capitalist countries, with the proletariat of Japan, Britain, the United States, Germany, Italy and all other capitalist countries, for this is the only way to overthrow imperialism, to liberate our nation and people and to liberate the other nations and peoples of the world. This is our internationalism, the internationalism with which we oppose both narrow nationalism and narrow patriotism.</a:t>
            </a:r>
            <a:endPar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lvl="0" indent="0" algn="l">
              <a:lnSpc>
                <a:spcPct val="120000"/>
              </a:lnSpc>
              <a:buNone/>
            </a:pPr>
            <a:r>
              <a:rPr lang="en-US" altLang="zh-CN" sz="1600" kern="100" dirty="0">
                <a:solidFill>
                  <a:schemeClr val="tx2">
                    <a:lumMod val="50000"/>
                  </a:schemeClr>
                </a:solidFill>
                <a:latin typeface="Times New Roman" panose="02020603050405020304"/>
                <a:ea typeface="宋体" panose="02010600030101010101" pitchFamily="2" charset="-122"/>
                <a:cs typeface="Times New Roman" panose="02020603050405020304"/>
                <a:sym typeface="Times New Roman" panose="02020603050405020304"/>
              </a:rPr>
              <a:t>D</a:t>
            </a:r>
            <a:r>
              <a:rPr lang="en-US" altLang="zh-CN" sz="1600" kern="100" dirty="0" smtClean="0">
                <a:solidFill>
                  <a:schemeClr val="tx2">
                    <a:lumMod val="50000"/>
                  </a:schemeClr>
                </a:solidFill>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1600" kern="100" dirty="0" smtClean="0">
                <a:latin typeface="Times New Roman" panose="02020603050405020304"/>
                <a:ea typeface="宋体" panose="02010600030101010101" pitchFamily="2" charset="-122"/>
                <a:cs typeface="Times New Roman" panose="02020603050405020304"/>
                <a:sym typeface="Times New Roman" panose="02020603050405020304"/>
              </a:rPr>
              <a:t>In  </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the  Shanxi-</a:t>
            </a:r>
            <a:r>
              <a:rPr lang="en-US" altLang="zh-CN" sz="1600" kern="100" dirty="0" err="1">
                <a:latin typeface="Times New Roman" panose="02020603050405020304"/>
                <a:ea typeface="宋体" panose="02010600030101010101" pitchFamily="2" charset="-122"/>
                <a:cs typeface="Times New Roman" panose="02020603050405020304"/>
                <a:sym typeface="Times New Roman" panose="02020603050405020304"/>
              </a:rPr>
              <a:t>Chahar</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1600" kern="100" dirty="0" err="1">
                <a:latin typeface="Times New Roman" panose="02020603050405020304"/>
                <a:ea typeface="宋体" panose="02010600030101010101" pitchFamily="2" charset="-122"/>
                <a:cs typeface="Times New Roman" panose="02020603050405020304"/>
                <a:sym typeface="Times New Roman" panose="02020603050405020304"/>
              </a:rPr>
              <a:t>Hebei</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 border area, no soldier or civilian was unmoved who had been treated by Dr. </a:t>
            </a:r>
            <a:r>
              <a:rPr lang="en-US" altLang="zh-CN" sz="1600" kern="100" dirty="0" smtClean="0">
                <a:latin typeface="Times New Roman" panose="02020603050405020304"/>
                <a:ea typeface="宋体" panose="02010600030101010101" pitchFamily="2" charset="-122"/>
                <a:cs typeface="Times New Roman" panose="02020603050405020304"/>
                <a:sym typeface="Times New Roman" panose="02020603050405020304"/>
              </a:rPr>
              <a:t>Bethune, </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or had seen how he worked.</a:t>
            </a:r>
            <a:endPar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lvl="0" indent="0" algn="l">
              <a:lnSpc>
                <a:spcPct val="120000"/>
              </a:lnSpc>
              <a:buNone/>
            </a:pPr>
            <a:r>
              <a:rPr lang="en-US" altLang="zh-CN" sz="1600" kern="100" dirty="0">
                <a:solidFill>
                  <a:schemeClr val="tx2">
                    <a:lumMod val="50000"/>
                  </a:schemeClr>
                </a:solidFill>
                <a:latin typeface="Times New Roman" panose="02020603050405020304"/>
                <a:ea typeface="宋体" panose="02010600030101010101" pitchFamily="2" charset="-122"/>
                <a:cs typeface="Times New Roman" panose="02020603050405020304"/>
                <a:sym typeface="Times New Roman" panose="02020603050405020304"/>
              </a:rPr>
              <a:t>E</a:t>
            </a:r>
            <a:r>
              <a:rPr lang="en-US" altLang="zh-CN" sz="1600" kern="100" dirty="0" smtClean="0">
                <a:solidFill>
                  <a:schemeClr val="tx2">
                    <a:lumMod val="50000"/>
                  </a:schemeClr>
                </a:solidFill>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1600" kern="100" dirty="0" smtClean="0">
                <a:latin typeface="Times New Roman" panose="02020603050405020304"/>
                <a:ea typeface="宋体" panose="02010600030101010101" pitchFamily="2" charset="-122"/>
                <a:cs typeface="Times New Roman" panose="02020603050405020304"/>
                <a:sym typeface="Times New Roman" panose="02020603050405020304"/>
              </a:rPr>
              <a:t>Afterwards </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he wrote me many letters. But I was busy, and I wrote him only one </a:t>
            </a:r>
            <a:r>
              <a:rPr lang="en-US" altLang="zh-CN" sz="1600" kern="100" dirty="0" smtClean="0">
                <a:latin typeface="Times New Roman" panose="02020603050405020304"/>
                <a:ea typeface="宋体" panose="02010600030101010101" pitchFamily="2" charset="-122"/>
                <a:cs typeface="Times New Roman" panose="02020603050405020304"/>
                <a:sym typeface="Times New Roman" panose="02020603050405020304"/>
              </a:rPr>
              <a:t>letter, </a:t>
            </a:r>
            <a:r>
              <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rPr>
              <a:t>and do not even know if he ever received it.</a:t>
            </a:r>
            <a:endParaRPr lang="en-US" altLang="zh-CN" sz="1600" kern="100" dirty="0">
              <a:latin typeface="Times New Roman" panose="02020603050405020304"/>
              <a:ea typeface="宋体" panose="02010600030101010101" pitchFamily="2" charset="-122"/>
              <a:cs typeface="Times New Roman" panose="02020603050405020304"/>
              <a:sym typeface="Times New Roman" panose="02020603050405020304"/>
            </a:endParaRPr>
          </a:p>
        </p:txBody>
      </p:sp>
      <p:cxnSp>
        <p:nvCxnSpPr>
          <p:cNvPr id="101" name="直接连接符 100"/>
          <p:cNvCxnSpPr/>
          <p:nvPr/>
        </p:nvCxnSpPr>
        <p:spPr>
          <a:xfrm>
            <a:off x="1017905" y="3590925"/>
            <a:ext cx="90551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026160" y="4051300"/>
            <a:ext cx="90551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017905" y="4458970"/>
            <a:ext cx="90551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027430" y="4871720"/>
            <a:ext cx="90551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017905" y="5335270"/>
            <a:ext cx="905510" cy="0"/>
          </a:xfrm>
          <a:prstGeom prst="line">
            <a:avLst/>
          </a:prstGeom>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a:xfrm>
            <a:off x="1207135" y="3147060"/>
            <a:ext cx="372110" cy="460375"/>
          </a:xfrm>
          <a:prstGeom prst="rect">
            <a:avLst/>
          </a:prstGeom>
          <a:noFill/>
        </p:spPr>
        <p:txBody>
          <a:bodyPr wrap="none" rtlCol="0">
            <a:spAutoFit/>
          </a:bodyPr>
          <a:lstStyle/>
          <a:p>
            <a:r>
              <a:rPr lang="en-US" altLang="zh-CN" sz="2400" b="1">
                <a:solidFill>
                  <a:srgbClr val="FF0000"/>
                </a:solidFill>
              </a:rPr>
              <a:t>C</a:t>
            </a:r>
            <a:endParaRPr lang="en-US" altLang="zh-CN" sz="2400" b="1">
              <a:solidFill>
                <a:srgbClr val="FF0000"/>
              </a:solidFill>
            </a:endParaRPr>
          </a:p>
        </p:txBody>
      </p:sp>
      <p:sp>
        <p:nvSpPr>
          <p:cNvPr id="109" name="文本框 108"/>
          <p:cNvSpPr txBox="1"/>
          <p:nvPr/>
        </p:nvSpPr>
        <p:spPr>
          <a:xfrm>
            <a:off x="1230630" y="3607435"/>
            <a:ext cx="387350" cy="460375"/>
          </a:xfrm>
          <a:prstGeom prst="rect">
            <a:avLst/>
          </a:prstGeom>
          <a:noFill/>
        </p:spPr>
        <p:txBody>
          <a:bodyPr wrap="none" rtlCol="0">
            <a:spAutoFit/>
          </a:bodyPr>
          <a:lstStyle/>
          <a:p>
            <a:r>
              <a:rPr lang="en-US" altLang="zh-CN" sz="2400" b="1">
                <a:solidFill>
                  <a:srgbClr val="FF0000"/>
                </a:solidFill>
              </a:rPr>
              <a:t>A</a:t>
            </a:r>
            <a:endParaRPr lang="en-US" altLang="zh-CN" sz="2400" b="1">
              <a:solidFill>
                <a:srgbClr val="FF0000"/>
              </a:solidFill>
            </a:endParaRPr>
          </a:p>
        </p:txBody>
      </p:sp>
      <p:sp>
        <p:nvSpPr>
          <p:cNvPr id="111" name="文本框 110"/>
          <p:cNvSpPr txBox="1"/>
          <p:nvPr/>
        </p:nvSpPr>
        <p:spPr>
          <a:xfrm>
            <a:off x="1255395" y="4051300"/>
            <a:ext cx="401320" cy="460375"/>
          </a:xfrm>
          <a:prstGeom prst="rect">
            <a:avLst/>
          </a:prstGeom>
          <a:noFill/>
        </p:spPr>
        <p:txBody>
          <a:bodyPr wrap="none" rtlCol="0">
            <a:spAutoFit/>
          </a:bodyPr>
          <a:lstStyle/>
          <a:p>
            <a:r>
              <a:rPr lang="en-US" altLang="zh-CN" sz="2400" b="1">
                <a:solidFill>
                  <a:srgbClr val="FF0000"/>
                </a:solidFill>
              </a:rPr>
              <a:t>D</a:t>
            </a:r>
            <a:endParaRPr lang="en-US" altLang="zh-CN" sz="2400" b="1">
              <a:solidFill>
                <a:srgbClr val="FF0000"/>
              </a:solidFill>
            </a:endParaRPr>
          </a:p>
        </p:txBody>
      </p:sp>
      <p:sp>
        <p:nvSpPr>
          <p:cNvPr id="112" name="文本框 111"/>
          <p:cNvSpPr txBox="1"/>
          <p:nvPr/>
        </p:nvSpPr>
        <p:spPr>
          <a:xfrm>
            <a:off x="1230630" y="4458970"/>
            <a:ext cx="367030" cy="460375"/>
          </a:xfrm>
          <a:prstGeom prst="rect">
            <a:avLst/>
          </a:prstGeom>
          <a:noFill/>
        </p:spPr>
        <p:txBody>
          <a:bodyPr wrap="none" rtlCol="0">
            <a:spAutoFit/>
          </a:bodyPr>
          <a:lstStyle/>
          <a:p>
            <a:r>
              <a:rPr lang="en-US" altLang="zh-CN" sz="2400" b="1" dirty="0">
                <a:solidFill>
                  <a:srgbClr val="FF0000"/>
                </a:solidFill>
              </a:rPr>
              <a:t>B</a:t>
            </a:r>
            <a:endParaRPr lang="en-US" altLang="zh-CN" sz="2400" b="1" dirty="0">
              <a:solidFill>
                <a:srgbClr val="FF0000"/>
              </a:solidFill>
            </a:endParaRPr>
          </a:p>
        </p:txBody>
      </p:sp>
      <p:sp>
        <p:nvSpPr>
          <p:cNvPr id="113" name="文本框 112"/>
          <p:cNvSpPr txBox="1"/>
          <p:nvPr/>
        </p:nvSpPr>
        <p:spPr>
          <a:xfrm>
            <a:off x="1230630" y="4919345"/>
            <a:ext cx="340360" cy="460375"/>
          </a:xfrm>
          <a:prstGeom prst="rect">
            <a:avLst/>
          </a:prstGeom>
          <a:noFill/>
        </p:spPr>
        <p:txBody>
          <a:bodyPr wrap="none" rtlCol="0">
            <a:spAutoFit/>
          </a:bodyPr>
          <a:lstStyle/>
          <a:p>
            <a:r>
              <a:rPr lang="en-US" altLang="zh-CN" sz="2400" b="1" dirty="0">
                <a:solidFill>
                  <a:srgbClr val="FF0000"/>
                </a:solidFill>
              </a:rPr>
              <a:t>E</a:t>
            </a:r>
            <a:endParaRPr lang="en-US" altLang="zh-CN" sz="2400" b="1" dirty="0">
              <a:solidFill>
                <a:srgbClr val="FF0000"/>
              </a:solidFill>
            </a:endParaRPr>
          </a:p>
        </p:txBody>
      </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8"/>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2" name="文本框 31"/>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3" name="文本框 32"/>
          <p:cNvSpPr txBox="1"/>
          <p:nvPr>
            <p:custDataLst>
              <p:tags r:id="rId15"/>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4" name="文本框 33"/>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5" name="文本框 34"/>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6" name="文本框 35"/>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8" name="文本框 37"/>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9" name="矩形 38"/>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1" grpId="0"/>
      <p:bldP spid="112" grpId="0"/>
      <p:bldP spid="113" grpId="0"/>
    </p:bldLst>
  </p:timing>
</p:sld>
</file>

<file path=ppt/slides/slide1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6" name="组合 25" descr="7b0a202020202274657874626f78223a20227b5c2263617465676f72795f69645c223a31303431302c5c2269645c223a32303334323032357d220a7d0a"/>
          <p:cNvGrpSpPr/>
          <p:nvPr/>
        </p:nvGrpSpPr>
        <p:grpSpPr>
          <a:xfrm>
            <a:off x="903605" y="2358390"/>
            <a:ext cx="10579735" cy="4382135"/>
            <a:chOff x="5370" y="3510"/>
            <a:chExt cx="8461" cy="3780"/>
          </a:xfrm>
        </p:grpSpPr>
        <p:sp>
          <p:nvSpPr>
            <p:cNvPr id="27" name="矩形 26"/>
            <p:cNvSpPr/>
            <p:nvPr/>
          </p:nvSpPr>
          <p:spPr>
            <a:xfrm>
              <a:off x="5370" y="3510"/>
              <a:ext cx="8461" cy="3780"/>
            </a:xfrm>
            <a:prstGeom prst="rect">
              <a:avLst/>
            </a:prstGeom>
            <a:noFill/>
            <a:ln w="25400">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单圆角矩形 27"/>
            <p:cNvSpPr/>
            <p:nvPr/>
          </p:nvSpPr>
          <p:spPr>
            <a:xfrm flipV="1">
              <a:off x="5461" y="3648"/>
              <a:ext cx="8279" cy="3436"/>
            </a:xfrm>
            <a:prstGeom prst="round1Rect">
              <a:avLst/>
            </a:prstGeom>
            <a:gradFill>
              <a:gsLst>
                <a:gs pos="50000">
                  <a:srgbClr val="CCE8EA"/>
                </a:gs>
                <a:gs pos="0">
                  <a:srgbClr val="DDF0F1"/>
                </a:gs>
                <a:gs pos="100000">
                  <a:srgbClr val="BAE0E2"/>
                </a:gs>
              </a:gsLst>
              <a:lin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文本框 29"/>
            <p:cNvSpPr txBox="1"/>
            <p:nvPr/>
          </p:nvSpPr>
          <p:spPr>
            <a:xfrm>
              <a:off x="5654" y="4088"/>
              <a:ext cx="7893" cy="42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20000"/>
                </a:lnSpc>
              </a:pPr>
              <a:endParaRPr lang="zh-CN" altLang="en-US" sz="2200">
                <a:ea typeface="+mn-lt"/>
                <a:cs typeface="+mn-lt"/>
              </a:endParaRPr>
            </a:p>
          </p:txBody>
        </p:sp>
      </p:gr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55420" y="1301115"/>
            <a:ext cx="9281795" cy="93599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1830" y="108902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60400" y="147129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4</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37690" y="1355090"/>
            <a:ext cx="874776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Complete the sentences with the proper form of the words given in the box. </a:t>
            </a:r>
            <a:endParaRPr lang="en-US" altLang="zh-CN" sz="2400" b="1" dirty="0"/>
          </a:p>
        </p:txBody>
      </p:sp>
      <p:sp>
        <p:nvSpPr>
          <p:cNvPr id="19" name="圆角矩形 11"/>
          <p:cNvSpPr/>
          <p:nvPr/>
        </p:nvSpPr>
        <p:spPr>
          <a:xfrm>
            <a:off x="1837690" y="2444115"/>
            <a:ext cx="7950835" cy="712470"/>
          </a:xfrm>
          <a:prstGeom prst="roundRect">
            <a:avLst/>
          </a:prstGeom>
          <a:gradFill>
            <a:gsLst>
              <a:gs pos="50000">
                <a:srgbClr val="F6CAB0"/>
              </a:gs>
              <a:gs pos="0">
                <a:srgbClr val="F7DAC9"/>
              </a:gs>
              <a:gs pos="100000">
                <a:srgbClr val="F4BA97"/>
              </a:gs>
            </a:gsLst>
            <a:lin scaled="1"/>
          </a:gradFill>
          <a:ln>
            <a:noFill/>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rPr>
              <a:t> liberate    promise    profound   move   inspire </a:t>
            </a: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32" name="文本框 31"/>
          <p:cNvSpPr txBox="1"/>
          <p:nvPr/>
        </p:nvSpPr>
        <p:spPr>
          <a:xfrm>
            <a:off x="9993630" y="1898015"/>
            <a:ext cx="309880" cy="460375"/>
          </a:xfrm>
          <a:prstGeom prst="rect">
            <a:avLst/>
          </a:prstGeom>
          <a:noFill/>
        </p:spPr>
        <p:txBody>
          <a:bodyPr wrap="none" rtlCol="0">
            <a:spAutoFit/>
          </a:bodyPr>
          <a:lstStyle/>
          <a:p>
            <a:r>
              <a:rPr lang="zh-CN" altLang="en-US" sz="2400">
                <a:solidFill>
                  <a:srgbClr val="FF0000"/>
                </a:solidFill>
              </a:rPr>
              <a:t> </a:t>
            </a:r>
            <a:endParaRPr lang="zh-CN" altLang="en-US" sz="2400">
              <a:solidFill>
                <a:srgbClr val="FF0000"/>
              </a:solidFill>
            </a:endParaRPr>
          </a:p>
        </p:txBody>
      </p:sp>
      <p:sp>
        <p:nvSpPr>
          <p:cNvPr id="100" name="文本框 99"/>
          <p:cNvSpPr txBox="1"/>
          <p:nvPr/>
        </p:nvSpPr>
        <p:spPr>
          <a:xfrm>
            <a:off x="1356360" y="3354705"/>
            <a:ext cx="9711055" cy="3044190"/>
          </a:xfrm>
          <a:prstGeom prst="rect">
            <a:avLst/>
          </a:prstGeom>
          <a:noFill/>
          <a:ln w="9525">
            <a:noFill/>
          </a:ln>
        </p:spPr>
        <p:txBody>
          <a:bodyPr wrap="square">
            <a:spAutoFit/>
          </a:bodyPr>
          <a:lstStyle/>
          <a:p>
            <a:pPr indent="0">
              <a:lnSpc>
                <a:spcPct val="160000"/>
              </a:lnSpc>
            </a:pPr>
            <a:r>
              <a:rPr lang="zh-CN" altLang="en-US" sz="2400" b="0"/>
              <a:t>(1)He was voted most </a:t>
            </a:r>
            <a:r>
              <a:rPr lang="zh-CN" altLang="en-US" sz="2400" b="0" u="sng"/>
              <a:t>     </a:t>
            </a:r>
            <a:r>
              <a:rPr lang="en-US" altLang="zh-CN" sz="2400" b="0" u="sng"/>
              <a:t>             </a:t>
            </a:r>
            <a:r>
              <a:rPr lang="zh-CN" altLang="en-US" sz="2400" b="0" u="sng"/>
              <a:t>    </a:t>
            </a:r>
            <a:r>
              <a:rPr lang="zh-CN" altLang="en-US" sz="2400" b="0"/>
              <a:t> new director.</a:t>
            </a:r>
            <a:endParaRPr lang="zh-CN" altLang="en-US" sz="2400" b="0"/>
          </a:p>
          <a:p>
            <a:pPr indent="0">
              <a:lnSpc>
                <a:spcPct val="160000"/>
              </a:lnSpc>
            </a:pPr>
            <a:r>
              <a:rPr lang="zh-CN" altLang="en-US" sz="2400" b="0"/>
              <a:t>(2)This film will make every Chinese rethink </a:t>
            </a:r>
            <a:r>
              <a:rPr lang="en-US" altLang="zh-CN" sz="2400" b="0" u="sng"/>
              <a:t>                       </a:t>
            </a:r>
            <a:r>
              <a:rPr lang="zh-CN" altLang="en-US" sz="2400" b="0"/>
              <a:t>.  </a:t>
            </a:r>
            <a:endParaRPr lang="zh-CN" altLang="en-US" sz="2400" b="0"/>
          </a:p>
          <a:p>
            <a:pPr indent="0">
              <a:lnSpc>
                <a:spcPct val="160000"/>
              </a:lnSpc>
            </a:pPr>
            <a:r>
              <a:rPr lang="zh-CN" altLang="en-US" sz="2400" b="0"/>
              <a:t>(3)These stories surprised and</a:t>
            </a:r>
            <a:r>
              <a:rPr lang="zh-CN" altLang="en-US" sz="2400" b="0" u="sng"/>
              <a:t>      </a:t>
            </a:r>
            <a:r>
              <a:rPr lang="en-US" altLang="zh-CN" sz="2400" b="0" u="sng"/>
              <a:t>            </a:t>
            </a:r>
            <a:r>
              <a:rPr lang="zh-CN" altLang="en-US" sz="2400" b="0" u="sng"/>
              <a:t> </a:t>
            </a:r>
            <a:r>
              <a:rPr lang="zh-CN" altLang="en-US" sz="2400" b="0"/>
              <a:t>me. </a:t>
            </a:r>
            <a:endParaRPr lang="zh-CN" altLang="en-US" sz="2400" b="0"/>
          </a:p>
          <a:p>
            <a:pPr indent="0">
              <a:lnSpc>
                <a:spcPct val="160000"/>
              </a:lnSpc>
            </a:pPr>
            <a:r>
              <a:rPr lang="zh-CN" altLang="en-US" sz="2400" b="0"/>
              <a:t>(4)I have always been a supporter of women’s </a:t>
            </a:r>
            <a:r>
              <a:rPr lang="zh-CN" altLang="en-US" sz="2400" b="0" u="sng"/>
              <a:t>    </a:t>
            </a:r>
            <a:r>
              <a:rPr lang="en-US" altLang="zh-CN" sz="2400" b="0" u="sng"/>
              <a:t>           </a:t>
            </a:r>
            <a:r>
              <a:rPr lang="zh-CN" altLang="en-US" sz="2400" b="0" u="sng"/>
              <a:t>     </a:t>
            </a:r>
            <a:r>
              <a:rPr lang="zh-CN" altLang="en-US" sz="2400" b="0"/>
              <a:t>. </a:t>
            </a:r>
            <a:endParaRPr lang="zh-CN" altLang="en-US" sz="2400" b="0"/>
          </a:p>
          <a:p>
            <a:pPr indent="0">
              <a:lnSpc>
                <a:spcPct val="160000"/>
              </a:lnSpc>
            </a:pPr>
            <a:r>
              <a:rPr lang="zh-CN" altLang="en-US" sz="2400" b="0"/>
              <a:t>(5)She drew her </a:t>
            </a:r>
            <a:r>
              <a:rPr lang="zh-CN" altLang="en-US" sz="2400" b="0" u="sng"/>
              <a:t>        </a:t>
            </a:r>
            <a:r>
              <a:rPr lang="en-US" altLang="zh-CN" sz="2400" b="0" u="sng"/>
              <a:t>            </a:t>
            </a:r>
            <a:r>
              <a:rPr lang="zh-CN" altLang="en-US" sz="2400" b="0" u="sng"/>
              <a:t>  </a:t>
            </a:r>
            <a:r>
              <a:rPr lang="zh-CN" altLang="en-US" sz="2400" b="0"/>
              <a:t>from her childhood experiences.</a:t>
            </a:r>
            <a:endParaRPr lang="zh-CN" altLang="en-US" sz="2400" b="0"/>
          </a:p>
        </p:txBody>
      </p:sp>
      <p:sp>
        <p:nvSpPr>
          <p:cNvPr id="29" name="文本框 28"/>
          <p:cNvSpPr txBox="1"/>
          <p:nvPr/>
        </p:nvSpPr>
        <p:spPr>
          <a:xfrm>
            <a:off x="4603750" y="3415665"/>
            <a:ext cx="1494790" cy="460375"/>
          </a:xfrm>
          <a:prstGeom prst="rect">
            <a:avLst/>
          </a:prstGeom>
          <a:noFill/>
        </p:spPr>
        <p:txBody>
          <a:bodyPr wrap="none" rtlCol="0">
            <a:spAutoFit/>
          </a:bodyPr>
          <a:lstStyle/>
          <a:p>
            <a:pPr algn="l"/>
            <a:r>
              <a:rPr lang="zh-CN" altLang="en-US" sz="2400">
                <a:solidFill>
                  <a:srgbClr val="FF0000"/>
                </a:solidFill>
              </a:rPr>
              <a:t>promising</a:t>
            </a:r>
            <a:endParaRPr lang="zh-CN" altLang="en-US" sz="2400">
              <a:solidFill>
                <a:srgbClr val="FF0000"/>
              </a:solidFill>
            </a:endParaRPr>
          </a:p>
        </p:txBody>
      </p:sp>
      <p:sp>
        <p:nvSpPr>
          <p:cNvPr id="35" name="文本框 34"/>
          <p:cNvSpPr txBox="1"/>
          <p:nvPr/>
        </p:nvSpPr>
        <p:spPr>
          <a:xfrm>
            <a:off x="5474335" y="4622165"/>
            <a:ext cx="1350645" cy="460375"/>
          </a:xfrm>
          <a:prstGeom prst="rect">
            <a:avLst/>
          </a:prstGeom>
          <a:noFill/>
          <a:ln w="9525">
            <a:noFill/>
          </a:ln>
        </p:spPr>
        <p:txBody>
          <a:bodyPr wrap="square">
            <a:spAutoFit/>
          </a:bodyPr>
          <a:lstStyle/>
          <a:p>
            <a:pPr indent="0"/>
            <a:r>
              <a:rPr lang="en-US" altLang="zh-CN" sz="2400" b="0">
                <a:solidFill>
                  <a:srgbClr val="FF0000"/>
                </a:solidFill>
              </a:rPr>
              <a:t> </a:t>
            </a:r>
            <a:r>
              <a:rPr lang="zh-CN" altLang="en-US" sz="2400" b="0">
                <a:solidFill>
                  <a:srgbClr val="FF0000"/>
                </a:solidFill>
              </a:rPr>
              <a:t>moved</a:t>
            </a:r>
            <a:r>
              <a:rPr lang="zh-CN" altLang="en-US" sz="2400" b="0" u="sng"/>
              <a:t> </a:t>
            </a:r>
            <a:endParaRPr lang="zh-CN" altLang="en-US" sz="2400" u="sng"/>
          </a:p>
        </p:txBody>
      </p:sp>
      <p:sp>
        <p:nvSpPr>
          <p:cNvPr id="36" name="文本框 35"/>
          <p:cNvSpPr txBox="1"/>
          <p:nvPr/>
        </p:nvSpPr>
        <p:spPr>
          <a:xfrm>
            <a:off x="7527925" y="5196840"/>
            <a:ext cx="1971675" cy="460375"/>
          </a:xfrm>
          <a:prstGeom prst="rect">
            <a:avLst/>
          </a:prstGeom>
          <a:noFill/>
          <a:ln w="9525">
            <a:noFill/>
          </a:ln>
        </p:spPr>
        <p:txBody>
          <a:bodyPr wrap="square">
            <a:spAutoFit/>
          </a:bodyPr>
          <a:lstStyle/>
          <a:p>
            <a:pPr indent="0"/>
            <a:r>
              <a:rPr lang="zh-CN" altLang="en-US" sz="2400" b="0">
                <a:solidFill>
                  <a:srgbClr val="FF0000"/>
                </a:solidFill>
              </a:rPr>
              <a:t>liberation</a:t>
            </a:r>
            <a:r>
              <a:rPr lang="zh-CN" altLang="en-US" sz="2400" b="0" u="sng"/>
              <a:t> </a:t>
            </a:r>
            <a:endParaRPr lang="zh-CN" altLang="en-US" sz="2400" u="sng"/>
          </a:p>
        </p:txBody>
      </p:sp>
      <p:sp>
        <p:nvSpPr>
          <p:cNvPr id="37" name="文本框 36"/>
          <p:cNvSpPr txBox="1"/>
          <p:nvPr/>
        </p:nvSpPr>
        <p:spPr>
          <a:xfrm>
            <a:off x="3659505" y="5791835"/>
            <a:ext cx="1917700" cy="460375"/>
          </a:xfrm>
          <a:prstGeom prst="rect">
            <a:avLst/>
          </a:prstGeom>
          <a:noFill/>
          <a:ln w="9525">
            <a:noFill/>
          </a:ln>
        </p:spPr>
        <p:txBody>
          <a:bodyPr wrap="square">
            <a:spAutoFit/>
          </a:bodyPr>
          <a:lstStyle/>
          <a:p>
            <a:pPr indent="0"/>
            <a:r>
              <a:rPr lang="zh-CN" altLang="en-US" sz="2400" b="0">
                <a:solidFill>
                  <a:srgbClr val="FF0000"/>
                </a:solidFill>
              </a:rPr>
              <a:t>inspiration </a:t>
            </a:r>
            <a:r>
              <a:rPr lang="zh-CN" altLang="en-US" sz="2400" b="0" u="sng"/>
              <a:t> </a:t>
            </a:r>
            <a:endParaRPr lang="zh-CN" altLang="en-US" sz="2400" u="sng"/>
          </a:p>
        </p:txBody>
      </p:sp>
      <p:sp>
        <p:nvSpPr>
          <p:cNvPr id="41" name="文本框 40"/>
          <p:cNvSpPr txBox="1"/>
          <p:nvPr/>
        </p:nvSpPr>
        <p:spPr>
          <a:xfrm>
            <a:off x="7092315" y="4002405"/>
            <a:ext cx="1916430" cy="460375"/>
          </a:xfrm>
          <a:prstGeom prst="rect">
            <a:avLst/>
          </a:prstGeom>
          <a:noFill/>
        </p:spPr>
        <p:txBody>
          <a:bodyPr wrap="square" rtlCol="0">
            <a:spAutoFit/>
          </a:bodyPr>
          <a:lstStyle/>
          <a:p>
            <a:pPr algn="l"/>
            <a:r>
              <a:rPr lang="zh-CN" altLang="en-US" sz="2400">
                <a:solidFill>
                  <a:srgbClr val="FF0000"/>
                </a:solidFill>
                <a:sym typeface="+mn-ea"/>
              </a:rPr>
              <a:t> profoundly</a:t>
            </a:r>
            <a:endParaRPr lang="zh-CN" altLang="en-US" sz="2400">
              <a:solidFill>
                <a:srgbClr val="FF0000"/>
              </a:solidFill>
              <a:sym typeface="+mn-ea"/>
            </a:endParaRPr>
          </a:p>
        </p:txBody>
      </p:sp>
      <p:sp>
        <p:nvSpPr>
          <p:cNvPr id="33"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8" name="矩形: 圆角 21"/>
          <p:cNvSpPr/>
          <p:nvPr>
            <p:custDataLst>
              <p:tags r:id="rId8"/>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9"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6"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7"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8"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9"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0" name="文本框 49"/>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53" name="文本框 52"/>
          <p:cNvSpPr txBox="1"/>
          <p:nvPr>
            <p:custDataLst>
              <p:tags r:id="rId15"/>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54" name="文本框 53"/>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55" name="文本框 54"/>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57" name="文本框 56"/>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58" name="文本框 57"/>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9" name="矩形 58"/>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up)">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additive="base">
                                        <p:cTn id="17" dur="500"/>
                                        <p:tgtEl>
                                          <p:spTgt spid="100"/>
                                        </p:tgtEl>
                                        <p:attrNameLst>
                                          <p:attrName>ppt_y</p:attrName>
                                        </p:attrNameLst>
                                      </p:cBhvr>
                                      <p:tavLst>
                                        <p:tav tm="0">
                                          <p:val>
                                            <p:strVal val="#ppt_y+#ppt_h*1.125000"/>
                                          </p:val>
                                        </p:tav>
                                        <p:tav tm="100000">
                                          <p:val>
                                            <p:strVal val="#ppt_y"/>
                                          </p:val>
                                        </p:tav>
                                      </p:tavLst>
                                    </p:anim>
                                    <p:animEffect transition="in" filter="wipe(up)">
                                      <p:cBhvr>
                                        <p:cTn id="18" dur="500"/>
                                        <p:tgtEl>
                                          <p:spTgt spid="100"/>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p:tgtEl>
                                          <p:spTgt spid="41"/>
                                        </p:tgtEl>
                                        <p:attrNameLst>
                                          <p:attrName>ppt_y</p:attrName>
                                        </p:attrNameLst>
                                      </p:cBhvr>
                                      <p:tavLst>
                                        <p:tav tm="0">
                                          <p:val>
                                            <p:strVal val="#ppt_y+#ppt_h*1.125000"/>
                                          </p:val>
                                        </p:tav>
                                        <p:tav tm="100000">
                                          <p:val>
                                            <p:strVal val="#ppt_y"/>
                                          </p:val>
                                        </p:tav>
                                      </p:tavLst>
                                    </p:anim>
                                    <p:animEffect transition="in" filter="wipe(up)">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ppt_y</p:attrName>
                                        </p:attrNameLst>
                                      </p:cBhvr>
                                      <p:tavLst>
                                        <p:tav tm="0">
                                          <p:val>
                                            <p:strVal val="#ppt_y+#ppt_h*1.125000"/>
                                          </p:val>
                                        </p:tav>
                                        <p:tav tm="100000">
                                          <p:val>
                                            <p:strVal val="#ppt_y"/>
                                          </p:val>
                                        </p:tav>
                                      </p:tavLst>
                                    </p:anim>
                                    <p:animEffect transition="in" filter="wipe(up)">
                                      <p:cBhvr>
                                        <p:cTn id="36" dur="5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00" grpId="0"/>
      <p:bldP spid="29" grpId="0"/>
      <p:bldP spid="35" grpId="0"/>
      <p:bldP spid="36" grpId="0"/>
      <p:bldP spid="37" grpId="0"/>
      <p:bldP spid="41" grpId="0"/>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55420" y="1308100"/>
            <a:ext cx="9281795" cy="93789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1830" y="108902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60400" y="147129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5</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19275" y="1362075"/>
            <a:ext cx="874776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 Work in pairs. Discuss the following questions and share your opinions in the class.</a:t>
            </a:r>
            <a:endParaRPr lang="en-US" altLang="zh-CN" sz="2400" b="1" dirty="0"/>
          </a:p>
        </p:txBody>
      </p:sp>
      <p:sp>
        <p:nvSpPr>
          <p:cNvPr id="32" name="文本框 31"/>
          <p:cNvSpPr txBox="1"/>
          <p:nvPr/>
        </p:nvSpPr>
        <p:spPr>
          <a:xfrm>
            <a:off x="9993630" y="1898015"/>
            <a:ext cx="309880" cy="460375"/>
          </a:xfrm>
          <a:prstGeom prst="rect">
            <a:avLst/>
          </a:prstGeom>
          <a:noFill/>
        </p:spPr>
        <p:txBody>
          <a:bodyPr wrap="none" rtlCol="0">
            <a:spAutoFit/>
          </a:bodyPr>
          <a:lstStyle/>
          <a:p>
            <a:r>
              <a:rPr lang="zh-CN" altLang="en-US" sz="2400">
                <a:solidFill>
                  <a:srgbClr val="FF0000"/>
                </a:solidFill>
              </a:rPr>
              <a:t> </a:t>
            </a:r>
            <a:endParaRPr lang="zh-CN" altLang="en-US" sz="2400">
              <a:solidFill>
                <a:srgbClr val="FF0000"/>
              </a:solidFill>
            </a:endParaRPr>
          </a:p>
        </p:txBody>
      </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8"/>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文本框 32"/>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4" name="文本框 33"/>
          <p:cNvSpPr txBox="1"/>
          <p:nvPr>
            <p:custDataLst>
              <p:tags r:id="rId15"/>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5" name="文本框 34"/>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6" name="文本框 35"/>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8" name="文本框 37"/>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9" name="文本框 38"/>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46" name="矩形 45"/>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6" name="组合 7" descr="7b0a202020202274657874626f78223a20227b5c2263617465676f72795f69645c223a31303436312c5c2269645c223a32303334313630317d220a7d0a"/>
          <p:cNvGrpSpPr/>
          <p:nvPr/>
        </p:nvGrpSpPr>
        <p:grpSpPr>
          <a:xfrm>
            <a:off x="1819275" y="2580640"/>
            <a:ext cx="7896860" cy="3725545"/>
            <a:chOff x="4760" y="3431"/>
            <a:chExt cx="9623" cy="4901"/>
          </a:xfrm>
        </p:grpSpPr>
        <p:pic>
          <p:nvPicPr>
            <p:cNvPr id="11" name="图片 10" descr="10"/>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4760" y="3431"/>
              <a:ext cx="9623" cy="4901"/>
            </a:xfrm>
            <a:prstGeom prst="rect">
              <a:avLst/>
            </a:prstGeom>
          </p:spPr>
        </p:pic>
        <p:sp>
          <p:nvSpPr>
            <p:cNvPr id="42" name="文本框 6"/>
            <p:cNvSpPr txBox="1"/>
            <p:nvPr/>
          </p:nvSpPr>
          <p:spPr>
            <a:xfrm>
              <a:off x="6470" y="4428"/>
              <a:ext cx="6204" cy="3145"/>
            </a:xfrm>
            <a:prstGeom prst="rect">
              <a:avLst/>
            </a:prstGeom>
            <a:noFill/>
          </p:spPr>
          <p:txBody>
            <a:bodyPr wrap="square" rtlCol="0">
              <a:noAutofit/>
            </a:bodyPr>
            <a:lstStyle/>
            <a:p>
              <a:pPr marL="342900" lvl="0" indent="-342900" algn="just">
                <a:lnSpc>
                  <a:spcPts val="2400"/>
                </a:lnSpc>
                <a:buAutoNum type="arabicParenBoth"/>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What can you learn from Norman Bethune?</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algn="just">
                <a:lnSpc>
                  <a:spcPts val="2400"/>
                </a:lnSpc>
                <a:buAutoNum type="arabicParenBoth"/>
              </a:pP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algn="just">
                <a:lnSpc>
                  <a:spcPts val="2400"/>
                </a:lnSpc>
                <a:buAutoNum type="arabicParenBoth"/>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Do you know any other stories about Norman Bethune? Which story impressed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you most?</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8" name="文本占位符 4"/>
          <p:cNvSpPr txBox="1"/>
          <p:nvPr>
            <p:custDataLst>
              <p:tags r:id="rId1"/>
            </p:custDataLst>
          </p:nvPr>
        </p:nvSpPr>
        <p:spPr bwMode="auto">
          <a:xfrm>
            <a:off x="4595813" y="1447800"/>
            <a:ext cx="299085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252000" bIns="90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charset="-122"/>
              </a:defRPr>
            </a:lvl1pPr>
            <a:lvl2pPr marL="685800" indent="-22860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9600" b="0" i="0" u="none" strike="noStrike" kern="1200" cap="none" spc="0" normalizeH="0" baseline="0" noProof="0" dirty="0">
                <a:ln>
                  <a:noFill/>
                </a:ln>
                <a:solidFill>
                  <a:schemeClr val="accent6">
                    <a:lumMod val="75000"/>
                  </a:schemeClr>
                </a:solidFill>
                <a:effectLst/>
                <a:uLnTx/>
                <a:uFillTx/>
                <a:latin typeface="等线" panose="02010600030101010101" charset="-122"/>
                <a:ea typeface="等线" panose="02010600030101010101" charset="-122"/>
                <a:cs typeface="+mn-ea"/>
                <a:sym typeface="+mn-lt"/>
              </a:rPr>
              <a:t>4</a:t>
            </a:r>
            <a:endParaRPr kumimoji="0" lang="zh-CN" altLang="en-US" sz="49600" b="0" i="0" u="none" strike="noStrike" kern="1200" cap="none" spc="0" normalizeH="0" baseline="0" noProof="0" dirty="0">
              <a:ln>
                <a:noFill/>
              </a:ln>
              <a:solidFill>
                <a:schemeClr val="accent6">
                  <a:lumMod val="75000"/>
                </a:schemeClr>
              </a:solidFill>
              <a:effectLst/>
              <a:uLnTx/>
              <a:uFillTx/>
              <a:latin typeface="等线" panose="02010600030101010101" charset="-122"/>
              <a:ea typeface="等线" panose="02010600030101010101" charset="-122"/>
              <a:cs typeface="+mn-ea"/>
              <a:sym typeface="+mn-lt"/>
            </a:endParaRPr>
          </a:p>
        </p:txBody>
      </p:sp>
      <p:sp>
        <p:nvSpPr>
          <p:cNvPr id="29" name="矩形 28"/>
          <p:cNvSpPr/>
          <p:nvPr/>
        </p:nvSpPr>
        <p:spPr>
          <a:xfrm>
            <a:off x="334962" y="2567563"/>
            <a:ext cx="11522075" cy="172289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nvSpPr>
        <p:spPr>
          <a:xfrm>
            <a:off x="3922395" y="2835910"/>
            <a:ext cx="4864100" cy="7683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a:solidFill>
                  <a:schemeClr val="accent6"/>
                </a:solidFill>
                <a:effectLst/>
                <a:latin typeface="Times New Roman" panose="02020603050405020304" pitchFamily="18" charset="0"/>
                <a:cs typeface="Times New Roman" panose="02020603050405020304" pitchFamily="18" charset="0"/>
                <a:sym typeface="+mn-lt"/>
              </a:rPr>
              <a:t>Workplace Writing </a:t>
            </a:r>
            <a:endParaRPr kumimoji="0" lang="en-US" altLang="zh-CN" sz="4400" b="1" i="0" u="none" strike="noStrike" kern="1200" cap="none" spc="0" normalizeH="0" baseline="0">
              <a:solidFill>
                <a:schemeClr val="accent6"/>
              </a:solidFill>
              <a:effectLst/>
              <a:latin typeface="Times New Roman" panose="02020603050405020304" pitchFamily="18" charset="0"/>
              <a:cs typeface="Times New Roman" panose="02020603050405020304" pitchFamily="18" charset="0"/>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750" fill="hold"/>
                                        <p:tgtEl>
                                          <p:spTgt spid="31"/>
                                        </p:tgtEl>
                                        <p:attrNameLst>
                                          <p:attrName>ppt_w</p:attrName>
                                        </p:attrNameLst>
                                      </p:cBhvr>
                                      <p:tavLst>
                                        <p:tav tm="0">
                                          <p:val>
                                            <p:strVal val="4/3*#ppt_w"/>
                                          </p:val>
                                        </p:tav>
                                        <p:tav tm="100000">
                                          <p:val>
                                            <p:strVal val="#ppt_w"/>
                                          </p:val>
                                        </p:tav>
                                      </p:tavLst>
                                    </p:anim>
                                    <p:anim calcmode="lin" valueType="num">
                                      <p:cBhvr>
                                        <p:cTn id="8" dur="750" fill="hold"/>
                                        <p:tgtEl>
                                          <p:spTgt spid="3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5" name="文本框 24"/>
          <p:cNvSpPr txBox="1"/>
          <p:nvPr/>
        </p:nvSpPr>
        <p:spPr>
          <a:xfrm>
            <a:off x="366395" y="1039509"/>
            <a:ext cx="3262454" cy="75502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eaLnBrk="1">
              <a:lnSpc>
                <a:spcPct val="150000"/>
              </a:lnSpc>
            </a:pPr>
            <a:r>
              <a:rPr lang="en-US" altLang="zh-CN" sz="3600" b="1" kern="1200">
                <a:solidFill>
                  <a:srgbClr val="FFFFFF"/>
                </a:solidFill>
                <a:latin typeface="微软雅黑" panose="020B0503020204020204" charset="-122"/>
                <a:ea typeface="微软雅黑" panose="020B0503020204020204" charset="-122"/>
                <a:cs typeface="微软雅黑" panose="020B0503020204020204" charset="-122"/>
                <a:sym typeface="Times New Roman" panose="02020603050405020304"/>
              </a:rPr>
              <a:t>Reading A</a:t>
            </a:r>
            <a:endParaRPr lang="en-US" altLang="zh-CN" sz="3600" kern="100">
              <a:latin typeface="微软雅黑" panose="020B0503020204020204" charset="-122"/>
              <a:ea typeface="微软雅黑" panose="020B0503020204020204" charset="-122"/>
              <a:cs typeface="微软雅黑" panose="020B0503020204020204" charset="-122"/>
              <a:sym typeface="Times New Roman" panose="02020603050405020304"/>
            </a:endParaRPr>
          </a:p>
          <a:p>
            <a:pPr marL="0" algn="ctr" eaLnBrk="1">
              <a:lnSpc>
                <a:spcPct val="150000"/>
              </a:lnSpc>
            </a:pPr>
            <a:endParaRPr lang="en-US" altLang="zh-CN" sz="120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0"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0"/>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52" name="文本框 51"/>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6"/>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64" name="文本框 6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pic>
        <p:nvPicPr>
          <p:cNvPr id="213" name="图片 213" descr="&amp;pky8681482012&amp;2&amp;"/>
          <p:cNvPicPr>
            <a:picLocks noChangeAspect="1"/>
          </p:cNvPicPr>
          <p:nvPr/>
        </p:nvPicPr>
        <p:blipFill>
          <a:blip r:embed="rId21"/>
          <a:srcRect l="3897" t="5127" r="4015" b="6341"/>
          <a:stretch>
            <a:fillRect/>
          </a:stretch>
        </p:blipFill>
        <p:spPr>
          <a:xfrm>
            <a:off x="803275" y="1264920"/>
            <a:ext cx="10585450" cy="5593080"/>
          </a:xfrm>
          <a:prstGeom prst="rect">
            <a:avLst/>
          </a:prstGeom>
        </p:spPr>
      </p:pic>
      <p:sp>
        <p:nvSpPr>
          <p:cNvPr id="214" name="文本框 214"/>
          <p:cNvSpPr txBox="1"/>
          <p:nvPr/>
        </p:nvSpPr>
        <p:spPr>
          <a:xfrm>
            <a:off x="3111500" y="2595676"/>
            <a:ext cx="5602605" cy="671195"/>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3200" b="1" kern="100" dirty="0">
                <a:gradFill>
                  <a:gsLst>
                    <a:gs pos="0">
                      <a:srgbClr val="FE4444"/>
                    </a:gs>
                    <a:gs pos="100000">
                      <a:srgbClr val="832B2B"/>
                    </a:gs>
                  </a:gsLst>
                  <a:lin ang="0" scaled="0"/>
                </a:gradFill>
                <a:effectLst>
                  <a:glow>
                    <a:srgbClr val="000000"/>
                  </a:glow>
                  <a:outerShdw blurRad="38100" dist="25400" dir="5400000" algn="ctr">
                    <a:srgbClr val="6E747A">
                      <a:alpha val="43000"/>
                    </a:srgbClr>
                  </a:outerShdw>
                  <a:reflection stA="0" endPos="0" fadeDir="0" sx="0" sy="0"/>
                </a:effectLst>
                <a:latin typeface="Calibri Light" panose="020F0302020204030204"/>
                <a:ea typeface="宋体" panose="02010600030101010101" pitchFamily="2" charset="-122"/>
                <a:cs typeface="Times New Roman" panose="02020603050405020304"/>
                <a:sym typeface="Times New Roman" panose="02020603050405020304"/>
              </a:rPr>
              <a:t>T</a:t>
            </a:r>
            <a:r>
              <a:rPr lang="en-US" altLang="zh-CN" sz="3200" b="1" kern="100" dirty="0">
                <a:gradFill>
                  <a:gsLst>
                    <a:gs pos="0">
                      <a:srgbClr val="FE4444"/>
                    </a:gs>
                    <a:gs pos="100000">
                      <a:srgbClr val="832B2B"/>
                    </a:gs>
                  </a:gsLst>
                  <a:lin ang="0" scaled="0"/>
                </a:gradFill>
                <a:effectLst>
                  <a:glow>
                    <a:srgbClr val="000000"/>
                  </a:glow>
                  <a:outerShdw blurRad="38100" dist="25400" dir="5400000" algn="ctr">
                    <a:srgbClr val="6E747A">
                      <a:alpha val="43000"/>
                    </a:srgbClr>
                  </a:outerShdw>
                  <a:reflection stA="0" endPos="0" fadeDir="0" sx="0" sy="0"/>
                </a:effectLst>
                <a:latin typeface="等线 Light" panose="02010600030101010101" charset="-122"/>
                <a:ea typeface="等线 Light" panose="02010600030101010101" charset="-122"/>
                <a:cs typeface="等线 Light" panose="02010600030101010101" charset="-122"/>
                <a:sym typeface="Times New Roman" panose="02020603050405020304"/>
              </a:rPr>
              <a:t>hank-you </a:t>
            </a:r>
            <a:r>
              <a:rPr lang="en-US" altLang="zh-CN" sz="3200" b="1" kern="100" dirty="0" err="1">
                <a:gradFill>
                  <a:gsLst>
                    <a:gs pos="0">
                      <a:srgbClr val="FE4444"/>
                    </a:gs>
                    <a:gs pos="100000">
                      <a:srgbClr val="832B2B"/>
                    </a:gs>
                  </a:gsLst>
                  <a:lin ang="0" scaled="0"/>
                </a:gradFill>
                <a:effectLst>
                  <a:glow>
                    <a:srgbClr val="000000"/>
                  </a:glow>
                  <a:outerShdw blurRad="38100" dist="25400" dir="5400000" algn="ctr">
                    <a:srgbClr val="6E747A">
                      <a:alpha val="43000"/>
                    </a:srgbClr>
                  </a:outerShdw>
                  <a:reflection stA="0" endPos="0" fadeDir="0" sx="0" sy="0"/>
                </a:effectLst>
                <a:latin typeface="等线 Light" panose="02010600030101010101" charset="-122"/>
                <a:ea typeface="等线 Light" panose="02010600030101010101" charset="-122"/>
                <a:cs typeface="等线 Light" panose="02010600030101010101" charset="-122"/>
                <a:sym typeface="Times New Roman" panose="02020603050405020304"/>
              </a:rPr>
              <a:t>Letter（感谢信</a:t>
            </a:r>
            <a:r>
              <a:rPr lang="en-US" altLang="zh-CN" sz="3200" b="1" kern="100" dirty="0">
                <a:gradFill>
                  <a:gsLst>
                    <a:gs pos="0">
                      <a:srgbClr val="FE4444"/>
                    </a:gs>
                    <a:gs pos="100000">
                      <a:srgbClr val="832B2B"/>
                    </a:gs>
                  </a:gsLst>
                  <a:lin ang="0" scaled="0"/>
                </a:gradFill>
                <a:effectLst>
                  <a:glow>
                    <a:srgbClr val="000000"/>
                  </a:glow>
                  <a:outerShdw blurRad="38100" dist="25400" dir="5400000" algn="ctr">
                    <a:srgbClr val="6E747A">
                      <a:alpha val="43000"/>
                    </a:srgbClr>
                  </a:outerShdw>
                  <a:reflection stA="0" endPos="0" fadeDir="0" sx="0" sy="0"/>
                </a:effectLst>
                <a:latin typeface="等线 Light" panose="02010600030101010101" charset="-122"/>
                <a:ea typeface="等线 Light" panose="02010600030101010101" charset="-122"/>
                <a:cs typeface="等线 Light" panose="02010600030101010101" charset="-122"/>
                <a:sym typeface="Times New Roman" panose="02020603050405020304"/>
              </a:rPr>
              <a:t>）</a:t>
            </a:r>
            <a:endParaRPr lang="en-US" altLang="zh-CN" sz="3200" b="1" kern="100" dirty="0">
              <a:gradFill>
                <a:gsLst>
                  <a:gs pos="0">
                    <a:srgbClr val="FE4444"/>
                  </a:gs>
                  <a:gs pos="100000">
                    <a:srgbClr val="832B2B"/>
                  </a:gs>
                </a:gsLst>
                <a:lin ang="0" scaled="0"/>
              </a:gradFill>
              <a:effectLst>
                <a:glow>
                  <a:srgbClr val="000000"/>
                </a:glow>
                <a:outerShdw blurRad="38100" dist="25400" dir="5400000" algn="ctr">
                  <a:srgbClr val="6E747A">
                    <a:alpha val="43000"/>
                  </a:srgbClr>
                </a:outerShdw>
                <a:reflection stA="0" endPos="0" fadeDir="0" sx="0" sy="0"/>
              </a:effectLst>
              <a:latin typeface="等线 Light" panose="02010600030101010101" charset="-122"/>
              <a:ea typeface="等线 Light" panose="02010600030101010101" charset="-122"/>
              <a:cs typeface="等线 Light" panose="02010600030101010101" charset="-122"/>
              <a:sym typeface="Times New Roman" panose="02020603050405020304"/>
            </a:endParaRPr>
          </a:p>
          <a:p>
            <a:pPr algn="just"/>
            <a:r>
              <a:rPr lang="en-US" altLang="zh-CN" sz="1600" b="1" kern="100" dirty="0">
                <a:solidFill>
                  <a:srgbClr val="000000"/>
                </a:solidFill>
                <a:effectLst>
                  <a:outerShdw blurRad="38100" dist="19050" dir="2700000" algn="tl">
                    <a:srgbClr val="000000">
                      <a:alpha val="40000"/>
                    </a:srgbClr>
                  </a:outerShdw>
                </a:effectLst>
                <a:latin typeface="Calibri Light" panose="020F0302020204030204"/>
                <a:ea typeface="宋体" panose="02010600030101010101" pitchFamily="2" charset="-122"/>
                <a:cs typeface="Times New Roman" panose="02020603050405020304"/>
                <a:sym typeface="Times New Roman" panose="02020603050405020304"/>
              </a:rPr>
              <a:t> </a:t>
            </a:r>
            <a:endParaRPr lang="en-US" altLang="zh-CN" sz="1600" b="1" kern="100" dirty="0">
              <a:solidFill>
                <a:srgbClr val="000000"/>
              </a:solidFill>
              <a:effectLst>
                <a:outerShdw blurRad="38100" dist="19050" dir="2700000" algn="tl">
                  <a:srgbClr val="000000">
                    <a:alpha val="40000"/>
                  </a:srgbClr>
                </a:outerShdw>
              </a:effectLst>
              <a:latin typeface="Calibri Light" panose="020F0302020204030204"/>
              <a:ea typeface="宋体" panose="02010600030101010101" pitchFamily="2" charset="-122"/>
              <a:cs typeface="Times New Roman" panose="02020603050405020304"/>
              <a:sym typeface="Times New Roman" panose="02020603050405020304"/>
            </a:endParaRPr>
          </a:p>
        </p:txBody>
      </p:sp>
      <p:sp>
        <p:nvSpPr>
          <p:cNvPr id="222" name="文本框 222"/>
          <p:cNvSpPr txBox="1"/>
          <p:nvPr/>
        </p:nvSpPr>
        <p:spPr>
          <a:xfrm>
            <a:off x="4351654" y="3070225"/>
            <a:ext cx="3596005" cy="1741170"/>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endParaRPr lang="en-US" altLang="zh-CN" sz="2400" b="1" kern="100" dirty="0" smtClean="0">
              <a:latin typeface="Calibri" panose="020F0502020204030204"/>
              <a:ea typeface="宋体" panose="02010600030101010101" pitchFamily="2" charset="-122"/>
              <a:cs typeface="Times New Roman" panose="02020603050405020304"/>
              <a:sym typeface="Times New Roman" panose="02020603050405020304"/>
            </a:endParaRPr>
          </a:p>
          <a:p>
            <a:pPr algn="just"/>
            <a:r>
              <a:rPr lang="en-US" altLang="zh-CN" sz="2400" b="1" kern="100" dirty="0" err="1" smtClean="0">
                <a:latin typeface="Calibri" panose="020F0502020204030204"/>
                <a:ea typeface="宋体" panose="02010600030101010101" pitchFamily="2" charset="-122"/>
                <a:cs typeface="Times New Roman" panose="02020603050405020304"/>
                <a:sym typeface="Times New Roman" panose="02020603050405020304"/>
              </a:rPr>
              <a:t>注意事项</a:t>
            </a:r>
            <a:r>
              <a:rPr lang="en-US" altLang="zh-CN" sz="2400" b="1" kern="100" dirty="0" smtClean="0">
                <a:latin typeface="Calibri" panose="020F0502020204030204"/>
                <a:ea typeface="宋体" panose="02010600030101010101" pitchFamily="2" charset="-122"/>
                <a:cs typeface="Times New Roman" panose="02020603050405020304"/>
                <a:sym typeface="Times New Roman" panose="02020603050405020304"/>
              </a:rPr>
              <a:t>：</a:t>
            </a:r>
            <a:endParaRPr lang="en-US" altLang="zh-CN" sz="2400" b="1" kern="100" dirty="0" smtClean="0">
              <a:latin typeface="Calibri" panose="020F0502020204030204"/>
              <a:ea typeface="宋体" panose="02010600030101010101" pitchFamily="2" charset="-122"/>
              <a:cs typeface="Times New Roman" panose="02020603050405020304"/>
              <a:sym typeface="Times New Roman" panose="02020603050405020304"/>
            </a:endParaRPr>
          </a:p>
          <a:p>
            <a:pPr marL="342900" lvl="0" indent="-342900" algn="just">
              <a:buFont typeface="Arial" panose="020B0604020202020204" pitchFamily="34" charset="0"/>
              <a:buChar char="•"/>
            </a:pPr>
            <a:r>
              <a:rPr lang="zh-CN" altLang="en-US" sz="2000" kern="100" dirty="0" smtClean="0">
                <a:latin typeface="Calibri" panose="020F0502020204030204"/>
                <a:ea typeface="宋体" panose="02010600030101010101" pitchFamily="2" charset="-122"/>
                <a:cs typeface="Times New Roman" panose="02020603050405020304"/>
                <a:sym typeface="Times New Roman" panose="02020603050405020304"/>
              </a:rPr>
              <a:t>及时</a:t>
            </a:r>
            <a:r>
              <a:rPr lang="en-US" altLang="zh-CN" sz="2000" kern="100" dirty="0" err="1" smtClean="0">
                <a:latin typeface="Calibri" panose="020F0502020204030204"/>
                <a:ea typeface="宋体" panose="02010600030101010101" pitchFamily="2" charset="-122"/>
                <a:cs typeface="Times New Roman" panose="02020603050405020304"/>
                <a:sym typeface="Times New Roman" panose="02020603050405020304"/>
              </a:rPr>
              <a:t>写这封感谢信</a:t>
            </a:r>
            <a:r>
              <a:rPr lang="en-US" altLang="zh-CN" sz="2000" kern="100" dirty="0">
                <a:latin typeface="Calibri" panose="020F0502020204030204"/>
                <a:ea typeface="宋体" panose="02010600030101010101" pitchFamily="2" charset="-122"/>
                <a:cs typeface="Times New Roman" panose="02020603050405020304"/>
                <a:sym typeface="Times New Roman" panose="02020603050405020304"/>
              </a:rPr>
              <a:t>；</a:t>
            </a:r>
            <a:endParaRPr lang="en-US" altLang="zh-CN" sz="2000" kern="100" dirty="0">
              <a:latin typeface="Calibri" panose="020F0502020204030204"/>
              <a:ea typeface="宋体" panose="02010600030101010101" pitchFamily="2" charset="-122"/>
              <a:cs typeface="Times New Roman" panose="02020603050405020304"/>
              <a:sym typeface="Times New Roman" panose="02020603050405020304"/>
            </a:endParaRPr>
          </a:p>
          <a:p>
            <a:pPr marL="342900" lvl="0" indent="-342900" algn="just">
              <a:buFont typeface="Arial" panose="020B0604020202020204" pitchFamily="34" charset="0"/>
              <a:buChar char="•"/>
            </a:pPr>
            <a:r>
              <a:rPr lang="en-US" altLang="zh-CN" sz="2000" kern="100" dirty="0" err="1">
                <a:latin typeface="Calibri" panose="020F0502020204030204"/>
                <a:ea typeface="宋体" panose="02010600030101010101" pitchFamily="2" charset="-122"/>
                <a:cs typeface="Times New Roman" panose="02020603050405020304"/>
                <a:sym typeface="Times New Roman" panose="02020603050405020304"/>
              </a:rPr>
              <a:t>简明扼要</a:t>
            </a:r>
            <a:r>
              <a:rPr lang="en-US" altLang="zh-CN" sz="2000" kern="100" dirty="0">
                <a:latin typeface="Calibri" panose="020F0502020204030204"/>
                <a:ea typeface="宋体" panose="02010600030101010101" pitchFamily="2" charset="-122"/>
                <a:cs typeface="Times New Roman" panose="02020603050405020304"/>
                <a:sym typeface="Times New Roman" panose="02020603050405020304"/>
              </a:rPr>
              <a:t>；</a:t>
            </a:r>
            <a:endParaRPr lang="en-US" altLang="zh-CN" sz="2000" kern="100" dirty="0">
              <a:latin typeface="Calibri" panose="020F0502020204030204"/>
              <a:ea typeface="宋体" panose="02010600030101010101" pitchFamily="2" charset="-122"/>
              <a:cs typeface="Times New Roman" panose="02020603050405020304"/>
              <a:sym typeface="Times New Roman" panose="02020603050405020304"/>
            </a:endParaRPr>
          </a:p>
          <a:p>
            <a:pPr marL="342900" lvl="0" indent="-342900" algn="just">
              <a:buFont typeface="Arial" panose="020B0604020202020204" pitchFamily="34" charset="0"/>
              <a:buChar char="•"/>
            </a:pPr>
            <a:r>
              <a:rPr lang="en-US" altLang="zh-CN" sz="2000" kern="100" dirty="0" err="1">
                <a:latin typeface="Calibri" panose="020F0502020204030204"/>
                <a:ea typeface="宋体" panose="02010600030101010101" pitchFamily="2" charset="-122"/>
                <a:cs typeface="Times New Roman" panose="02020603050405020304"/>
                <a:sym typeface="Times New Roman" panose="02020603050405020304"/>
              </a:rPr>
              <a:t>用你自己的话，要真诚</a:t>
            </a:r>
            <a:r>
              <a:rPr lang="en-US" altLang="zh-CN" sz="2000" kern="100" dirty="0">
                <a:latin typeface="Calibri" panose="020F0502020204030204"/>
                <a:ea typeface="宋体" panose="02010600030101010101" pitchFamily="2" charset="-122"/>
                <a:cs typeface="Times New Roman" panose="02020603050405020304"/>
                <a:sym typeface="Times New Roman" panose="02020603050405020304"/>
              </a:rPr>
              <a:t>。</a:t>
            </a:r>
            <a:endParaRPr lang="en-US" altLang="zh-CN" sz="2000" kern="100" dirty="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21" name="文本框 221"/>
          <p:cNvSpPr txBox="1"/>
          <p:nvPr/>
        </p:nvSpPr>
        <p:spPr>
          <a:xfrm>
            <a:off x="1649730" y="4942205"/>
            <a:ext cx="9117965" cy="1325880"/>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indent="267970" algn="just" fontAlgn="auto">
              <a:lnSpc>
                <a:spcPct val="100000"/>
              </a:lnSpc>
            </a:pPr>
            <a:r>
              <a:rPr lang="en-US" altLang="zh-CN" sz="2400" b="1" kern="100">
                <a:latin typeface="Calibri" panose="020F0502020204030204"/>
                <a:ea typeface="宋体" panose="02010600030101010101" pitchFamily="2" charset="-122"/>
                <a:cs typeface="Times New Roman" panose="02020603050405020304"/>
                <a:sym typeface="Times New Roman" panose="02020603050405020304"/>
              </a:rPr>
              <a:t>   生活中，我们在应邀赴宴、收到礼品或得到帮助后，应及时给对方写一封感谢信。书面的感谢信是比较正式的，其内容以表达感谢开头，然后补充一些支持性的细节，说明对方的帮助所起的作用或者所赠送的礼品非常的好，最后再次表示感谢并问候对方。</a:t>
            </a:r>
            <a:endParaRPr lang="en-US" altLang="zh-CN" sz="2400" b="1" kern="100">
              <a:latin typeface="Calibri" panose="020F0502020204030204"/>
              <a:ea typeface="宋体" panose="02010600030101010101" pitchFamily="2" charset="-122"/>
              <a:cs typeface="Times New Roman" panose="02020603050405020304"/>
              <a:sym typeface="Times New Roman" panose="02020603050405020304"/>
            </a:endParaRPr>
          </a:p>
        </p:txBody>
      </p:sp>
      <p:pic>
        <p:nvPicPr>
          <p:cNvPr id="4098" name="Picture 2" descr="E:\英语（第二版）教材（2022版和2023版（十四五）\英语教育部评审意见复审修改文件（十四五申报）\英语教材修改2022.9.14\英语（第二版）教材修改文件9.15\复审送审文件9.20\英语 二维码（复审需改）\《英语》复审重新生成二维码\《英语 第一册（第二版）》（视频二维码60个）十三五复审\Unit 1 Module IV Workplace Writing.png">
            <a:hlinkClick r:id="rId22" tooltip="" action="ppaction://hlinkfile"/>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0314380" y="1492585"/>
            <a:ext cx="906630" cy="90663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5" name="文本框 24"/>
          <p:cNvSpPr txBox="1"/>
          <p:nvPr/>
        </p:nvSpPr>
        <p:spPr>
          <a:xfrm>
            <a:off x="366395" y="1039509"/>
            <a:ext cx="3262454" cy="75502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eaLnBrk="1">
              <a:lnSpc>
                <a:spcPct val="150000"/>
              </a:lnSpc>
            </a:pPr>
            <a:r>
              <a:rPr lang="en-US" altLang="zh-CN" sz="3600" b="1" kern="1200">
                <a:solidFill>
                  <a:srgbClr val="FFFFFF"/>
                </a:solidFill>
                <a:latin typeface="微软雅黑" panose="020B0503020204020204" charset="-122"/>
                <a:ea typeface="微软雅黑" panose="020B0503020204020204" charset="-122"/>
                <a:cs typeface="微软雅黑" panose="020B0503020204020204" charset="-122"/>
                <a:sym typeface="Times New Roman" panose="02020603050405020304"/>
              </a:rPr>
              <a:t>Reading A</a:t>
            </a:r>
            <a:endParaRPr lang="en-US" altLang="zh-CN" sz="3600" kern="100">
              <a:latin typeface="微软雅黑" panose="020B0503020204020204" charset="-122"/>
              <a:ea typeface="微软雅黑" panose="020B0503020204020204" charset="-122"/>
              <a:cs typeface="微软雅黑" panose="020B0503020204020204" charset="-122"/>
              <a:sym typeface="Times New Roman" panose="02020603050405020304"/>
            </a:endParaRPr>
          </a:p>
          <a:p>
            <a:pPr marL="0" algn="ctr" eaLnBrk="1">
              <a:lnSpc>
                <a:spcPct val="150000"/>
              </a:lnSpc>
            </a:pPr>
            <a:endParaRPr lang="en-US" altLang="zh-CN" sz="120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2" name="矩形 21"/>
          <p:cNvSpPr/>
          <p:nvPr/>
        </p:nvSpPr>
        <p:spPr>
          <a:xfrm>
            <a:off x="1057910" y="364490"/>
            <a:ext cx="8612505" cy="82994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62890" y="101600"/>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262890" y="449580"/>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1</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6" name="文本框 25"/>
          <p:cNvSpPr txBox="1"/>
          <p:nvPr/>
        </p:nvSpPr>
        <p:spPr>
          <a:xfrm>
            <a:off x="1439545" y="365125"/>
            <a:ext cx="823087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The following is a Thank-you </a:t>
            </a:r>
            <a:r>
              <a:rPr lang="en-US" altLang="zh-CN" sz="2400" b="1" dirty="0" smtClean="0"/>
              <a:t>letter</a:t>
            </a:r>
            <a:r>
              <a:rPr lang="en-US" altLang="zh-CN" sz="2400" b="1" dirty="0"/>
              <a:t>. Please read and try to understand it.</a:t>
            </a:r>
            <a:endParaRPr lang="en-US" altLang="zh-CN" sz="2400" b="1" dirty="0"/>
          </a:p>
        </p:txBody>
      </p:sp>
      <p:pic>
        <p:nvPicPr>
          <p:cNvPr id="24" name="图片 24" descr="&amp;pky8873234162&amp;2&amp;"/>
          <p:cNvPicPr>
            <a:picLocks noChangeAspect="1"/>
          </p:cNvPicPr>
          <p:nvPr/>
        </p:nvPicPr>
        <p:blipFill>
          <a:blip r:embed="rId7"/>
          <a:srcRect l="5303" t="2869" r="2855" b="8101"/>
          <a:stretch>
            <a:fillRect/>
          </a:stretch>
        </p:blipFill>
        <p:spPr>
          <a:xfrm>
            <a:off x="795020" y="1398905"/>
            <a:ext cx="10602595" cy="5260975"/>
          </a:xfrm>
          <a:prstGeom prst="rect">
            <a:avLst/>
          </a:prstGeom>
        </p:spPr>
      </p:pic>
      <p:sp>
        <p:nvSpPr>
          <p:cNvPr id="181" name="文本框 181"/>
          <p:cNvSpPr txBox="1"/>
          <p:nvPr/>
        </p:nvSpPr>
        <p:spPr>
          <a:xfrm>
            <a:off x="1344930" y="1868170"/>
            <a:ext cx="9501505" cy="4323080"/>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lnSpc>
                <a:spcPts val="2400"/>
              </a:lnSpc>
            </a:pPr>
            <a:r>
              <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rPr>
              <a:t>Dear medical workers,</a:t>
            </a:r>
            <a:endPar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355600" algn="just">
              <a:lnSpc>
                <a:spcPts val="2400"/>
              </a:lnSpc>
            </a:pPr>
            <a:r>
              <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rPr>
              <a:t>I am Li Ming, a college student in Guangzhou. I’m writing to convey my heartfelt thanks for your devotion and sacrifice in the battle against the influenza pandemic.</a:t>
            </a:r>
            <a:endPar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355600" algn="just">
              <a:lnSpc>
                <a:spcPts val="2400"/>
              </a:lnSpc>
            </a:pPr>
            <a:r>
              <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rPr>
              <a:t>In this pandemic, you are saving and protecting lives around the </a:t>
            </a:r>
            <a:r>
              <a:rPr lang="en-US" altLang="zh-CN" sz="2000" kern="100" dirty="0" smtClean="0">
                <a:latin typeface="Times New Roman" panose="02020603050405020304"/>
                <a:ea typeface="宋体" panose="02010600030101010101" pitchFamily="2" charset="-122"/>
                <a:cs typeface="Times New Roman" panose="02020603050405020304"/>
                <a:sym typeface="Times New Roman" panose="02020603050405020304"/>
              </a:rPr>
              <a:t>clock, </a:t>
            </a:r>
            <a:r>
              <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rPr>
              <a:t>despite the risk of infection and exhaustion from overwork. It is you who have shed the new light on the virus with </a:t>
            </a:r>
            <a:r>
              <a:rPr lang="en-US" altLang="zh-CN" sz="2000" kern="100" dirty="0" smtClean="0">
                <a:latin typeface="Times New Roman" panose="02020603050405020304"/>
                <a:ea typeface="宋体" panose="02010600030101010101" pitchFamily="2" charset="-122"/>
                <a:cs typeface="Times New Roman" panose="02020603050405020304"/>
                <a:sym typeface="Times New Roman" panose="02020603050405020304"/>
              </a:rPr>
              <a:t>expertise, </a:t>
            </a:r>
            <a:r>
              <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rPr>
              <a:t>to build our confidence to win the battle. It is you who deserve all the admiration and love.</a:t>
            </a:r>
            <a:endPar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355600" algn="just">
              <a:lnSpc>
                <a:spcPts val="2400"/>
              </a:lnSpc>
            </a:pPr>
            <a:r>
              <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rPr>
              <a:t>Thank you, once again, for your kindheartedness and selfless contribution. China will win the battle and make a quick recovery through our joint efforts.</a:t>
            </a:r>
            <a:endPar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355600" algn="just">
              <a:lnSpc>
                <a:spcPts val="2400"/>
              </a:lnSpc>
            </a:pPr>
            <a:r>
              <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rPr>
              <a:t>Good luck and stay well!</a:t>
            </a:r>
            <a:endPar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marL="3022600" indent="-3022600" algn="just"/>
            <a:r>
              <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rPr>
              <a:t>                                                                                                                    Yours sincerely,</a:t>
            </a:r>
            <a:endPar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marL="3200400" indent="-3200400" algn="just"/>
            <a:r>
              <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rPr>
              <a:t>                                                                                                                    Li Ming</a:t>
            </a:r>
            <a:endPar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0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400" kern="100" dirty="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400" kern="100" dirty="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60" name="组合 6" descr="KSO_WM_TAG_VERSION=1.0&amp;KSO_WM_BEAUTIFY_FLAG=#wm#&amp;KSO_WM_UNIT_TYPE=i&amp;KSO_WM_UNIT_ID=wpsdiag20165022_5*i*1&amp;KSO_WM_TEMPLATE_CATEGORY=wpsdiag&amp;KSO_WM_TEMPLATE_INDEX=20165022"/>
          <p:cNvGrpSpPr/>
          <p:nvPr/>
        </p:nvGrpSpPr>
        <p:grpSpPr>
          <a:xfrm>
            <a:off x="3046730" y="5479415"/>
            <a:ext cx="6381115" cy="940435"/>
            <a:chOff x="0" y="228597"/>
            <a:chExt cx="1635774" cy="116834"/>
          </a:xfrm>
        </p:grpSpPr>
        <p:sp>
          <p:nvSpPr>
            <p:cNvPr id="161" name="燕尾形 1" descr="KSO_WM_UNIT_INDEX=1_1&amp;KSO_WM_UNIT_TYPE=m_i&amp;KSO_WM_UNIT_ID=wpsdiag20165022_5*m_i*1_1&amp;KSO_WM_UNIT_LAYERLEVEL=1_1&amp;KSO_WM_UNIT_CLEAR=1&amp;KSO_WM_TAG_VERSION=1.0&amp;KSO_WM_BEAUTIFY_FLAG=#wm#&amp;KSO_WM_TEMPLATE_CATEGORY=wpsdiag&amp;KSO_WM_TEMPLATE_INDEX=20165022&amp;KSO_WM_SLIDE_ITEM_CNT=5&amp;KSO_WM_DIAGRAM_GROUP_CODE=m1_1"/>
            <p:cNvSpPr/>
            <p:nvPr/>
          </p:nvSpPr>
          <p:spPr>
            <a:xfrm>
              <a:off x="0" y="228597"/>
              <a:ext cx="347763" cy="116834"/>
            </a:xfrm>
            <a:prstGeom prst="chevron">
              <a:avLst/>
            </a:prstGeom>
            <a:solidFill>
              <a:srgbClr val="207CBC"/>
            </a:solidFill>
            <a:ln w="12700" cap="flat" cmpd="sng" algn="ctr">
              <a:noFill/>
              <a:prstDash val="solid"/>
              <a:miter lim="800000"/>
            </a:ln>
            <a:effectLst/>
          </p:spPr>
          <p:txBody>
            <a:bodyPr lIns="0" tIns="0" rIns="0" bIns="0" rtlCol="0" anchor="ctr">
              <a:noAutofit/>
            </a:bodyPr>
            <a:lstStyle/>
            <a:p>
              <a:pPr algn="ctr">
                <a:lnSpc>
                  <a:spcPct val="80000"/>
                </a:lnSpc>
              </a:pPr>
              <a:r>
                <a:rPr lang="en-US" altLang="zh-CN" sz="1050" kern="0">
                  <a:latin typeface="Arial" panose="020B0604020202020204"/>
                  <a:ea typeface="微软雅黑" panose="020B0503020204020204" charset="-122"/>
                  <a:cs typeface="Arial" panose="020B0604020202020204"/>
                  <a:sym typeface="Times New Roman" panose="02020603050405020304"/>
                </a:rPr>
                <a:t> </a:t>
              </a:r>
              <a:endParaRPr lang="en-US" altLang="zh-CN" sz="1050" kern="0">
                <a:latin typeface="Arial" panose="020B0604020202020204"/>
                <a:ea typeface="微软雅黑" panose="020B0503020204020204" charset="-122"/>
                <a:cs typeface="Arial" panose="020B0604020202020204"/>
                <a:sym typeface="Times New Roman" panose="02020603050405020304"/>
              </a:endParaRPr>
            </a:p>
          </p:txBody>
        </p:sp>
        <p:sp>
          <p:nvSpPr>
            <p:cNvPr id="162" name="燕尾形 2" descr="KSO_WM_UNIT_INDEX=1_2&amp;KSO_WM_UNIT_TYPE=m_i&amp;KSO_WM_UNIT_ID=wpsdiag20165022_5*m_i*1_2&amp;KSO_WM_UNIT_LAYERLEVEL=1_1&amp;KSO_WM_UNIT_CLEAR=1&amp;KSO_WM_TAG_VERSION=1.0&amp;KSO_WM_BEAUTIFY_FLAG=#wm#&amp;KSO_WM_TEMPLATE_CATEGORY=wpsdiag&amp;KSO_WM_TEMPLATE_INDEX=20165022&amp;KSO_WM_SLIDE_ITEM_CNT=5&amp;KSO_WM_DIAGRAM_GROUP_CODE=m1_1"/>
            <p:cNvSpPr/>
            <p:nvPr/>
          </p:nvSpPr>
          <p:spPr>
            <a:xfrm>
              <a:off x="322003" y="228597"/>
              <a:ext cx="347763" cy="116834"/>
            </a:xfrm>
            <a:prstGeom prst="chevron">
              <a:avLst/>
            </a:prstGeom>
            <a:solidFill>
              <a:srgbClr val="0EA490"/>
            </a:solidFill>
            <a:ln w="12700" cap="flat" cmpd="sng" algn="ctr">
              <a:noFill/>
              <a:prstDash val="solid"/>
              <a:miter lim="800000"/>
            </a:ln>
            <a:effectLst/>
          </p:spPr>
          <p:txBody>
            <a:bodyPr lIns="0" tIns="0" rIns="0" bIns="0" rtlCol="0" anchor="ctr">
              <a:noAutofit/>
            </a:bodyPr>
            <a:lstStyle/>
            <a:p>
              <a:pPr algn="ctr">
                <a:lnSpc>
                  <a:spcPct val="80000"/>
                </a:lnSpc>
              </a:pPr>
              <a:r>
                <a:rPr lang="en-US" altLang="zh-CN" sz="1050" kern="0">
                  <a:latin typeface="Arial" panose="020B0604020202020204"/>
                  <a:ea typeface="微软雅黑" panose="020B0503020204020204" charset="-122"/>
                  <a:cs typeface="Arial" panose="020B0604020202020204"/>
                  <a:sym typeface="Times New Roman" panose="02020603050405020304"/>
                </a:rPr>
                <a:t> </a:t>
              </a:r>
              <a:endParaRPr lang="en-US" altLang="zh-CN" sz="1050" kern="0">
                <a:latin typeface="Arial" panose="020B0604020202020204"/>
                <a:ea typeface="微软雅黑" panose="020B0503020204020204" charset="-122"/>
                <a:cs typeface="Arial" panose="020B0604020202020204"/>
                <a:sym typeface="Times New Roman" panose="02020603050405020304"/>
              </a:endParaRPr>
            </a:p>
          </p:txBody>
        </p:sp>
        <p:sp>
          <p:nvSpPr>
            <p:cNvPr id="163" name="燕尾形 3" descr="KSO_WM_UNIT_INDEX=1_3&amp;KSO_WM_UNIT_TYPE=m_i&amp;KSO_WM_UNIT_ID=wpsdiag20165022_5*m_i*1_3&amp;KSO_WM_UNIT_LAYERLEVEL=1_1&amp;KSO_WM_UNIT_CLEAR=1&amp;KSO_WM_TAG_VERSION=1.0&amp;KSO_WM_BEAUTIFY_FLAG=#wm#&amp;KSO_WM_TEMPLATE_CATEGORY=wpsdiag&amp;KSO_WM_TEMPLATE_INDEX=20165022&amp;KSO_WM_SLIDE_ITEM_CNT=5&amp;KSO_WM_DIAGRAM_GROUP_CODE=m1_1"/>
            <p:cNvSpPr/>
            <p:nvPr/>
          </p:nvSpPr>
          <p:spPr>
            <a:xfrm>
              <a:off x="644005" y="228597"/>
              <a:ext cx="347763" cy="116834"/>
            </a:xfrm>
            <a:prstGeom prst="chevron">
              <a:avLst/>
            </a:prstGeom>
            <a:solidFill>
              <a:srgbClr val="9EBD05"/>
            </a:solidFill>
            <a:ln w="12700" cap="flat" cmpd="sng" algn="ctr">
              <a:noFill/>
              <a:prstDash val="solid"/>
              <a:miter lim="800000"/>
            </a:ln>
            <a:effectLst/>
          </p:spPr>
          <p:txBody>
            <a:bodyPr lIns="0" tIns="0" rIns="0" bIns="0" rtlCol="0" anchor="ctr">
              <a:noAutofit/>
            </a:bodyPr>
            <a:lstStyle/>
            <a:p>
              <a:pPr algn="ctr">
                <a:lnSpc>
                  <a:spcPct val="80000"/>
                </a:lnSpc>
              </a:pPr>
              <a:r>
                <a:rPr lang="en-US" altLang="zh-CN" sz="1050" kern="0">
                  <a:latin typeface="Arial" panose="020B0604020202020204"/>
                  <a:ea typeface="微软雅黑" panose="020B0503020204020204" charset="-122"/>
                  <a:cs typeface="Arial" panose="020B0604020202020204"/>
                  <a:sym typeface="Times New Roman" panose="02020603050405020304"/>
                </a:rPr>
                <a:t> </a:t>
              </a:r>
              <a:endParaRPr lang="en-US" altLang="zh-CN" sz="1050" kern="0">
                <a:latin typeface="Arial" panose="020B0604020202020204"/>
                <a:ea typeface="微软雅黑" panose="020B0503020204020204" charset="-122"/>
                <a:cs typeface="Arial" panose="020B0604020202020204"/>
                <a:sym typeface="Times New Roman" panose="02020603050405020304"/>
              </a:endParaRPr>
            </a:p>
          </p:txBody>
        </p:sp>
        <p:sp>
          <p:nvSpPr>
            <p:cNvPr id="164" name="燕尾形 4" descr="KSO_WM_UNIT_INDEX=1_4&amp;KSO_WM_UNIT_TYPE=m_i&amp;KSO_WM_UNIT_ID=wpsdiag20165022_5*m_i*1_4&amp;KSO_WM_UNIT_LAYERLEVEL=1_1&amp;KSO_WM_UNIT_CLEAR=1&amp;KSO_WM_TAG_VERSION=1.0&amp;KSO_WM_BEAUTIFY_FLAG=#wm#&amp;KSO_WM_TEMPLATE_CATEGORY=wpsdiag&amp;KSO_WM_TEMPLATE_INDEX=20165022&amp;KSO_WM_SLIDE_ITEM_CNT=5&amp;KSO_WM_DIAGRAM_GROUP_CODE=m1_1"/>
            <p:cNvSpPr/>
            <p:nvPr/>
          </p:nvSpPr>
          <p:spPr>
            <a:xfrm>
              <a:off x="966008" y="228597"/>
              <a:ext cx="347763" cy="116834"/>
            </a:xfrm>
            <a:prstGeom prst="chevron">
              <a:avLst/>
            </a:prstGeom>
            <a:solidFill>
              <a:srgbClr val="F49213"/>
            </a:solidFill>
            <a:ln w="12700" cap="flat" cmpd="sng" algn="ctr">
              <a:noFill/>
              <a:prstDash val="solid"/>
              <a:miter lim="800000"/>
            </a:ln>
            <a:effectLst/>
          </p:spPr>
          <p:txBody>
            <a:bodyPr lIns="0" tIns="0" rIns="0" bIns="0" rtlCol="0" anchor="ctr">
              <a:noAutofit/>
            </a:bodyPr>
            <a:lstStyle/>
            <a:p>
              <a:pPr algn="ctr">
                <a:lnSpc>
                  <a:spcPct val="80000"/>
                </a:lnSpc>
              </a:pPr>
              <a:r>
                <a:rPr lang="en-US" altLang="zh-CN" sz="1050" kern="0">
                  <a:latin typeface="Arial" panose="020B0604020202020204"/>
                  <a:ea typeface="微软雅黑" panose="020B0503020204020204" charset="-122"/>
                  <a:cs typeface="Arial" panose="020B0604020202020204"/>
                  <a:sym typeface="Times New Roman" panose="02020603050405020304"/>
                </a:rPr>
                <a:t> </a:t>
              </a:r>
              <a:endParaRPr lang="en-US" altLang="zh-CN" sz="1050" kern="0">
                <a:latin typeface="Arial" panose="020B0604020202020204"/>
                <a:ea typeface="微软雅黑" panose="020B0503020204020204" charset="-122"/>
                <a:cs typeface="Arial" panose="020B0604020202020204"/>
                <a:sym typeface="Times New Roman" panose="02020603050405020304"/>
              </a:endParaRPr>
            </a:p>
          </p:txBody>
        </p:sp>
        <p:sp>
          <p:nvSpPr>
            <p:cNvPr id="180" name="燕尾形 5" descr="KSO_WM_UNIT_INDEX=1_5&amp;KSO_WM_UNIT_TYPE=m_i&amp;KSO_WM_UNIT_ID=wpsdiag20165022_5*m_i*1_5&amp;KSO_WM_UNIT_LAYERLEVEL=1_1&amp;KSO_WM_UNIT_CLEAR=1&amp;KSO_WM_TAG_VERSION=1.0&amp;KSO_WM_BEAUTIFY_FLAG=#wm#&amp;KSO_WM_TEMPLATE_CATEGORY=wpsdiag&amp;KSO_WM_TEMPLATE_INDEX=20165022&amp;KSO_WM_SLIDE_ITEM_CNT=5&amp;KSO_WM_DIAGRAM_GROUP_CODE=m1_1"/>
            <p:cNvSpPr/>
            <p:nvPr/>
          </p:nvSpPr>
          <p:spPr>
            <a:xfrm>
              <a:off x="1288011" y="228597"/>
              <a:ext cx="347763" cy="116834"/>
            </a:xfrm>
            <a:prstGeom prst="chevron">
              <a:avLst/>
            </a:prstGeom>
            <a:solidFill>
              <a:srgbClr val="C83225"/>
            </a:solidFill>
            <a:ln w="12700" cap="flat" cmpd="sng" algn="ctr">
              <a:noFill/>
              <a:prstDash val="solid"/>
              <a:miter lim="800000"/>
            </a:ln>
            <a:effectLst/>
          </p:spPr>
          <p:txBody>
            <a:bodyPr lIns="0" tIns="0" rIns="0" bIns="0" rtlCol="0" anchor="ctr">
              <a:noAutofit/>
            </a:bodyPr>
            <a:lstStyle/>
            <a:p>
              <a:pPr algn="ctr">
                <a:lnSpc>
                  <a:spcPct val="80000"/>
                </a:lnSpc>
              </a:pPr>
              <a:r>
                <a:rPr lang="en-US" altLang="zh-CN" sz="1050" kern="0">
                  <a:latin typeface="Arial" panose="020B0604020202020204"/>
                  <a:ea typeface="微软雅黑" panose="020B0503020204020204" charset="-122"/>
                  <a:cs typeface="Arial" panose="020B0604020202020204"/>
                  <a:sym typeface="Times New Roman" panose="02020603050405020304"/>
                </a:rPr>
                <a:t> </a:t>
              </a:r>
              <a:endParaRPr lang="en-US" altLang="zh-CN" sz="1050" kern="0">
                <a:latin typeface="Arial" panose="020B0604020202020204"/>
                <a:ea typeface="微软雅黑" panose="020B0503020204020204" charset="-122"/>
                <a:cs typeface="Arial" panose="020B0604020202020204"/>
                <a:sym typeface="Times New Roman" panose="02020603050405020304"/>
              </a:endParaRPr>
            </a:p>
          </p:txBody>
        </p:sp>
      </p:gr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54785" y="1656715"/>
            <a:ext cx="8281670" cy="82169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59765" y="1482090"/>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59765" y="1830070"/>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2</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776095" y="1666240"/>
            <a:ext cx="7872095"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 Read the letter again and put the following steps of organizing a thank-you letter in the right order.</a:t>
            </a:r>
            <a:endParaRPr lang="en-US" altLang="zh-CN" sz="2400" b="1" dirty="0"/>
          </a:p>
        </p:txBody>
      </p:sp>
      <p:sp>
        <p:nvSpPr>
          <p:cNvPr id="75"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6"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7"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8" name="矩形: 圆角 24"/>
          <p:cNvSpPr/>
          <p:nvPr>
            <p:custDataLst>
              <p:tags r:id="rId10"/>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9"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0"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1"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2" name="文本框 81"/>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83" name="文本框 82"/>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84" name="文本框 83"/>
          <p:cNvSpPr txBox="1"/>
          <p:nvPr>
            <p:custDataLst>
              <p:tags r:id="rId16"/>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85" name="文本框 84"/>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86" name="文本框 85"/>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87" name="文本框 86"/>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88" name="矩形 8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72" name="圆角矩形 72"/>
          <p:cNvSpPr/>
          <p:nvPr/>
        </p:nvSpPr>
        <p:spPr>
          <a:xfrm>
            <a:off x="2033270" y="2638425"/>
            <a:ext cx="8360410" cy="2513965"/>
          </a:xfrm>
          <a:prstGeom prst="roundRect">
            <a:avLst/>
          </a:prstGeom>
          <a:gradFill>
            <a:gsLst>
              <a:gs pos="50000">
                <a:srgbClr val="CCE8EA"/>
              </a:gs>
              <a:gs pos="0">
                <a:srgbClr val="DDF0F1"/>
              </a:gs>
              <a:gs pos="100000">
                <a:srgbClr val="BAE0E2"/>
              </a:gs>
            </a:gsLst>
            <a:lin scaled="1"/>
          </a:gra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文本框 75"/>
          <p:cNvSpPr txBox="1"/>
          <p:nvPr/>
        </p:nvSpPr>
        <p:spPr>
          <a:xfrm>
            <a:off x="2221230" y="2953385"/>
            <a:ext cx="7514590" cy="1901190"/>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342900" lvl="0" indent="-342900" algn="just">
              <a:lnSpc>
                <a:spcPts val="2400"/>
              </a:lnSpc>
              <a:buAutoNum type="alphaLcPeriod"/>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Write the close and sign the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letter.</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algn="just">
              <a:lnSpc>
                <a:spcPts val="2400"/>
              </a:lnSpc>
              <a:buAutoNum type="alphaLcPeriod"/>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State your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appreciation.  </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algn="just">
              <a:lnSpc>
                <a:spcPts val="2400"/>
              </a:lnSpc>
              <a:buAutoNum type="alphaLcPeriod"/>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Add some supporting details about what the person did for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you.</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algn="just">
              <a:lnSpc>
                <a:spcPts val="2400"/>
              </a:lnSpc>
              <a:buAutoNum type="alphaLcPeriod"/>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Write the correct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title.</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marL="342900" lvl="0" indent="-342900" algn="just">
              <a:lnSpc>
                <a:spcPts val="2400"/>
              </a:lnSpc>
              <a:buAutoNum type="alphaLcPeriod"/>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Say thank you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again.</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lvl="0" indent="0" algn="just">
              <a:lnSpc>
                <a:spcPts val="2400"/>
              </a:lnSpc>
              <a:buNone/>
            </a:pPr>
            <a:r>
              <a:rPr lang="en-US" altLang="zh-CN" sz="1400" kern="100" dirty="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400" kern="100" dirty="0">
              <a:latin typeface="Times New Roman" panose="02020603050405020304"/>
              <a:ea typeface="宋体" panose="02010600030101010101" pitchFamily="2" charset="-122"/>
              <a:cs typeface="Times New Roman" panose="02020603050405020304"/>
              <a:sym typeface="Times New Roman" panose="02020603050405020304"/>
            </a:endParaRPr>
          </a:p>
        </p:txBody>
      </p:sp>
      <p:grpSp>
        <p:nvGrpSpPr>
          <p:cNvPr id="159" name="组合 6" descr="KSO_WM_TAG_VERSION=1.0&amp;KSO_WM_BEAUTIFY_FLAG=#wm#&amp;KSO_WM_UNIT_TYPE=i&amp;KSO_WM_UNIT_ID=wpsdiag20165022_5*i*1&amp;KSO_WM_TEMPLATE_CATEGORY=wpsdiag&amp;KSO_WM_TEMPLATE_INDEX=20165022"/>
          <p:cNvGrpSpPr/>
          <p:nvPr/>
        </p:nvGrpSpPr>
        <p:grpSpPr>
          <a:xfrm>
            <a:off x="3046730" y="5480050"/>
            <a:ext cx="6493510" cy="939800"/>
            <a:chOff x="0" y="228597"/>
            <a:chExt cx="1635774" cy="116834"/>
          </a:xfrm>
        </p:grpSpPr>
        <p:sp>
          <p:nvSpPr>
            <p:cNvPr id="11" name="燕尾形 1" descr="KSO_WM_UNIT_INDEX=1_1&amp;KSO_WM_UNIT_TYPE=m_i&amp;KSO_WM_UNIT_ID=wpsdiag20165022_5*m_i*1_1&amp;KSO_WM_UNIT_LAYERLEVEL=1_1&amp;KSO_WM_UNIT_CLEAR=1&amp;KSO_WM_TAG_VERSION=1.0&amp;KSO_WM_BEAUTIFY_FLAG=#wm#&amp;KSO_WM_TEMPLATE_CATEGORY=wpsdiag&amp;KSO_WM_TEMPLATE_INDEX=20165022&amp;KSO_WM_SLIDE_ITEM_CNT=5&amp;KSO_WM_DIAGRAM_GROUP_CODE=m1_1"/>
            <p:cNvSpPr/>
            <p:nvPr/>
          </p:nvSpPr>
          <p:spPr>
            <a:xfrm>
              <a:off x="0" y="228597"/>
              <a:ext cx="347763" cy="116834"/>
            </a:xfrm>
            <a:prstGeom prst="chevron">
              <a:avLst/>
            </a:prstGeom>
            <a:solidFill>
              <a:srgbClr val="207CBC"/>
            </a:solidFill>
            <a:ln w="12700" cap="flat" cmpd="sng" algn="ctr">
              <a:noFill/>
              <a:prstDash val="solid"/>
              <a:miter lim="800000"/>
            </a:ln>
            <a:effectLst/>
          </p:spPr>
          <p:txBody>
            <a:bodyPr lIns="0" tIns="0" rIns="0" bIns="0" rtlCol="0" anchor="ctr">
              <a:noAutofit/>
            </a:bodyPr>
            <a:lstStyle/>
            <a:p>
              <a:pPr algn="ctr">
                <a:lnSpc>
                  <a:spcPct val="80000"/>
                </a:lnSpc>
              </a:pPr>
              <a:r>
                <a:rPr lang="en-US" altLang="zh-CN" sz="2400" kern="0">
                  <a:latin typeface="Arial" panose="020B0604020202020204"/>
                  <a:ea typeface="微软雅黑" panose="020B0503020204020204" charset="-122"/>
                  <a:cs typeface="Arial" panose="020B0604020202020204"/>
                  <a:sym typeface="Times New Roman" panose="02020603050405020304"/>
                </a:rPr>
                <a:t>d</a:t>
              </a:r>
              <a:endParaRPr lang="en-US" altLang="zh-CN" sz="2400" kern="0">
                <a:latin typeface="Arial" panose="020B0604020202020204"/>
                <a:ea typeface="微软雅黑" panose="020B0503020204020204" charset="-122"/>
                <a:cs typeface="Arial" panose="020B0604020202020204"/>
                <a:sym typeface="Times New Roman" panose="02020603050405020304"/>
              </a:endParaRPr>
            </a:p>
          </p:txBody>
        </p:sp>
        <p:sp>
          <p:nvSpPr>
            <p:cNvPr id="71" name="燕尾形 2" descr="KSO_WM_UNIT_INDEX=1_2&amp;KSO_WM_UNIT_TYPE=m_i&amp;KSO_WM_UNIT_ID=wpsdiag20165022_5*m_i*1_2&amp;KSO_WM_UNIT_LAYERLEVEL=1_1&amp;KSO_WM_UNIT_CLEAR=1&amp;KSO_WM_TAG_VERSION=1.0&amp;KSO_WM_BEAUTIFY_FLAG=#wm#&amp;KSO_WM_TEMPLATE_CATEGORY=wpsdiag&amp;KSO_WM_TEMPLATE_INDEX=20165022&amp;KSO_WM_SLIDE_ITEM_CNT=5&amp;KSO_WM_DIAGRAM_GROUP_CODE=m1_1"/>
            <p:cNvSpPr/>
            <p:nvPr/>
          </p:nvSpPr>
          <p:spPr>
            <a:xfrm>
              <a:off x="327602" y="228597"/>
              <a:ext cx="347763" cy="116834"/>
            </a:xfrm>
            <a:prstGeom prst="chevron">
              <a:avLst/>
            </a:prstGeom>
            <a:solidFill>
              <a:srgbClr val="0EA490"/>
            </a:solidFill>
            <a:ln w="12700" cap="flat" cmpd="sng" algn="ctr">
              <a:noFill/>
              <a:prstDash val="solid"/>
              <a:miter lim="800000"/>
            </a:ln>
            <a:effectLst/>
          </p:spPr>
          <p:txBody>
            <a:bodyPr lIns="0" tIns="0" rIns="0" bIns="0" rtlCol="0" anchor="ctr">
              <a:noAutofit/>
            </a:bodyPr>
            <a:lstStyle/>
            <a:p>
              <a:pPr algn="ctr">
                <a:lnSpc>
                  <a:spcPct val="80000"/>
                </a:lnSpc>
              </a:pPr>
              <a:r>
                <a:rPr lang="en-US" altLang="zh-CN" sz="2400" kern="0">
                  <a:latin typeface="Arial" panose="020B0604020202020204"/>
                  <a:ea typeface="微软雅黑" panose="020B0503020204020204" charset="-122"/>
                  <a:cs typeface="Arial" panose="020B0604020202020204"/>
                  <a:sym typeface="Times New Roman" panose="02020603050405020304"/>
                </a:rPr>
                <a:t>b</a:t>
              </a:r>
              <a:endParaRPr lang="en-US" altLang="zh-CN" sz="2400" kern="0">
                <a:latin typeface="Arial" panose="020B0604020202020204"/>
                <a:ea typeface="微软雅黑" panose="020B0503020204020204" charset="-122"/>
                <a:cs typeface="Arial" panose="020B0604020202020204"/>
                <a:sym typeface="Times New Roman" panose="02020603050405020304"/>
              </a:endParaRPr>
            </a:p>
          </p:txBody>
        </p:sp>
        <p:sp>
          <p:nvSpPr>
            <p:cNvPr id="12" name="燕尾形 3" descr="KSO_WM_UNIT_INDEX=1_3&amp;KSO_WM_UNIT_TYPE=m_i&amp;KSO_WM_UNIT_ID=wpsdiag20165022_5*m_i*1_3&amp;KSO_WM_UNIT_LAYERLEVEL=1_1&amp;KSO_WM_UNIT_CLEAR=1&amp;KSO_WM_TAG_VERSION=1.0&amp;KSO_WM_BEAUTIFY_FLAG=#wm#&amp;KSO_WM_TEMPLATE_CATEGORY=wpsdiag&amp;KSO_WM_TEMPLATE_INDEX=20165022&amp;KSO_WM_SLIDE_ITEM_CNT=5&amp;KSO_WM_DIAGRAM_GROUP_CODE=m1_1"/>
            <p:cNvSpPr/>
            <p:nvPr/>
          </p:nvSpPr>
          <p:spPr>
            <a:xfrm>
              <a:off x="657602" y="228597"/>
              <a:ext cx="347763" cy="116834"/>
            </a:xfrm>
            <a:prstGeom prst="chevron">
              <a:avLst/>
            </a:prstGeom>
            <a:solidFill>
              <a:srgbClr val="9EBD05"/>
            </a:solidFill>
            <a:ln w="12700" cap="flat" cmpd="sng" algn="ctr">
              <a:noFill/>
              <a:prstDash val="solid"/>
              <a:miter lim="800000"/>
            </a:ln>
            <a:effectLst/>
          </p:spPr>
          <p:txBody>
            <a:bodyPr lIns="0" tIns="0" rIns="0" bIns="0" rtlCol="0" anchor="ctr">
              <a:noAutofit/>
            </a:bodyPr>
            <a:lstStyle/>
            <a:p>
              <a:pPr algn="ctr">
                <a:lnSpc>
                  <a:spcPct val="80000"/>
                </a:lnSpc>
              </a:pPr>
              <a:r>
                <a:rPr lang="en-US" altLang="zh-CN" sz="2400" kern="0">
                  <a:latin typeface="Arial" panose="020B0604020202020204"/>
                  <a:ea typeface="微软雅黑" panose="020B0503020204020204" charset="-122"/>
                  <a:cs typeface="Arial" panose="020B0604020202020204"/>
                  <a:sym typeface="Times New Roman" panose="02020603050405020304"/>
                </a:rPr>
                <a:t>c</a:t>
              </a:r>
              <a:endParaRPr lang="en-US" altLang="zh-CN" sz="2400" kern="0">
                <a:latin typeface="Arial" panose="020B0604020202020204"/>
                <a:ea typeface="微软雅黑" panose="020B0503020204020204" charset="-122"/>
                <a:cs typeface="Arial" panose="020B0604020202020204"/>
                <a:sym typeface="Times New Roman" panose="02020603050405020304"/>
              </a:endParaRPr>
            </a:p>
          </p:txBody>
        </p:sp>
        <p:sp>
          <p:nvSpPr>
            <p:cNvPr id="89" name="燕尾形 4" descr="KSO_WM_UNIT_INDEX=1_4&amp;KSO_WM_UNIT_TYPE=m_i&amp;KSO_WM_UNIT_ID=wpsdiag20165022_5*m_i*1_4&amp;KSO_WM_UNIT_LAYERLEVEL=1_1&amp;KSO_WM_UNIT_CLEAR=1&amp;KSO_WM_TAG_VERSION=1.0&amp;KSO_WM_BEAUTIFY_FLAG=#wm#&amp;KSO_WM_TEMPLATE_CATEGORY=wpsdiag&amp;KSO_WM_TEMPLATE_INDEX=20165022&amp;KSO_WM_SLIDE_ITEM_CNT=5&amp;KSO_WM_DIAGRAM_GROUP_CODE=m1_1"/>
            <p:cNvSpPr/>
            <p:nvPr/>
          </p:nvSpPr>
          <p:spPr>
            <a:xfrm>
              <a:off x="966008" y="228597"/>
              <a:ext cx="347763" cy="116834"/>
            </a:xfrm>
            <a:prstGeom prst="chevron">
              <a:avLst/>
            </a:prstGeom>
            <a:solidFill>
              <a:srgbClr val="F49213"/>
            </a:solidFill>
            <a:ln w="12700" cap="flat" cmpd="sng" algn="ctr">
              <a:noFill/>
              <a:prstDash val="solid"/>
              <a:miter lim="800000"/>
            </a:ln>
            <a:effectLst/>
          </p:spPr>
          <p:txBody>
            <a:bodyPr lIns="0" tIns="0" rIns="0" bIns="0" rtlCol="0" anchor="ctr">
              <a:noAutofit/>
            </a:bodyPr>
            <a:lstStyle/>
            <a:p>
              <a:pPr algn="ctr">
                <a:lnSpc>
                  <a:spcPct val="80000"/>
                </a:lnSpc>
              </a:pPr>
              <a:r>
                <a:rPr lang="en-US" altLang="zh-CN" sz="2400" kern="0">
                  <a:latin typeface="Arial" panose="020B0604020202020204"/>
                  <a:ea typeface="微软雅黑" panose="020B0503020204020204" charset="-122"/>
                  <a:cs typeface="Arial" panose="020B0604020202020204"/>
                  <a:sym typeface="Times New Roman" panose="02020603050405020304"/>
                </a:rPr>
                <a:t>e</a:t>
              </a:r>
              <a:endParaRPr lang="en-US" altLang="zh-CN" sz="2400" kern="0">
                <a:latin typeface="Arial" panose="020B0604020202020204"/>
                <a:ea typeface="微软雅黑" panose="020B0503020204020204" charset="-122"/>
                <a:cs typeface="Arial" panose="020B0604020202020204"/>
                <a:sym typeface="Times New Roman" panose="02020603050405020304"/>
              </a:endParaRPr>
            </a:p>
          </p:txBody>
        </p:sp>
        <p:sp>
          <p:nvSpPr>
            <p:cNvPr id="91" name="燕尾形 5" descr="KSO_WM_UNIT_INDEX=1_5&amp;KSO_WM_UNIT_TYPE=m_i&amp;KSO_WM_UNIT_ID=wpsdiag20165022_5*m_i*1_5&amp;KSO_WM_UNIT_LAYERLEVEL=1_1&amp;KSO_WM_UNIT_CLEAR=1&amp;KSO_WM_TAG_VERSION=1.0&amp;KSO_WM_BEAUTIFY_FLAG=#wm#&amp;KSO_WM_TEMPLATE_CATEGORY=wpsdiag&amp;KSO_WM_TEMPLATE_INDEX=20165022&amp;KSO_WM_SLIDE_ITEM_CNT=5&amp;KSO_WM_DIAGRAM_GROUP_CODE=m1_1"/>
            <p:cNvSpPr/>
            <p:nvPr/>
          </p:nvSpPr>
          <p:spPr>
            <a:xfrm>
              <a:off x="1288011" y="228597"/>
              <a:ext cx="347763" cy="116834"/>
            </a:xfrm>
            <a:prstGeom prst="chevron">
              <a:avLst/>
            </a:prstGeom>
            <a:solidFill>
              <a:srgbClr val="C83225"/>
            </a:solidFill>
            <a:ln w="12700" cap="flat" cmpd="sng" algn="ctr">
              <a:noFill/>
              <a:prstDash val="solid"/>
              <a:miter lim="800000"/>
            </a:ln>
            <a:effectLst/>
          </p:spPr>
          <p:txBody>
            <a:bodyPr lIns="0" tIns="0" rIns="0" bIns="0" rtlCol="0" anchor="ctr">
              <a:noAutofit/>
            </a:bodyPr>
            <a:lstStyle/>
            <a:p>
              <a:pPr algn="ctr">
                <a:lnSpc>
                  <a:spcPct val="80000"/>
                </a:lnSpc>
              </a:pPr>
              <a:r>
                <a:rPr lang="en-US" altLang="zh-CN" sz="2400" kern="0">
                  <a:latin typeface="Arial" panose="020B0604020202020204"/>
                  <a:ea typeface="微软雅黑" panose="020B0503020204020204" charset="-122"/>
                  <a:cs typeface="Arial" panose="020B0604020202020204"/>
                  <a:sym typeface="Times New Roman" panose="02020603050405020304"/>
                </a:rPr>
                <a:t>a</a:t>
              </a:r>
              <a:endParaRPr lang="en-US" altLang="zh-CN" sz="2400" kern="0">
                <a:latin typeface="Arial" panose="020B0604020202020204"/>
                <a:ea typeface="微软雅黑" panose="020B0503020204020204" charset="-122"/>
                <a:cs typeface="Arial" panose="020B0604020202020204"/>
                <a:sym typeface="Times New Roman" panose="02020603050405020304"/>
              </a:endParaRPr>
            </a:p>
          </p:txBody>
        </p:sp>
      </p:gr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59"/>
                                        </p:tgtEl>
                                        <p:attrNameLst>
                                          <p:attrName>style.visibility</p:attrName>
                                        </p:attrNameLst>
                                      </p:cBhvr>
                                      <p:to>
                                        <p:strVal val="visible"/>
                                      </p:to>
                                    </p:set>
                                    <p:anim calcmode="lin" valueType="num">
                                      <p:cBhvr additive="base">
                                        <p:cTn id="7" dur="500"/>
                                        <p:tgtEl>
                                          <p:spTgt spid="159"/>
                                        </p:tgtEl>
                                        <p:attrNameLst>
                                          <p:attrName>ppt_y</p:attrName>
                                        </p:attrNameLst>
                                      </p:cBhvr>
                                      <p:tavLst>
                                        <p:tav tm="0">
                                          <p:val>
                                            <p:strVal val="#ppt_y+#ppt_h*1.125000"/>
                                          </p:val>
                                        </p:tav>
                                        <p:tav tm="100000">
                                          <p:val>
                                            <p:strVal val="#ppt_y"/>
                                          </p:val>
                                        </p:tav>
                                      </p:tavLst>
                                    </p:anim>
                                    <p:animEffect transition="in" filter="wipe(up)">
                                      <p:cBhvr>
                                        <p:cTn id="8"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02715" y="1275080"/>
            <a:ext cx="10033635" cy="96266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53720" y="109029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53720" y="143827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3</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719580" y="1343025"/>
            <a:ext cx="971677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Rearrange the following sentences according to Task 2 and combine them into the body part of a thank-you letter.</a:t>
            </a:r>
            <a:endParaRPr lang="en-US" altLang="zh-CN" sz="2400" b="1" dirty="0"/>
          </a:p>
        </p:txBody>
      </p:sp>
      <p:grpSp>
        <p:nvGrpSpPr>
          <p:cNvPr id="57" name="组合 56" descr="7b0a202020202274657874626f78223a20227b5c2263617465676f72795f69645c223a31303431302c5c2269645c223a32303334323031397d220a7d0a"/>
          <p:cNvGrpSpPr/>
          <p:nvPr/>
        </p:nvGrpSpPr>
        <p:grpSpPr>
          <a:xfrm>
            <a:off x="364490" y="2247265"/>
            <a:ext cx="11383010" cy="4505960"/>
            <a:chOff x="5369" y="3509"/>
            <a:chExt cx="8462" cy="3781"/>
          </a:xfrm>
        </p:grpSpPr>
        <p:sp>
          <p:nvSpPr>
            <p:cNvPr id="58" name="矩形 57"/>
            <p:cNvSpPr/>
            <p:nvPr/>
          </p:nvSpPr>
          <p:spPr>
            <a:xfrm>
              <a:off x="5369" y="3510"/>
              <a:ext cx="8461" cy="3780"/>
            </a:xfrm>
            <a:prstGeom prst="rect">
              <a:avLst/>
            </a:prstGeom>
            <a:pattFill prst="ltHorz">
              <a:fgClr>
                <a:srgbClr val="F2F3F9"/>
              </a:fgClr>
              <a:bgClr>
                <a:schemeClr val="bg1"/>
              </a:bgClr>
            </a:patt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9" name="矩形 58"/>
            <p:cNvSpPr/>
            <p:nvPr/>
          </p:nvSpPr>
          <p:spPr>
            <a:xfrm>
              <a:off x="5369" y="3509"/>
              <a:ext cx="2348" cy="3780"/>
            </a:xfrm>
            <a:prstGeom prst="rect">
              <a:avLst/>
            </a:prstGeom>
            <a:solidFill>
              <a:srgbClr val="E3E6F2"/>
            </a:solidFill>
            <a:ln>
              <a:solidFill>
                <a:srgbClr val="E3E6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0" name="矩形 59"/>
            <p:cNvSpPr/>
            <p:nvPr/>
          </p:nvSpPr>
          <p:spPr>
            <a:xfrm>
              <a:off x="13599" y="4803"/>
              <a:ext cx="231" cy="2487"/>
            </a:xfrm>
            <a:prstGeom prst="rect">
              <a:avLst/>
            </a:prstGeom>
            <a:solidFill>
              <a:srgbClr val="E3E6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矩形 60"/>
            <p:cNvSpPr/>
            <p:nvPr/>
          </p:nvSpPr>
          <p:spPr>
            <a:xfrm>
              <a:off x="5370" y="3509"/>
              <a:ext cx="8461" cy="3780"/>
            </a:xfrm>
            <a:prstGeom prst="rect">
              <a:avLst/>
            </a:prstGeom>
            <a:noFill/>
            <a:ln w="12700">
              <a:solidFill>
                <a:srgbClr val="ACB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矩形 61"/>
            <p:cNvSpPr/>
            <p:nvPr/>
          </p:nvSpPr>
          <p:spPr>
            <a:xfrm>
              <a:off x="5548" y="3678"/>
              <a:ext cx="7948" cy="3469"/>
            </a:xfrm>
            <a:prstGeom prst="rect">
              <a:avLst/>
            </a:prstGeom>
            <a:solidFill>
              <a:schemeClr val="bg1"/>
            </a:solidFill>
            <a:ln w="34925">
              <a:solidFill>
                <a:srgbClr val="ACB3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75" name="文本框 44"/>
          <p:cNvSpPr txBox="1"/>
          <p:nvPr/>
        </p:nvSpPr>
        <p:spPr>
          <a:xfrm>
            <a:off x="708660" y="2172970"/>
            <a:ext cx="10174605" cy="4409440"/>
          </a:xfrm>
          <a:prstGeom prst="rect">
            <a:avLst/>
          </a:prstGeom>
          <a:noFill/>
          <a:ln w="6350">
            <a:noFill/>
          </a:ln>
          <a:extLst>
            <a:ext uri="{909E8E84-426E-40DD-AFC4-6F175D3DCCD1}">
              <a14:hiddenFill xmlns:a14="http://schemas.microsoft.com/office/drawing/2010/main">
                <a:solidFill>
                  <a:schemeClr val="accent4">
                    <a:lumMod val="20000"/>
                    <a:lumOff val="80000"/>
                  </a:schemeClr>
                </a:solidFill>
              </a14:hiddenFill>
            </a:ext>
          </a:extLst>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rtl="0" eaLnBrk="1" fontAlgn="auto" latinLnBrk="0" hangingPunct="1">
              <a:lnSpc>
                <a:spcPts val="2400"/>
              </a:lnSpc>
            </a:pPr>
            <a:r>
              <a:rPr lang="en-US" altLang="zh-CN" sz="2800" b="1" kern="100" dirty="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b="1" kern="100" dirty="0">
              <a:latin typeface="Times New Roman" panose="02020603050405020304"/>
              <a:ea typeface="宋体" panose="02010600030101010101" pitchFamily="2" charset="-122"/>
              <a:cs typeface="Times New Roman" panose="02020603050405020304"/>
              <a:sym typeface="Times New Roman" panose="02020603050405020304"/>
            </a:endParaRPr>
          </a:p>
          <a:p>
            <a:pPr algn="l" rtl="0" fontAlgn="auto">
              <a:lnSpc>
                <a:spcPct val="15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(1)Thank you again for the warm hospitality we received, not just from you, but from everyone we met.</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algn="l" rtl="0" fontAlgn="auto">
              <a:lnSpc>
                <a:spcPct val="15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(2)We really enjoyed the tour of the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factory,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and some of your new products interest us. We will be in touch with you about that very soon.</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algn="l" rtl="0" fontAlgn="auto">
              <a:lnSpc>
                <a:spcPct val="15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(3)I am looking forward to seeing you when you visit China in October.</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algn="l" rtl="0" fontAlgn="auto">
              <a:lnSpc>
                <a:spcPct val="15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(4)Thank you so much for meeting us at the airport and for looking after us so well during our visit.</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0"/>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3" name="文本框 32"/>
          <p:cNvSpPr txBox="1"/>
          <p:nvPr>
            <p:custDataLst>
              <p:tags r:id="rId16"/>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34" name="文本框 3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2" name="矩形 21"/>
          <p:cNvSpPr/>
          <p:nvPr/>
        </p:nvSpPr>
        <p:spPr>
          <a:xfrm>
            <a:off x="1536700" y="1692910"/>
            <a:ext cx="6350000" cy="59309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3" name="文本框 22"/>
          <p:cNvSpPr txBox="1"/>
          <p:nvPr/>
        </p:nvSpPr>
        <p:spPr>
          <a:xfrm>
            <a:off x="1932305" y="1753235"/>
            <a:ext cx="5756275" cy="398780"/>
          </a:xfrm>
          <a:prstGeom prst="rect">
            <a:avLst/>
          </a:prstGeom>
          <a:noFill/>
        </p:spPr>
        <p:txBody>
          <a:bodyPr wrap="square" rtlCol="0">
            <a:spAutoFit/>
          </a:bodyPr>
          <a:lstStyle/>
          <a:p>
            <a:r>
              <a:rPr lang="zh-CN" altLang="en-US" sz="2000" b="1">
                <a:latin typeface="Arial" panose="020B0604020202020204" pitchFamily="34" charset="0"/>
                <a:cs typeface="Arial" panose="020B0604020202020204" pitchFamily="34" charset="0"/>
              </a:rPr>
              <a:t>Listen and learn the words and expressions.</a:t>
            </a:r>
            <a:endParaRPr lang="zh-CN" altLang="en-US" sz="2000" b="1">
              <a:latin typeface="Arial" panose="020B0604020202020204" pitchFamily="34" charset="0"/>
              <a:cs typeface="Arial" panose="020B0604020202020204" pitchFamily="34" charset="0"/>
            </a:endParaRPr>
          </a:p>
        </p:txBody>
      </p:sp>
      <p:grpSp>
        <p:nvGrpSpPr>
          <p:cNvPr id="24" name="组合 23" descr="7b0a202020202274657874626f78223a20227b5c2263617465676f72795f69645c223a31303430392c5c2269645c223a32303334323131367d220a7d0a"/>
          <p:cNvGrpSpPr/>
          <p:nvPr/>
        </p:nvGrpSpPr>
        <p:grpSpPr>
          <a:xfrm>
            <a:off x="843280" y="2493010"/>
            <a:ext cx="10545445" cy="3723640"/>
            <a:chOff x="5559" y="3789"/>
            <a:chExt cx="8073" cy="3226"/>
          </a:xfrm>
        </p:grpSpPr>
        <p:grpSp>
          <p:nvGrpSpPr>
            <p:cNvPr id="46" name="图形 44"/>
            <p:cNvGrpSpPr/>
            <p:nvPr/>
          </p:nvGrpSpPr>
          <p:grpSpPr>
            <a:xfrm>
              <a:off x="5559" y="3789"/>
              <a:ext cx="8073" cy="3226"/>
              <a:chOff x="3529665" y="2406050"/>
              <a:chExt cx="5126116" cy="2048207"/>
            </a:xfrm>
          </p:grpSpPr>
          <p:sp>
            <p:nvSpPr>
              <p:cNvPr id="47" name="任意多边形: 形状 46"/>
              <p:cNvSpPr/>
              <p:nvPr/>
            </p:nvSpPr>
            <p:spPr>
              <a:xfrm>
                <a:off x="8306027" y="2690608"/>
                <a:ext cx="293674" cy="1618286"/>
              </a:xfrm>
              <a:custGeom>
                <a:avLst/>
                <a:gdLst>
                  <a:gd name="connsiteX0" fmla="*/ 174950 w 293674"/>
                  <a:gd name="connsiteY0" fmla="*/ 34733 h 1618286"/>
                  <a:gd name="connsiteX1" fmla="*/ 21869 w 293674"/>
                  <a:gd name="connsiteY1" fmla="*/ 1426613 h 1618286"/>
                  <a:gd name="connsiteX2" fmla="*/ 0 w 293674"/>
                  <a:gd name="connsiteY2" fmla="*/ 1502511 h 1618286"/>
                  <a:gd name="connsiteX3" fmla="*/ 214828 w 293674"/>
                  <a:gd name="connsiteY3" fmla="*/ 1618286 h 1618286"/>
                  <a:gd name="connsiteX4" fmla="*/ 106771 w 293674"/>
                  <a:gd name="connsiteY4" fmla="*/ 1218217 h 1618286"/>
                  <a:gd name="connsiteX5" fmla="*/ 101626 w 293674"/>
                  <a:gd name="connsiteY5" fmla="*/ 1209212 h 1618286"/>
                  <a:gd name="connsiteX6" fmla="*/ 102912 w 293674"/>
                  <a:gd name="connsiteY6" fmla="*/ 1198921 h 1618286"/>
                  <a:gd name="connsiteX7" fmla="*/ 289439 w 293674"/>
                  <a:gd name="connsiteY7" fmla="*/ 250847 h 1618286"/>
                  <a:gd name="connsiteX8" fmla="*/ 243129 w 293674"/>
                  <a:gd name="connsiteY8" fmla="*/ 59174 h 1618286"/>
                  <a:gd name="connsiteX9" fmla="*/ 174950 w 293674"/>
                  <a:gd name="connsiteY9" fmla="*/ 0 h 1618286"/>
                  <a:gd name="connsiteX10" fmla="*/ 174950 w 293674"/>
                  <a:gd name="connsiteY10" fmla="*/ 34733 h 161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674" h="1618286">
                    <a:moveTo>
                      <a:pt x="174950" y="34733"/>
                    </a:moveTo>
                    <a:lnTo>
                      <a:pt x="21869" y="1426613"/>
                    </a:lnTo>
                    <a:cubicBezTo>
                      <a:pt x="19296" y="1453628"/>
                      <a:pt x="11578" y="1479356"/>
                      <a:pt x="0" y="1502511"/>
                    </a:cubicBezTo>
                    <a:cubicBezTo>
                      <a:pt x="78470" y="1533384"/>
                      <a:pt x="153081" y="1566831"/>
                      <a:pt x="214828" y="1618286"/>
                    </a:cubicBezTo>
                    <a:cubicBezTo>
                      <a:pt x="204537" y="1523093"/>
                      <a:pt x="177523" y="1349430"/>
                      <a:pt x="106771" y="1218217"/>
                    </a:cubicBezTo>
                    <a:lnTo>
                      <a:pt x="101626" y="1209212"/>
                    </a:lnTo>
                    <a:lnTo>
                      <a:pt x="102912" y="1198921"/>
                    </a:lnTo>
                    <a:lnTo>
                      <a:pt x="289439" y="250847"/>
                    </a:lnTo>
                    <a:cubicBezTo>
                      <a:pt x="302303" y="182668"/>
                      <a:pt x="285580" y="113203"/>
                      <a:pt x="243129" y="59174"/>
                    </a:cubicBezTo>
                    <a:cubicBezTo>
                      <a:pt x="223833" y="34733"/>
                      <a:pt x="200678" y="15437"/>
                      <a:pt x="174950" y="0"/>
                    </a:cubicBezTo>
                    <a:cubicBezTo>
                      <a:pt x="176236" y="11578"/>
                      <a:pt x="176236" y="23155"/>
                      <a:pt x="174950" y="34733"/>
                    </a:cubicBezTo>
                    <a:close/>
                  </a:path>
                </a:pathLst>
              </a:custGeom>
              <a:no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任意多边形: 形状 47"/>
              <p:cNvSpPr/>
              <p:nvPr/>
            </p:nvSpPr>
            <p:spPr>
              <a:xfrm>
                <a:off x="4055776" y="4209842"/>
                <a:ext cx="1699328" cy="109586"/>
              </a:xfrm>
              <a:custGeom>
                <a:avLst/>
                <a:gdLst>
                  <a:gd name="connsiteX0" fmla="*/ 264997 w 1699328"/>
                  <a:gd name="connsiteY0" fmla="*/ 109344 h 109586"/>
                  <a:gd name="connsiteX1" fmla="*/ 1699328 w 1699328"/>
                  <a:gd name="connsiteY1" fmla="*/ 59174 h 109586"/>
                  <a:gd name="connsiteX2" fmla="*/ 0 w 1699328"/>
                  <a:gd name="connsiteY2" fmla="*/ 0 h 109586"/>
                  <a:gd name="connsiteX3" fmla="*/ 264997 w 1699328"/>
                  <a:gd name="connsiteY3" fmla="*/ 109344 h 109586"/>
                </a:gdLst>
                <a:ahLst/>
                <a:cxnLst>
                  <a:cxn ang="0">
                    <a:pos x="connsiteX0" y="connsiteY0"/>
                  </a:cxn>
                  <a:cxn ang="0">
                    <a:pos x="connsiteX1" y="connsiteY1"/>
                  </a:cxn>
                  <a:cxn ang="0">
                    <a:pos x="connsiteX2" y="connsiteY2"/>
                  </a:cxn>
                  <a:cxn ang="0">
                    <a:pos x="connsiteX3" y="connsiteY3"/>
                  </a:cxn>
                </a:cxnLst>
                <a:rect l="l" t="t" r="r" b="b"/>
                <a:pathLst>
                  <a:path w="1699328" h="109586">
                    <a:moveTo>
                      <a:pt x="264997" y="109344"/>
                    </a:moveTo>
                    <a:cubicBezTo>
                      <a:pt x="280434" y="109344"/>
                      <a:pt x="931350" y="86189"/>
                      <a:pt x="1699328" y="59174"/>
                    </a:cubicBezTo>
                    <a:lnTo>
                      <a:pt x="0" y="0"/>
                    </a:lnTo>
                    <a:cubicBezTo>
                      <a:pt x="65606" y="70752"/>
                      <a:pt x="160799" y="113203"/>
                      <a:pt x="264997" y="109344"/>
                    </a:cubicBezTo>
                    <a:close/>
                  </a:path>
                </a:pathLst>
              </a:custGeom>
              <a:no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任意多边形: 形状 48"/>
              <p:cNvSpPr/>
              <p:nvPr/>
            </p:nvSpPr>
            <p:spPr>
              <a:xfrm>
                <a:off x="3715284" y="2461630"/>
                <a:ext cx="2510641" cy="267570"/>
              </a:xfrm>
              <a:custGeom>
                <a:avLst/>
                <a:gdLst>
                  <a:gd name="connsiteX0" fmla="*/ 2510641 w 2510641"/>
                  <a:gd name="connsiteY0" fmla="*/ 101625 h 267570"/>
                  <a:gd name="connsiteX1" fmla="*/ 247872 w 2510641"/>
                  <a:gd name="connsiteY1" fmla="*/ 0 h 267570"/>
                  <a:gd name="connsiteX2" fmla="*/ 236294 w 2510641"/>
                  <a:gd name="connsiteY2" fmla="*/ 0 h 267570"/>
                  <a:gd name="connsiteX3" fmla="*/ 54912 w 2510641"/>
                  <a:gd name="connsiteY3" fmla="*/ 86189 h 267570"/>
                  <a:gd name="connsiteX4" fmla="*/ 2170 w 2510641"/>
                  <a:gd name="connsiteY4" fmla="*/ 267570 h 267570"/>
                  <a:gd name="connsiteX5" fmla="*/ 74208 w 2510641"/>
                  <a:gd name="connsiteY5" fmla="*/ 254706 h 267570"/>
                  <a:gd name="connsiteX6" fmla="*/ 2510641 w 2510641"/>
                  <a:gd name="connsiteY6" fmla="*/ 101625 h 267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0641" h="267570">
                    <a:moveTo>
                      <a:pt x="2510641" y="101625"/>
                    </a:moveTo>
                    <a:lnTo>
                      <a:pt x="247872" y="0"/>
                    </a:lnTo>
                    <a:cubicBezTo>
                      <a:pt x="244012" y="0"/>
                      <a:pt x="240153" y="0"/>
                      <a:pt x="236294" y="0"/>
                    </a:cubicBezTo>
                    <a:cubicBezTo>
                      <a:pt x="165542" y="0"/>
                      <a:pt x="99936" y="30874"/>
                      <a:pt x="54912" y="86189"/>
                    </a:cubicBezTo>
                    <a:cubicBezTo>
                      <a:pt x="12461" y="137644"/>
                      <a:pt x="-6835" y="201964"/>
                      <a:pt x="2170" y="267570"/>
                    </a:cubicBezTo>
                    <a:cubicBezTo>
                      <a:pt x="25325" y="259852"/>
                      <a:pt x="48480" y="255993"/>
                      <a:pt x="74208" y="254706"/>
                    </a:cubicBezTo>
                    <a:lnTo>
                      <a:pt x="2510641" y="101625"/>
                    </a:lnTo>
                    <a:close/>
                  </a:path>
                </a:pathLst>
              </a:custGeom>
              <a:no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任意多边形: 形状 49"/>
              <p:cNvSpPr/>
              <p:nvPr/>
            </p:nvSpPr>
            <p:spPr>
              <a:xfrm>
                <a:off x="3659898" y="2406050"/>
                <a:ext cx="3075439" cy="343731"/>
              </a:xfrm>
              <a:custGeom>
                <a:avLst/>
                <a:gdLst>
                  <a:gd name="connsiteX0" fmla="*/ 110298 w 3075439"/>
                  <a:gd name="connsiteY0" fmla="*/ 140481 h 343731"/>
                  <a:gd name="connsiteX1" fmla="*/ 291680 w 3075439"/>
                  <a:gd name="connsiteY1" fmla="*/ 54293 h 343731"/>
                  <a:gd name="connsiteX2" fmla="*/ 303258 w 3075439"/>
                  <a:gd name="connsiteY2" fmla="*/ 54293 h 343731"/>
                  <a:gd name="connsiteX3" fmla="*/ 2566027 w 3075439"/>
                  <a:gd name="connsiteY3" fmla="*/ 155918 h 343731"/>
                  <a:gd name="connsiteX4" fmla="*/ 3075440 w 3075439"/>
                  <a:gd name="connsiteY4" fmla="*/ 123758 h 343731"/>
                  <a:gd name="connsiteX5" fmla="*/ 304544 w 3075439"/>
                  <a:gd name="connsiteY5" fmla="*/ 264 h 343731"/>
                  <a:gd name="connsiteX6" fmla="*/ 67847 w 3075439"/>
                  <a:gd name="connsiteY6" fmla="*/ 105749 h 343731"/>
                  <a:gd name="connsiteX7" fmla="*/ 4814 w 3075439"/>
                  <a:gd name="connsiteY7" fmla="*/ 343732 h 343731"/>
                  <a:gd name="connsiteX8" fmla="*/ 56270 w 3075439"/>
                  <a:gd name="connsiteY8" fmla="*/ 321863 h 343731"/>
                  <a:gd name="connsiteX9" fmla="*/ 110298 w 3075439"/>
                  <a:gd name="connsiteY9" fmla="*/ 140481 h 343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75439" h="343731">
                    <a:moveTo>
                      <a:pt x="110298" y="140481"/>
                    </a:moveTo>
                    <a:cubicBezTo>
                      <a:pt x="155322" y="85166"/>
                      <a:pt x="222215" y="54293"/>
                      <a:pt x="291680" y="54293"/>
                    </a:cubicBezTo>
                    <a:cubicBezTo>
                      <a:pt x="295539" y="54293"/>
                      <a:pt x="299398" y="54293"/>
                      <a:pt x="303258" y="54293"/>
                    </a:cubicBezTo>
                    <a:lnTo>
                      <a:pt x="2566027" y="155918"/>
                    </a:lnTo>
                    <a:lnTo>
                      <a:pt x="3075440" y="123758"/>
                    </a:lnTo>
                    <a:lnTo>
                      <a:pt x="304544" y="264"/>
                    </a:lnTo>
                    <a:cubicBezTo>
                      <a:pt x="213210" y="-3595"/>
                      <a:pt x="127021" y="34997"/>
                      <a:pt x="67847" y="105749"/>
                    </a:cubicBezTo>
                    <a:cubicBezTo>
                      <a:pt x="11246" y="172641"/>
                      <a:pt x="-10623" y="260116"/>
                      <a:pt x="4814" y="343732"/>
                    </a:cubicBezTo>
                    <a:cubicBezTo>
                      <a:pt x="21537" y="334727"/>
                      <a:pt x="38260" y="327009"/>
                      <a:pt x="56270" y="321863"/>
                    </a:cubicBezTo>
                    <a:cubicBezTo>
                      <a:pt x="48551" y="256257"/>
                      <a:pt x="66561" y="191937"/>
                      <a:pt x="110298" y="140481"/>
                    </a:cubicBezTo>
                    <a:close/>
                  </a:path>
                </a:pathLst>
              </a:custGeom>
              <a:solidFill>
                <a:srgbClr val="0067C2"/>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任意多边形: 形状 50"/>
              <p:cNvSpPr/>
              <p:nvPr/>
            </p:nvSpPr>
            <p:spPr>
              <a:xfrm>
                <a:off x="3983738" y="4207269"/>
                <a:ext cx="2547063" cy="167513"/>
              </a:xfrm>
              <a:custGeom>
                <a:avLst/>
                <a:gdLst>
                  <a:gd name="connsiteX0" fmla="*/ 337036 w 2547063"/>
                  <a:gd name="connsiteY0" fmla="*/ 111916 h 167513"/>
                  <a:gd name="connsiteX1" fmla="*/ 72038 w 2547063"/>
                  <a:gd name="connsiteY1" fmla="*/ 2573 h 167513"/>
                  <a:gd name="connsiteX2" fmla="*/ 0 w 2547063"/>
                  <a:gd name="connsiteY2" fmla="*/ 0 h 167513"/>
                  <a:gd name="connsiteX3" fmla="*/ 339608 w 2547063"/>
                  <a:gd name="connsiteY3" fmla="*/ 167232 h 167513"/>
                  <a:gd name="connsiteX4" fmla="*/ 2547063 w 2547063"/>
                  <a:gd name="connsiteY4" fmla="*/ 90048 h 167513"/>
                  <a:gd name="connsiteX5" fmla="*/ 1771367 w 2547063"/>
                  <a:gd name="connsiteY5" fmla="*/ 63033 h 167513"/>
                  <a:gd name="connsiteX6" fmla="*/ 337036 w 2547063"/>
                  <a:gd name="connsiteY6" fmla="*/ 111916 h 16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063" h="167513">
                    <a:moveTo>
                      <a:pt x="337036" y="111916"/>
                    </a:moveTo>
                    <a:cubicBezTo>
                      <a:pt x="232838" y="115776"/>
                      <a:pt x="137644" y="73325"/>
                      <a:pt x="72038" y="2573"/>
                    </a:cubicBezTo>
                    <a:lnTo>
                      <a:pt x="0" y="0"/>
                    </a:lnTo>
                    <a:cubicBezTo>
                      <a:pt x="75897" y="106771"/>
                      <a:pt x="200678" y="172377"/>
                      <a:pt x="339608" y="167232"/>
                    </a:cubicBezTo>
                    <a:cubicBezTo>
                      <a:pt x="424511" y="164659"/>
                      <a:pt x="1529524" y="126067"/>
                      <a:pt x="2547063" y="90048"/>
                    </a:cubicBezTo>
                    <a:lnTo>
                      <a:pt x="1771367" y="63033"/>
                    </a:lnTo>
                    <a:cubicBezTo>
                      <a:pt x="1003389" y="88761"/>
                      <a:pt x="352472" y="111916"/>
                      <a:pt x="337036" y="111916"/>
                    </a:cubicBezTo>
                    <a:close/>
                  </a:path>
                </a:pathLst>
              </a:custGeom>
              <a:solidFill>
                <a:srgbClr val="0067C2"/>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任意多边形: 形状 51"/>
              <p:cNvSpPr/>
              <p:nvPr/>
            </p:nvSpPr>
            <p:spPr>
              <a:xfrm>
                <a:off x="8279013" y="2625002"/>
                <a:ext cx="376768" cy="1829255"/>
              </a:xfrm>
              <a:custGeom>
                <a:avLst/>
                <a:gdLst>
                  <a:gd name="connsiteX0" fmla="*/ 313880 w 376768"/>
                  <a:gd name="connsiteY0" fmla="*/ 91334 h 1829255"/>
                  <a:gd name="connsiteX1" fmla="*/ 191673 w 376768"/>
                  <a:gd name="connsiteY1" fmla="*/ 0 h 1829255"/>
                  <a:gd name="connsiteX2" fmla="*/ 203250 w 376768"/>
                  <a:gd name="connsiteY2" fmla="*/ 65606 h 1829255"/>
                  <a:gd name="connsiteX3" fmla="*/ 271429 w 376768"/>
                  <a:gd name="connsiteY3" fmla="*/ 124780 h 1829255"/>
                  <a:gd name="connsiteX4" fmla="*/ 317739 w 376768"/>
                  <a:gd name="connsiteY4" fmla="*/ 316453 h 1829255"/>
                  <a:gd name="connsiteX5" fmla="*/ 131212 w 376768"/>
                  <a:gd name="connsiteY5" fmla="*/ 1264528 h 1829255"/>
                  <a:gd name="connsiteX6" fmla="*/ 129926 w 376768"/>
                  <a:gd name="connsiteY6" fmla="*/ 1274819 h 1829255"/>
                  <a:gd name="connsiteX7" fmla="*/ 135072 w 376768"/>
                  <a:gd name="connsiteY7" fmla="*/ 1283824 h 1829255"/>
                  <a:gd name="connsiteX8" fmla="*/ 243129 w 376768"/>
                  <a:gd name="connsiteY8" fmla="*/ 1683893 h 1829255"/>
                  <a:gd name="connsiteX9" fmla="*/ 28300 w 376768"/>
                  <a:gd name="connsiteY9" fmla="*/ 1568117 h 1829255"/>
                  <a:gd name="connsiteX10" fmla="*/ 0 w 376768"/>
                  <a:gd name="connsiteY10" fmla="*/ 1615714 h 1829255"/>
                  <a:gd name="connsiteX11" fmla="*/ 255993 w 376768"/>
                  <a:gd name="connsiteY11" fmla="*/ 1771368 h 1829255"/>
                  <a:gd name="connsiteX12" fmla="*/ 306162 w 376768"/>
                  <a:gd name="connsiteY12" fmla="*/ 1829255 h 1829255"/>
                  <a:gd name="connsiteX13" fmla="*/ 303589 w 376768"/>
                  <a:gd name="connsiteY13" fmla="*/ 1752072 h 1829255"/>
                  <a:gd name="connsiteX14" fmla="*/ 187813 w 376768"/>
                  <a:gd name="connsiteY14" fmla="*/ 1265814 h 1829255"/>
                  <a:gd name="connsiteX15" fmla="*/ 371768 w 376768"/>
                  <a:gd name="connsiteY15" fmla="*/ 326745 h 1829255"/>
                  <a:gd name="connsiteX16" fmla="*/ 313880 w 376768"/>
                  <a:gd name="connsiteY16" fmla="*/ 91334 h 182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6768" h="1829255">
                    <a:moveTo>
                      <a:pt x="313880" y="91334"/>
                    </a:moveTo>
                    <a:cubicBezTo>
                      <a:pt x="281721" y="50169"/>
                      <a:pt x="239269" y="19296"/>
                      <a:pt x="191673" y="0"/>
                    </a:cubicBezTo>
                    <a:cubicBezTo>
                      <a:pt x="198105" y="20582"/>
                      <a:pt x="201964" y="43737"/>
                      <a:pt x="203250" y="65606"/>
                    </a:cubicBezTo>
                    <a:cubicBezTo>
                      <a:pt x="228978" y="81043"/>
                      <a:pt x="252133" y="100339"/>
                      <a:pt x="271429" y="124780"/>
                    </a:cubicBezTo>
                    <a:cubicBezTo>
                      <a:pt x="313880" y="178809"/>
                      <a:pt x="330603" y="249561"/>
                      <a:pt x="317739" y="316453"/>
                    </a:cubicBezTo>
                    <a:lnTo>
                      <a:pt x="131212" y="1264528"/>
                    </a:lnTo>
                    <a:lnTo>
                      <a:pt x="129926" y="1274819"/>
                    </a:lnTo>
                    <a:lnTo>
                      <a:pt x="135072" y="1283824"/>
                    </a:lnTo>
                    <a:cubicBezTo>
                      <a:pt x="207109" y="1413750"/>
                      <a:pt x="234124" y="1588699"/>
                      <a:pt x="243129" y="1683893"/>
                    </a:cubicBezTo>
                    <a:cubicBezTo>
                      <a:pt x="180095" y="1632437"/>
                      <a:pt x="106771" y="1598991"/>
                      <a:pt x="28300" y="1568117"/>
                    </a:cubicBezTo>
                    <a:cubicBezTo>
                      <a:pt x="20582" y="1584840"/>
                      <a:pt x="10291" y="1600277"/>
                      <a:pt x="0" y="1615714"/>
                    </a:cubicBezTo>
                    <a:cubicBezTo>
                      <a:pt x="101625" y="1654306"/>
                      <a:pt x="190386" y="1695470"/>
                      <a:pt x="255993" y="1771368"/>
                    </a:cubicBezTo>
                    <a:lnTo>
                      <a:pt x="306162" y="1829255"/>
                    </a:lnTo>
                    <a:lnTo>
                      <a:pt x="303589" y="1752072"/>
                    </a:lnTo>
                    <a:cubicBezTo>
                      <a:pt x="303589" y="1740494"/>
                      <a:pt x="293298" y="1465205"/>
                      <a:pt x="187813" y="1265814"/>
                    </a:cubicBezTo>
                    <a:lnTo>
                      <a:pt x="371768" y="326745"/>
                    </a:lnTo>
                    <a:cubicBezTo>
                      <a:pt x="387205" y="244415"/>
                      <a:pt x="366623" y="158227"/>
                      <a:pt x="313880" y="91334"/>
                    </a:cubicBezTo>
                    <a:close/>
                  </a:path>
                </a:pathLst>
              </a:custGeom>
              <a:solidFill>
                <a:srgbClr val="0067C2"/>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任意多边形: 形状 52"/>
              <p:cNvSpPr/>
              <p:nvPr/>
            </p:nvSpPr>
            <p:spPr>
              <a:xfrm>
                <a:off x="3665998" y="2727914"/>
                <a:ext cx="388491" cy="1480642"/>
              </a:xfrm>
              <a:custGeom>
                <a:avLst/>
                <a:gdLst>
                  <a:gd name="connsiteX0" fmla="*/ 302303 w 388491"/>
                  <a:gd name="connsiteY0" fmla="*/ 1310838 h 1480642"/>
                  <a:gd name="connsiteX1" fmla="*/ 55315 w 388491"/>
                  <a:gd name="connsiteY1" fmla="*/ 24442 h 1480642"/>
                  <a:gd name="connsiteX2" fmla="*/ 51456 w 388491"/>
                  <a:gd name="connsiteY2" fmla="*/ 0 h 1480642"/>
                  <a:gd name="connsiteX3" fmla="*/ 0 w 388491"/>
                  <a:gd name="connsiteY3" fmla="*/ 21869 h 1480642"/>
                  <a:gd name="connsiteX4" fmla="*/ 2573 w 388491"/>
                  <a:gd name="connsiteY4" fmla="*/ 34733 h 1480642"/>
                  <a:gd name="connsiteX5" fmla="*/ 249561 w 388491"/>
                  <a:gd name="connsiteY5" fmla="*/ 1321129 h 1480642"/>
                  <a:gd name="connsiteX6" fmla="*/ 316453 w 388491"/>
                  <a:gd name="connsiteY6" fmla="*/ 1478069 h 1480642"/>
                  <a:gd name="connsiteX7" fmla="*/ 388491 w 388491"/>
                  <a:gd name="connsiteY7" fmla="*/ 1480642 h 1480642"/>
                  <a:gd name="connsiteX8" fmla="*/ 302303 w 388491"/>
                  <a:gd name="connsiteY8" fmla="*/ 1310838 h 148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491" h="1480642">
                    <a:moveTo>
                      <a:pt x="302303" y="1310838"/>
                    </a:moveTo>
                    <a:lnTo>
                      <a:pt x="55315" y="24442"/>
                    </a:lnTo>
                    <a:cubicBezTo>
                      <a:pt x="54029" y="16723"/>
                      <a:pt x="51456" y="9005"/>
                      <a:pt x="51456" y="0"/>
                    </a:cubicBezTo>
                    <a:cubicBezTo>
                      <a:pt x="33446" y="6432"/>
                      <a:pt x="15437" y="12864"/>
                      <a:pt x="0" y="21869"/>
                    </a:cubicBezTo>
                    <a:cubicBezTo>
                      <a:pt x="1286" y="25728"/>
                      <a:pt x="1286" y="30874"/>
                      <a:pt x="2573" y="34733"/>
                    </a:cubicBezTo>
                    <a:lnTo>
                      <a:pt x="249561" y="1321129"/>
                    </a:lnTo>
                    <a:cubicBezTo>
                      <a:pt x="261138" y="1380303"/>
                      <a:pt x="284293" y="1433045"/>
                      <a:pt x="316453" y="1478069"/>
                    </a:cubicBezTo>
                    <a:lnTo>
                      <a:pt x="388491" y="1480642"/>
                    </a:lnTo>
                    <a:cubicBezTo>
                      <a:pt x="346040" y="1435618"/>
                      <a:pt x="315167" y="1377730"/>
                      <a:pt x="302303" y="1310838"/>
                    </a:cubicBezTo>
                    <a:close/>
                  </a:path>
                </a:pathLst>
              </a:custGeom>
              <a:solidFill>
                <a:srgbClr val="0067C2"/>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任意多边形: 形状 53"/>
              <p:cNvSpPr/>
              <p:nvPr/>
            </p:nvSpPr>
            <p:spPr>
              <a:xfrm>
                <a:off x="6735338" y="2440364"/>
                <a:ext cx="1735347" cy="184637"/>
              </a:xfrm>
              <a:custGeom>
                <a:avLst/>
                <a:gdLst>
                  <a:gd name="connsiteX0" fmla="*/ 1735348 w 1735347"/>
                  <a:gd name="connsiteY0" fmla="*/ 184638 h 184637"/>
                  <a:gd name="connsiteX1" fmla="*/ 1451054 w 1735347"/>
                  <a:gd name="connsiteY1" fmla="*/ 683 h 184637"/>
                  <a:gd name="connsiteX2" fmla="*/ 0 w 1735347"/>
                  <a:gd name="connsiteY2" fmla="*/ 90731 h 184637"/>
                  <a:gd name="connsiteX3" fmla="*/ 1641441 w 1735347"/>
                  <a:gd name="connsiteY3" fmla="*/ 164055 h 184637"/>
                  <a:gd name="connsiteX4" fmla="*/ 1735348 w 1735347"/>
                  <a:gd name="connsiteY4" fmla="*/ 184638 h 184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5347" h="184637">
                    <a:moveTo>
                      <a:pt x="1735348" y="184638"/>
                    </a:moveTo>
                    <a:cubicBezTo>
                      <a:pt x="1699328" y="72721"/>
                      <a:pt x="1584839" y="-8322"/>
                      <a:pt x="1451054" y="683"/>
                    </a:cubicBezTo>
                    <a:lnTo>
                      <a:pt x="0" y="90731"/>
                    </a:lnTo>
                    <a:lnTo>
                      <a:pt x="1641441" y="164055"/>
                    </a:lnTo>
                    <a:cubicBezTo>
                      <a:pt x="1674887" y="166628"/>
                      <a:pt x="1705760" y="173060"/>
                      <a:pt x="1735348" y="184638"/>
                    </a:cubicBezTo>
                    <a:close/>
                  </a:path>
                </a:pathLst>
              </a:custGeom>
              <a:solidFill>
                <a:srgbClr val="C7FAFF"/>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任意多边形: 形状 54"/>
              <p:cNvSpPr/>
              <p:nvPr/>
            </p:nvSpPr>
            <p:spPr>
              <a:xfrm>
                <a:off x="6225926" y="2531095"/>
                <a:ext cx="2256337" cy="160799"/>
              </a:xfrm>
              <a:custGeom>
                <a:avLst/>
                <a:gdLst>
                  <a:gd name="connsiteX0" fmla="*/ 2148281 w 2256337"/>
                  <a:gd name="connsiteY0" fmla="*/ 128640 h 160799"/>
                  <a:gd name="connsiteX1" fmla="*/ 2256338 w 2256337"/>
                  <a:gd name="connsiteY1" fmla="*/ 160800 h 160799"/>
                  <a:gd name="connsiteX2" fmla="*/ 2244760 w 2256337"/>
                  <a:gd name="connsiteY2" fmla="*/ 95193 h 160799"/>
                  <a:gd name="connsiteX3" fmla="*/ 2150853 w 2256337"/>
                  <a:gd name="connsiteY3" fmla="*/ 74611 h 160799"/>
                  <a:gd name="connsiteX4" fmla="*/ 509413 w 2256337"/>
                  <a:gd name="connsiteY4" fmla="*/ 0 h 160799"/>
                  <a:gd name="connsiteX5" fmla="*/ 0 w 2256337"/>
                  <a:gd name="connsiteY5" fmla="*/ 32160 h 160799"/>
                  <a:gd name="connsiteX6" fmla="*/ 2148281 w 2256337"/>
                  <a:gd name="connsiteY6" fmla="*/ 128640 h 160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6337" h="160799">
                    <a:moveTo>
                      <a:pt x="2148281" y="128640"/>
                    </a:moveTo>
                    <a:cubicBezTo>
                      <a:pt x="2186872" y="129926"/>
                      <a:pt x="2222891" y="141504"/>
                      <a:pt x="2256338" y="160800"/>
                    </a:cubicBezTo>
                    <a:cubicBezTo>
                      <a:pt x="2255051" y="137644"/>
                      <a:pt x="2251192" y="115776"/>
                      <a:pt x="2244760" y="95193"/>
                    </a:cubicBezTo>
                    <a:cubicBezTo>
                      <a:pt x="2215173" y="83616"/>
                      <a:pt x="2183013" y="77184"/>
                      <a:pt x="2150853" y="74611"/>
                    </a:cubicBezTo>
                    <a:lnTo>
                      <a:pt x="509413" y="0"/>
                    </a:lnTo>
                    <a:lnTo>
                      <a:pt x="0" y="32160"/>
                    </a:lnTo>
                    <a:lnTo>
                      <a:pt x="2148281" y="128640"/>
                    </a:lnTo>
                    <a:close/>
                  </a:path>
                </a:pathLst>
              </a:custGeom>
              <a:solidFill>
                <a:srgbClr val="0067C2"/>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27" name="图形 44"/>
              <p:cNvGrpSpPr/>
              <p:nvPr/>
            </p:nvGrpSpPr>
            <p:grpSpPr>
              <a:xfrm>
                <a:off x="3529665" y="2749782"/>
                <a:ext cx="452786" cy="1456200"/>
                <a:chOff x="3529665" y="2749782"/>
                <a:chExt cx="452786" cy="1456200"/>
              </a:xfrm>
            </p:grpSpPr>
            <p:sp>
              <p:nvSpPr>
                <p:cNvPr id="57" name="任意多边形: 形状 56"/>
                <p:cNvSpPr/>
                <p:nvPr/>
              </p:nvSpPr>
              <p:spPr>
                <a:xfrm>
                  <a:off x="3665998" y="2755249"/>
                  <a:ext cx="12863" cy="964"/>
                </a:xfrm>
                <a:custGeom>
                  <a:avLst/>
                  <a:gdLst>
                    <a:gd name="connsiteX0" fmla="*/ 0 w 12863"/>
                    <a:gd name="connsiteY0" fmla="*/ 965 h 964"/>
                    <a:gd name="connsiteX1" fmla="*/ 0 w 12863"/>
                    <a:gd name="connsiteY1" fmla="*/ 965 h 964"/>
                    <a:gd name="connsiteX2" fmla="*/ 0 w 12863"/>
                    <a:gd name="connsiteY2" fmla="*/ 965 h 964"/>
                    <a:gd name="connsiteX3" fmla="*/ 0 w 12863"/>
                    <a:gd name="connsiteY3" fmla="*/ 965 h 964"/>
                  </a:gdLst>
                  <a:ahLst/>
                  <a:cxnLst>
                    <a:cxn ang="0">
                      <a:pos x="connsiteX0" y="connsiteY0"/>
                    </a:cxn>
                    <a:cxn ang="0">
                      <a:pos x="connsiteX1" y="connsiteY1"/>
                    </a:cxn>
                    <a:cxn ang="0">
                      <a:pos x="connsiteX2" y="connsiteY2"/>
                    </a:cxn>
                    <a:cxn ang="0">
                      <a:pos x="connsiteX3" y="connsiteY3"/>
                    </a:cxn>
                  </a:cxnLst>
                  <a:rect l="l" t="t" r="r" b="b"/>
                  <a:pathLst>
                    <a:path w="12863" h="964">
                      <a:moveTo>
                        <a:pt x="0" y="965"/>
                      </a:moveTo>
                      <a:cubicBezTo>
                        <a:pt x="0" y="-322"/>
                        <a:pt x="0" y="-322"/>
                        <a:pt x="0" y="965"/>
                      </a:cubicBezTo>
                      <a:cubicBezTo>
                        <a:pt x="0" y="-322"/>
                        <a:pt x="0" y="-322"/>
                        <a:pt x="0" y="965"/>
                      </a:cubicBezTo>
                      <a:cubicBezTo>
                        <a:pt x="0" y="965"/>
                        <a:pt x="0" y="965"/>
                        <a:pt x="0" y="965"/>
                      </a:cubicBezTo>
                      <a:close/>
                    </a:path>
                  </a:pathLst>
                </a:custGeom>
                <a:solidFill>
                  <a:srgbClr val="C7FAFF"/>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任意多边形: 形状 57"/>
                <p:cNvSpPr/>
                <p:nvPr/>
              </p:nvSpPr>
              <p:spPr>
                <a:xfrm>
                  <a:off x="3529665" y="2774224"/>
                  <a:ext cx="402617" cy="1431758"/>
                </a:xfrm>
                <a:custGeom>
                  <a:avLst/>
                  <a:gdLst>
                    <a:gd name="connsiteX0" fmla="*/ 101601 w 402617"/>
                    <a:gd name="connsiteY0" fmla="*/ 11578 h 1431758"/>
                    <a:gd name="connsiteX1" fmla="*/ 99028 w 402617"/>
                    <a:gd name="connsiteY1" fmla="*/ 0 h 1431758"/>
                    <a:gd name="connsiteX2" fmla="*/ 1262 w 402617"/>
                    <a:gd name="connsiteY2" fmla="*/ 223833 h 1431758"/>
                    <a:gd name="connsiteX3" fmla="*/ 108033 w 402617"/>
                    <a:gd name="connsiteY3" fmla="*/ 1197635 h 1431758"/>
                    <a:gd name="connsiteX4" fmla="*/ 374316 w 402617"/>
                    <a:gd name="connsiteY4" fmla="*/ 1430473 h 1431758"/>
                    <a:gd name="connsiteX5" fmla="*/ 402617 w 402617"/>
                    <a:gd name="connsiteY5" fmla="*/ 1431759 h 1431758"/>
                    <a:gd name="connsiteX6" fmla="*/ 351161 w 402617"/>
                    <a:gd name="connsiteY6" fmla="*/ 1297974 h 1431758"/>
                    <a:gd name="connsiteX7" fmla="*/ 101601 w 402617"/>
                    <a:gd name="connsiteY7" fmla="*/ 11578 h 1431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2617" h="1431758">
                      <a:moveTo>
                        <a:pt x="101601" y="11578"/>
                      </a:moveTo>
                      <a:cubicBezTo>
                        <a:pt x="100314" y="7718"/>
                        <a:pt x="100314" y="3859"/>
                        <a:pt x="99028" y="0"/>
                      </a:cubicBezTo>
                      <a:cubicBezTo>
                        <a:pt x="32135" y="52742"/>
                        <a:pt x="-7743" y="135072"/>
                        <a:pt x="1262" y="223833"/>
                      </a:cubicBezTo>
                      <a:lnTo>
                        <a:pt x="108033" y="1197635"/>
                      </a:lnTo>
                      <a:cubicBezTo>
                        <a:pt x="122183" y="1326275"/>
                        <a:pt x="235386" y="1425327"/>
                        <a:pt x="374316" y="1430473"/>
                      </a:cubicBezTo>
                      <a:lnTo>
                        <a:pt x="402617" y="1431759"/>
                      </a:lnTo>
                      <a:cubicBezTo>
                        <a:pt x="378176" y="1391881"/>
                        <a:pt x="360166" y="1346857"/>
                        <a:pt x="351161" y="1297974"/>
                      </a:cubicBezTo>
                      <a:lnTo>
                        <a:pt x="101601" y="11578"/>
                      </a:lnTo>
                      <a:close/>
                    </a:path>
                  </a:pathLst>
                </a:custGeom>
                <a:solidFill>
                  <a:srgbClr val="C7FAFF"/>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任意多边形: 形状 58"/>
                <p:cNvSpPr/>
                <p:nvPr/>
              </p:nvSpPr>
              <p:spPr>
                <a:xfrm>
                  <a:off x="3629979" y="2749782"/>
                  <a:ext cx="352472" cy="1456200"/>
                </a:xfrm>
                <a:custGeom>
                  <a:avLst/>
                  <a:gdLst>
                    <a:gd name="connsiteX0" fmla="*/ 285580 w 352472"/>
                    <a:gd name="connsiteY0" fmla="*/ 1299260 h 1456200"/>
                    <a:gd name="connsiteX1" fmla="*/ 38592 w 352472"/>
                    <a:gd name="connsiteY1" fmla="*/ 12864 h 1456200"/>
                    <a:gd name="connsiteX2" fmla="*/ 37305 w 352472"/>
                    <a:gd name="connsiteY2" fmla="*/ 5146 h 1456200"/>
                    <a:gd name="connsiteX3" fmla="*/ 37305 w 352472"/>
                    <a:gd name="connsiteY3" fmla="*/ 5146 h 1456200"/>
                    <a:gd name="connsiteX4" fmla="*/ 36019 w 352472"/>
                    <a:gd name="connsiteY4" fmla="*/ 0 h 1456200"/>
                    <a:gd name="connsiteX5" fmla="*/ 5146 w 352472"/>
                    <a:gd name="connsiteY5" fmla="*/ 19296 h 1456200"/>
                    <a:gd name="connsiteX6" fmla="*/ 0 w 352472"/>
                    <a:gd name="connsiteY6" fmla="*/ 23155 h 1456200"/>
                    <a:gd name="connsiteX7" fmla="*/ 2573 w 352472"/>
                    <a:gd name="connsiteY7" fmla="*/ 34733 h 1456200"/>
                    <a:gd name="connsiteX8" fmla="*/ 249561 w 352472"/>
                    <a:gd name="connsiteY8" fmla="*/ 1321129 h 1456200"/>
                    <a:gd name="connsiteX9" fmla="*/ 301017 w 352472"/>
                    <a:gd name="connsiteY9" fmla="*/ 1454914 h 1456200"/>
                    <a:gd name="connsiteX10" fmla="*/ 352472 w 352472"/>
                    <a:gd name="connsiteY10" fmla="*/ 1456201 h 1456200"/>
                    <a:gd name="connsiteX11" fmla="*/ 285580 w 352472"/>
                    <a:gd name="connsiteY11" fmla="*/ 1299260 h 145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2472" h="1456200">
                      <a:moveTo>
                        <a:pt x="285580" y="1299260"/>
                      </a:moveTo>
                      <a:lnTo>
                        <a:pt x="38592" y="12864"/>
                      </a:lnTo>
                      <a:cubicBezTo>
                        <a:pt x="38592" y="11578"/>
                        <a:pt x="37305" y="9005"/>
                        <a:pt x="37305" y="5146"/>
                      </a:cubicBezTo>
                      <a:cubicBezTo>
                        <a:pt x="37305" y="5146"/>
                        <a:pt x="37305" y="5146"/>
                        <a:pt x="37305" y="5146"/>
                      </a:cubicBezTo>
                      <a:cubicBezTo>
                        <a:pt x="37305" y="3859"/>
                        <a:pt x="36019" y="1286"/>
                        <a:pt x="36019" y="0"/>
                      </a:cubicBezTo>
                      <a:cubicBezTo>
                        <a:pt x="25728" y="6432"/>
                        <a:pt x="15437" y="12864"/>
                        <a:pt x="5146" y="19296"/>
                      </a:cubicBezTo>
                      <a:cubicBezTo>
                        <a:pt x="3859" y="20582"/>
                        <a:pt x="1286" y="21869"/>
                        <a:pt x="0" y="23155"/>
                      </a:cubicBezTo>
                      <a:cubicBezTo>
                        <a:pt x="1286" y="27014"/>
                        <a:pt x="1286" y="30874"/>
                        <a:pt x="2573" y="34733"/>
                      </a:cubicBezTo>
                      <a:lnTo>
                        <a:pt x="249561" y="1321129"/>
                      </a:lnTo>
                      <a:cubicBezTo>
                        <a:pt x="258565" y="1370012"/>
                        <a:pt x="276575" y="1415036"/>
                        <a:pt x="301017" y="1454914"/>
                      </a:cubicBezTo>
                      <a:lnTo>
                        <a:pt x="352472" y="1456201"/>
                      </a:lnTo>
                      <a:cubicBezTo>
                        <a:pt x="320312" y="1411177"/>
                        <a:pt x="297157" y="1358435"/>
                        <a:pt x="285580" y="1299260"/>
                      </a:cubicBezTo>
                      <a:close/>
                    </a:path>
                  </a:pathLst>
                </a:custGeom>
                <a:solidFill>
                  <a:srgbClr val="82D8E0"/>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0" name="图形 44"/>
              <p:cNvGrpSpPr/>
              <p:nvPr/>
            </p:nvGrpSpPr>
            <p:grpSpPr>
              <a:xfrm>
                <a:off x="3716168" y="2551647"/>
                <a:ext cx="4766095" cy="1767744"/>
                <a:chOff x="3716168" y="2551647"/>
                <a:chExt cx="4766095" cy="1767744"/>
              </a:xfrm>
            </p:grpSpPr>
            <p:sp>
              <p:nvSpPr>
                <p:cNvPr id="61" name="任意多边形: 形状 60"/>
                <p:cNvSpPr/>
                <p:nvPr/>
              </p:nvSpPr>
              <p:spPr>
                <a:xfrm>
                  <a:off x="3716168" y="2551647"/>
                  <a:ext cx="4766095" cy="1767744"/>
                </a:xfrm>
                <a:custGeom>
                  <a:avLst/>
                  <a:gdLst>
                    <a:gd name="connsiteX0" fmla="*/ 72038 w 4766095"/>
                    <a:gd name="connsiteY0" fmla="*/ 133785 h 1767744"/>
                    <a:gd name="connsiteX1" fmla="*/ 0 w 4766095"/>
                    <a:gd name="connsiteY1" fmla="*/ 146649 h 1767744"/>
                    <a:gd name="connsiteX2" fmla="*/ 3859 w 4766095"/>
                    <a:gd name="connsiteY2" fmla="*/ 171091 h 1767744"/>
                    <a:gd name="connsiteX3" fmla="*/ 252134 w 4766095"/>
                    <a:gd name="connsiteY3" fmla="*/ 1458773 h 1767744"/>
                    <a:gd name="connsiteX4" fmla="*/ 338322 w 4766095"/>
                    <a:gd name="connsiteY4" fmla="*/ 1628578 h 1767744"/>
                    <a:gd name="connsiteX5" fmla="*/ 2037650 w 4766095"/>
                    <a:gd name="connsiteY5" fmla="*/ 1687752 h 1767744"/>
                    <a:gd name="connsiteX6" fmla="*/ 2813347 w 4766095"/>
                    <a:gd name="connsiteY6" fmla="*/ 1714766 h 1767744"/>
                    <a:gd name="connsiteX7" fmla="*/ 4324862 w 4766095"/>
                    <a:gd name="connsiteY7" fmla="*/ 1767508 h 1767744"/>
                    <a:gd name="connsiteX8" fmla="*/ 4561559 w 4766095"/>
                    <a:gd name="connsiteY8" fmla="*/ 1659451 h 1767744"/>
                    <a:gd name="connsiteX9" fmla="*/ 4589859 w 4766095"/>
                    <a:gd name="connsiteY9" fmla="*/ 1611855 h 1767744"/>
                    <a:gd name="connsiteX10" fmla="*/ 4611728 w 4766095"/>
                    <a:gd name="connsiteY10" fmla="*/ 1535957 h 1767744"/>
                    <a:gd name="connsiteX11" fmla="*/ 4764809 w 4766095"/>
                    <a:gd name="connsiteY11" fmla="*/ 144076 h 1767744"/>
                    <a:gd name="connsiteX12" fmla="*/ 4766096 w 4766095"/>
                    <a:gd name="connsiteY12" fmla="*/ 126067 h 1767744"/>
                    <a:gd name="connsiteX13" fmla="*/ 2201023 w 4766095"/>
                    <a:gd name="connsiteY13" fmla="*/ 0 h 1767744"/>
                    <a:gd name="connsiteX14" fmla="*/ 72038 w 4766095"/>
                    <a:gd name="connsiteY14" fmla="*/ 133785 h 176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6095" h="1767744">
                      <a:moveTo>
                        <a:pt x="72038" y="133785"/>
                      </a:moveTo>
                      <a:cubicBezTo>
                        <a:pt x="46310" y="135072"/>
                        <a:pt x="23155" y="140217"/>
                        <a:pt x="0" y="146649"/>
                      </a:cubicBezTo>
                      <a:cubicBezTo>
                        <a:pt x="1286" y="154368"/>
                        <a:pt x="2573" y="162086"/>
                        <a:pt x="3859" y="171091"/>
                      </a:cubicBezTo>
                      <a:lnTo>
                        <a:pt x="252134" y="1458773"/>
                      </a:lnTo>
                      <a:cubicBezTo>
                        <a:pt x="264997" y="1524380"/>
                        <a:pt x="295871" y="1583554"/>
                        <a:pt x="338322" y="1628578"/>
                      </a:cubicBezTo>
                      <a:lnTo>
                        <a:pt x="2037650" y="1687752"/>
                      </a:lnTo>
                      <a:lnTo>
                        <a:pt x="2813347" y="1714766"/>
                      </a:lnTo>
                      <a:lnTo>
                        <a:pt x="4324862" y="1767508"/>
                      </a:lnTo>
                      <a:cubicBezTo>
                        <a:pt x="4421342" y="1771368"/>
                        <a:pt x="4508816" y="1727630"/>
                        <a:pt x="4561559" y="1659451"/>
                      </a:cubicBezTo>
                      <a:cubicBezTo>
                        <a:pt x="4573136" y="1645301"/>
                        <a:pt x="4582141" y="1628578"/>
                        <a:pt x="4589859" y="1611855"/>
                      </a:cubicBezTo>
                      <a:cubicBezTo>
                        <a:pt x="4601437" y="1588699"/>
                        <a:pt x="4607869" y="1562971"/>
                        <a:pt x="4611728" y="1535957"/>
                      </a:cubicBezTo>
                      <a:lnTo>
                        <a:pt x="4764809" y="144076"/>
                      </a:lnTo>
                      <a:cubicBezTo>
                        <a:pt x="4766096" y="137644"/>
                        <a:pt x="4766096" y="132499"/>
                        <a:pt x="4766096" y="126067"/>
                      </a:cubicBezTo>
                      <a:lnTo>
                        <a:pt x="2201023" y="0"/>
                      </a:lnTo>
                      <a:lnTo>
                        <a:pt x="72038" y="133785"/>
                      </a:lnTo>
                      <a:close/>
                    </a:path>
                  </a:pathLst>
                </a:custGeom>
                <a:solidFill>
                  <a:srgbClr val="C7FAFF"/>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任意多边形: 形状 61"/>
                <p:cNvSpPr/>
                <p:nvPr/>
              </p:nvSpPr>
              <p:spPr>
                <a:xfrm>
                  <a:off x="5917191" y="2563255"/>
                  <a:ext cx="2565072" cy="162085"/>
                </a:xfrm>
                <a:custGeom>
                  <a:avLst/>
                  <a:gdLst>
                    <a:gd name="connsiteX0" fmla="*/ 2457016 w 2565072"/>
                    <a:gd name="connsiteY0" fmla="*/ 96480 h 162085"/>
                    <a:gd name="connsiteX1" fmla="*/ 307448 w 2565072"/>
                    <a:gd name="connsiteY1" fmla="*/ 0 h 162085"/>
                    <a:gd name="connsiteX2" fmla="*/ 0 w 2565072"/>
                    <a:gd name="connsiteY2" fmla="*/ 19296 h 162085"/>
                    <a:gd name="connsiteX3" fmla="*/ 2449297 w 2565072"/>
                    <a:gd name="connsiteY3" fmla="*/ 138931 h 162085"/>
                    <a:gd name="connsiteX4" fmla="*/ 2563786 w 2565072"/>
                    <a:gd name="connsiteY4" fmla="*/ 162086 h 162085"/>
                    <a:gd name="connsiteX5" fmla="*/ 2565073 w 2565072"/>
                    <a:gd name="connsiteY5" fmla="*/ 127353 h 162085"/>
                    <a:gd name="connsiteX6" fmla="*/ 2457016 w 2565072"/>
                    <a:gd name="connsiteY6" fmla="*/ 96480 h 16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65072" h="162085">
                      <a:moveTo>
                        <a:pt x="2457016" y="96480"/>
                      </a:moveTo>
                      <a:lnTo>
                        <a:pt x="307448" y="0"/>
                      </a:lnTo>
                      <a:lnTo>
                        <a:pt x="0" y="19296"/>
                      </a:lnTo>
                      <a:lnTo>
                        <a:pt x="2449297" y="138931"/>
                      </a:lnTo>
                      <a:cubicBezTo>
                        <a:pt x="2518762" y="144076"/>
                        <a:pt x="2563786" y="162086"/>
                        <a:pt x="2563786" y="162086"/>
                      </a:cubicBezTo>
                      <a:cubicBezTo>
                        <a:pt x="2563786" y="156940"/>
                        <a:pt x="2565073" y="132499"/>
                        <a:pt x="2565073" y="127353"/>
                      </a:cubicBezTo>
                      <a:cubicBezTo>
                        <a:pt x="2532913" y="109344"/>
                        <a:pt x="2495607" y="97766"/>
                        <a:pt x="2457016" y="96480"/>
                      </a:cubicBezTo>
                      <a:close/>
                    </a:path>
                  </a:pathLst>
                </a:custGeom>
                <a:solidFill>
                  <a:srgbClr val="82D8E0"/>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28" name="文本框 27"/>
            <p:cNvSpPr txBox="1"/>
            <p:nvPr/>
          </p:nvSpPr>
          <p:spPr>
            <a:xfrm>
              <a:off x="6516" y="4544"/>
              <a:ext cx="1553" cy="46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ts val="0"/>
                </a:spcBef>
                <a:spcAft>
                  <a:spcPts val="0"/>
                </a:spcAft>
              </a:pPr>
              <a:r>
                <a:rPr lang="en-US" altLang="zh-CN" sz="2400" b="1" dirty="0" smtClean="0">
                  <a:solidFill>
                    <a:srgbClr val="002060"/>
                  </a:solidFill>
                  <a:cs typeface="宋体" panose="02010600030101010101" pitchFamily="2" charset="-122"/>
                </a:rPr>
                <a:t> </a:t>
              </a:r>
              <a:r>
                <a:rPr lang="en-US" altLang="zh-CN" sz="2000" b="1" spc="200">
                  <a:solidFill>
                    <a:schemeClr val="accent6"/>
                  </a:solidFill>
                  <a:uFillTx/>
                  <a:latin typeface="Times New Roman" panose="02020603050405020304" pitchFamily="18" charset="0"/>
                  <a:ea typeface="微软雅黑" panose="020B0503020204020204" charset="-122"/>
                  <a:cs typeface="Times New Roman" panose="02020603050405020304" pitchFamily="18" charset="0"/>
                </a:rPr>
                <a:t> </a:t>
              </a:r>
              <a:endParaRPr lang="en-US" altLang="zh-CN" sz="2000" b="1" spc="200">
                <a:solidFill>
                  <a:schemeClr val="accent6"/>
                </a:solidFill>
                <a:uFillTx/>
                <a:latin typeface="Times New Roman" panose="02020603050405020304" pitchFamily="18" charset="0"/>
                <a:ea typeface="微软雅黑" panose="020B0503020204020204" charset="-122"/>
                <a:cs typeface="Times New Roman" panose="02020603050405020304" pitchFamily="18" charset="0"/>
              </a:endParaRPr>
            </a:p>
          </p:txBody>
        </p:sp>
      </p:grpSp>
      <p:sp>
        <p:nvSpPr>
          <p:cNvPr id="29" name="文本框 28">
            <a:hlinkClick r:id="rId7" action="ppaction://hlinksldjump"/>
          </p:cNvPr>
          <p:cNvSpPr txBox="1"/>
          <p:nvPr/>
        </p:nvSpPr>
        <p:spPr>
          <a:xfrm>
            <a:off x="3862705" y="3364230"/>
            <a:ext cx="1068705" cy="460375"/>
          </a:xfrm>
          <a:prstGeom prst="rect">
            <a:avLst/>
          </a:prstGeom>
          <a:noFill/>
        </p:spPr>
        <p:txBody>
          <a:bodyPr wrap="square" rtlCol="0">
            <a:spAutoFit/>
          </a:bodyPr>
          <a:lstStyle/>
          <a:p>
            <a:pPr>
              <a:buClrTx/>
              <a:buSzTx/>
              <a:buFontTx/>
            </a:pPr>
            <a:r>
              <a:rPr lang="en-US" altLang="zh-CN" sz="2400" b="1" dirty="0" smtClean="0">
                <a:solidFill>
                  <a:srgbClr val="002060"/>
                </a:solidFill>
                <a:cs typeface="宋体" panose="02010600030101010101" pitchFamily="2" charset="-122"/>
                <a:sym typeface="+mn-ea"/>
              </a:rPr>
              <a:t>trivial</a:t>
            </a:r>
            <a:endParaRPr lang="en-US" altLang="zh-CN" sz="2400" b="1" dirty="0" smtClean="0">
              <a:solidFill>
                <a:srgbClr val="002060"/>
              </a:solidFill>
              <a:cs typeface="宋体" panose="02010600030101010101" pitchFamily="2" charset="-122"/>
            </a:endParaRPr>
          </a:p>
        </p:txBody>
      </p:sp>
      <p:sp>
        <p:nvSpPr>
          <p:cNvPr id="30" name="文本框 29">
            <a:hlinkClick r:id="rId8" action="ppaction://hlinksldjump"/>
          </p:cNvPr>
          <p:cNvSpPr txBox="1"/>
          <p:nvPr/>
        </p:nvSpPr>
        <p:spPr>
          <a:xfrm>
            <a:off x="5413375" y="3364230"/>
            <a:ext cx="861060" cy="460375"/>
          </a:xfrm>
          <a:prstGeom prst="rect">
            <a:avLst/>
          </a:prstGeom>
          <a:noFill/>
        </p:spPr>
        <p:txBody>
          <a:bodyPr wrap="square" rtlCol="0">
            <a:spAutoFit/>
          </a:bodyPr>
          <a:lstStyle/>
          <a:p>
            <a:r>
              <a:rPr lang="en-US" altLang="zh-CN" sz="2400" b="1" dirty="0" smtClean="0">
                <a:solidFill>
                  <a:srgbClr val="002060"/>
                </a:solidFill>
                <a:cs typeface="宋体" panose="02010600030101010101" pitchFamily="2" charset="-122"/>
              </a:rPr>
              <a:t>gain</a:t>
            </a:r>
            <a:endParaRPr lang="en-US" altLang="zh-CN" sz="2400" b="1" dirty="0" smtClean="0">
              <a:solidFill>
                <a:srgbClr val="002060"/>
              </a:solidFill>
              <a:cs typeface="宋体" panose="02010600030101010101" pitchFamily="2" charset="-122"/>
            </a:endParaRPr>
          </a:p>
        </p:txBody>
      </p:sp>
      <p:sp>
        <p:nvSpPr>
          <p:cNvPr id="31" name="文本框 30">
            <a:hlinkClick r:id="rId9" action="ppaction://hlinksldjump"/>
          </p:cNvPr>
          <p:cNvSpPr txBox="1"/>
          <p:nvPr/>
        </p:nvSpPr>
        <p:spPr>
          <a:xfrm>
            <a:off x="6750050" y="3364230"/>
            <a:ext cx="1318895" cy="460375"/>
          </a:xfrm>
          <a:prstGeom prst="rect">
            <a:avLst/>
          </a:prstGeom>
          <a:noFill/>
        </p:spPr>
        <p:txBody>
          <a:bodyPr wrap="square" rtlCol="0">
            <a:spAutoFit/>
          </a:bodyPr>
          <a:lstStyle/>
          <a:p>
            <a:r>
              <a:rPr lang="en-US" altLang="zh-CN" sz="2400" b="1" dirty="0" smtClean="0">
                <a:solidFill>
                  <a:srgbClr val="002060"/>
                </a:solidFill>
                <a:cs typeface="宋体" panose="02010600030101010101" pitchFamily="2" charset="-122"/>
              </a:rPr>
              <a:t>sacrifice</a:t>
            </a:r>
            <a:endParaRPr lang="en-US" altLang="zh-CN" sz="2400" b="1" dirty="0" smtClean="0">
              <a:solidFill>
                <a:srgbClr val="002060"/>
              </a:solidFill>
              <a:cs typeface="宋体" panose="02010600030101010101" pitchFamily="2" charset="-122"/>
            </a:endParaRPr>
          </a:p>
        </p:txBody>
      </p:sp>
      <p:sp>
        <p:nvSpPr>
          <p:cNvPr id="32" name="文本框 31">
            <a:hlinkClick r:id="rId10" action="ppaction://hlinksldjump"/>
          </p:cNvPr>
          <p:cNvSpPr txBox="1"/>
          <p:nvPr/>
        </p:nvSpPr>
        <p:spPr>
          <a:xfrm>
            <a:off x="3475990" y="4572000"/>
            <a:ext cx="1223645" cy="460375"/>
          </a:xfrm>
          <a:prstGeom prst="rect">
            <a:avLst/>
          </a:prstGeom>
          <a:noFill/>
        </p:spPr>
        <p:txBody>
          <a:bodyPr wrap="square" rtlCol="0">
            <a:spAutoFit/>
          </a:bodyPr>
          <a:lstStyle/>
          <a:p>
            <a:r>
              <a:rPr lang="en-US" altLang="zh-CN" sz="2400" b="1" dirty="0" smtClean="0">
                <a:solidFill>
                  <a:srgbClr val="002060"/>
                </a:solidFill>
                <a:cs typeface="宋体" panose="02010600030101010101" pitchFamily="2" charset="-122"/>
                <a:sym typeface="+mn-ea"/>
              </a:rPr>
              <a:t>regret</a:t>
            </a:r>
            <a:r>
              <a:rPr lang="en-US" altLang="zh-CN" sz="2400" b="1" dirty="0" smtClean="0">
                <a:solidFill>
                  <a:srgbClr val="002060"/>
                </a:solidFill>
                <a:cs typeface="宋体" panose="02010600030101010101" pitchFamily="2" charset="-122"/>
              </a:rPr>
              <a:t> </a:t>
            </a:r>
            <a:endParaRPr lang="zh-CN" altLang="en-US"/>
          </a:p>
        </p:txBody>
      </p:sp>
      <p:sp>
        <p:nvSpPr>
          <p:cNvPr id="33" name="文本框 32">
            <a:hlinkClick r:id="rId11" action="ppaction://hlinksldjump"/>
          </p:cNvPr>
          <p:cNvSpPr txBox="1"/>
          <p:nvPr/>
        </p:nvSpPr>
        <p:spPr>
          <a:xfrm>
            <a:off x="4723130" y="4572000"/>
            <a:ext cx="1666875" cy="460375"/>
          </a:xfrm>
          <a:prstGeom prst="rect">
            <a:avLst/>
          </a:prstGeom>
          <a:noFill/>
        </p:spPr>
        <p:txBody>
          <a:bodyPr wrap="square" rtlCol="0">
            <a:spAutoFit/>
          </a:bodyPr>
          <a:lstStyle/>
          <a:p>
            <a:r>
              <a:rPr lang="en-US" altLang="zh-CN" sz="2400" b="1" dirty="0" smtClean="0">
                <a:solidFill>
                  <a:srgbClr val="002060"/>
                </a:solidFill>
                <a:cs typeface="宋体" panose="02010600030101010101" pitchFamily="2" charset="-122"/>
              </a:rPr>
              <a:t>dedication</a:t>
            </a:r>
            <a:endParaRPr lang="en-US" altLang="zh-CN" sz="2400" b="1" dirty="0" smtClean="0">
              <a:solidFill>
                <a:srgbClr val="002060"/>
              </a:solidFill>
              <a:cs typeface="宋体" panose="02010600030101010101" pitchFamily="2" charset="-122"/>
            </a:endParaRPr>
          </a:p>
        </p:txBody>
      </p:sp>
      <p:sp>
        <p:nvSpPr>
          <p:cNvPr id="34" name="文本框 33">
            <a:hlinkClick r:id="rId11" action="ppaction://hlinksldjump"/>
          </p:cNvPr>
          <p:cNvSpPr txBox="1"/>
          <p:nvPr/>
        </p:nvSpPr>
        <p:spPr>
          <a:xfrm>
            <a:off x="8559800" y="4572000"/>
            <a:ext cx="2052320" cy="460375"/>
          </a:xfrm>
          <a:prstGeom prst="rect">
            <a:avLst/>
          </a:prstGeom>
          <a:noFill/>
        </p:spPr>
        <p:txBody>
          <a:bodyPr wrap="square" rtlCol="0">
            <a:spAutoFit/>
          </a:bodyPr>
          <a:lstStyle/>
          <a:p>
            <a:r>
              <a:rPr lang="en-US" altLang="zh-CN" sz="2400" b="1" dirty="0" smtClean="0">
                <a:solidFill>
                  <a:srgbClr val="002060"/>
                </a:solidFill>
                <a:cs typeface="宋体" panose="02010600030101010101" pitchFamily="2" charset="-122"/>
                <a:sym typeface="+mn-ea"/>
              </a:rPr>
              <a:t>medical staff</a:t>
            </a:r>
            <a:r>
              <a:rPr lang="en-US" altLang="zh-CN" sz="2400" b="1" dirty="0" smtClean="0">
                <a:solidFill>
                  <a:srgbClr val="002060"/>
                </a:solidFill>
                <a:cs typeface="宋体" panose="02010600030101010101" pitchFamily="2" charset="-122"/>
              </a:rPr>
              <a:t> </a:t>
            </a:r>
            <a:endParaRPr lang="en-US" altLang="zh-CN" sz="2400" b="1" dirty="0" smtClean="0">
              <a:solidFill>
                <a:srgbClr val="002060"/>
              </a:solidFill>
              <a:cs typeface="宋体" panose="02010600030101010101" pitchFamily="2" charset="-122"/>
            </a:endParaRPr>
          </a:p>
        </p:txBody>
      </p:sp>
      <p:pic>
        <p:nvPicPr>
          <p:cNvPr id="36" name="图片 35" descr="303b333635393338343bb6fabbfa">
            <a:hlinkClick r:id="rId12" action="ppaction://hlinkfile"/>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162290" y="1676400"/>
            <a:ext cx="551815" cy="551815"/>
          </a:xfrm>
          <a:prstGeom prst="rect">
            <a:avLst/>
          </a:prstGeom>
        </p:spPr>
      </p:pic>
      <p:grpSp>
        <p:nvGrpSpPr>
          <p:cNvPr id="38" name="组合 30"/>
          <p:cNvGrpSpPr/>
          <p:nvPr/>
        </p:nvGrpSpPr>
        <p:grpSpPr bwMode="auto">
          <a:xfrm>
            <a:off x="10316210" y="6193155"/>
            <a:ext cx="1588135" cy="484089"/>
            <a:chOff x="8781984" y="4958554"/>
            <a:chExt cx="2022374" cy="621127"/>
          </a:xfrm>
        </p:grpSpPr>
        <p:sp>
          <p:nvSpPr>
            <p:cNvPr id="39" name="五边形 38"/>
            <p:cNvSpPr/>
            <p:nvPr/>
          </p:nvSpPr>
          <p:spPr>
            <a:xfrm flipH="1">
              <a:off x="8781984" y="4988653"/>
              <a:ext cx="2022374" cy="52593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6" name="组合 20"/>
            <p:cNvGrpSpPr/>
            <p:nvPr/>
          </p:nvGrpSpPr>
          <p:grpSpPr>
            <a:xfrm>
              <a:off x="10079501" y="4958554"/>
              <a:ext cx="525604" cy="525604"/>
              <a:chOff x="4796973" y="769970"/>
              <a:chExt cx="1682943" cy="1682943"/>
            </a:xfrm>
            <a:effectLst>
              <a:outerShdw blurRad="50800" dist="38100" dir="2700000" algn="tl" rotWithShape="0">
                <a:prstClr val="black">
                  <a:alpha val="40000"/>
                </a:prstClr>
              </a:outerShdw>
            </a:effectLst>
          </p:grpSpPr>
          <p:sp>
            <p:nvSpPr>
              <p:cNvPr id="88" name="椭圆 87"/>
              <p:cNvSpPr/>
              <p:nvPr/>
            </p:nvSpPr>
            <p:spPr>
              <a:xfrm>
                <a:off x="4796973" y="769970"/>
                <a:ext cx="1682943" cy="168294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zh-CN" altLang="en-US"/>
              </a:p>
            </p:txBody>
          </p:sp>
          <p:sp>
            <p:nvSpPr>
              <p:cNvPr id="89" name="流程图: 联系 35"/>
              <p:cNvSpPr/>
              <p:nvPr/>
            </p:nvSpPr>
            <p:spPr>
              <a:xfrm>
                <a:off x="5181602" y="1558857"/>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0" name="流程图: 联系 36"/>
              <p:cNvSpPr/>
              <p:nvPr/>
            </p:nvSpPr>
            <p:spPr>
              <a:xfrm>
                <a:off x="5447698"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1" name="流程图: 联系 37"/>
              <p:cNvSpPr/>
              <p:nvPr/>
            </p:nvSpPr>
            <p:spPr>
              <a:xfrm>
                <a:off x="5713794"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 name="矩形标注 91"/>
              <p:cNvSpPr/>
              <p:nvPr/>
            </p:nvSpPr>
            <p:spPr>
              <a:xfrm>
                <a:off x="5080002" y="1219556"/>
                <a:ext cx="1103086" cy="725713"/>
              </a:xfrm>
              <a:prstGeom prst="wedgeRectCallou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3" name="流程图: 联系 39"/>
              <p:cNvSpPr/>
              <p:nvPr/>
            </p:nvSpPr>
            <p:spPr>
              <a:xfrm>
                <a:off x="5979889"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87" name="文本框 3">
              <a:hlinkClick r:id="rId15" action="ppaction://hlinksldjump"/>
            </p:cNvPr>
            <p:cNvSpPr txBox="1">
              <a:spLocks noChangeArrowheads="1"/>
            </p:cNvSpPr>
            <p:nvPr/>
          </p:nvSpPr>
          <p:spPr bwMode="auto">
            <a:xfrm>
              <a:off x="9026942" y="4988981"/>
              <a:ext cx="1177260" cy="590700"/>
            </a:xfrm>
            <a:prstGeom prst="rect">
              <a:avLst/>
            </a:prstGeom>
            <a:noFill/>
            <a:ln w="9525">
              <a:noFill/>
              <a:miter lim="800000"/>
            </a:ln>
          </p:spPr>
          <p:txBody>
            <a:bodyPr wrap="square">
              <a:spAutoFit/>
            </a:bodyPr>
            <a:lstStyle/>
            <a:p>
              <a:r>
                <a:rPr lang="en-US" altLang="zh-CN" sz="2400" dirty="0" smtClean="0">
                  <a:solidFill>
                    <a:srgbClr val="FFC000"/>
                  </a:solidFill>
                  <a:latin typeface="Calibri" panose="020F0502020204030204" charset="0"/>
                </a:rPr>
                <a:t>Script</a:t>
              </a:r>
              <a:endParaRPr lang="zh-CN" altLang="en-US" sz="2400" dirty="0">
                <a:solidFill>
                  <a:srgbClr val="FFC000"/>
                </a:solidFill>
                <a:latin typeface="Calibri" panose="020F0502020204030204" charset="0"/>
              </a:endParaRPr>
            </a:p>
          </p:txBody>
        </p:sp>
      </p:grpSp>
      <p:sp>
        <p:nvSpPr>
          <p:cNvPr id="19" name="椭圆 18"/>
          <p:cNvSpPr/>
          <p:nvPr/>
        </p:nvSpPr>
        <p:spPr>
          <a:xfrm>
            <a:off x="695960" y="1433830"/>
            <a:ext cx="1070610" cy="97790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70560" y="1706245"/>
            <a:ext cx="1213485" cy="521970"/>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1</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35" name="文本框 34">
            <a:hlinkClick r:id="rId16" action="ppaction://hlinksldjump"/>
          </p:cNvPr>
          <p:cNvSpPr txBox="1"/>
          <p:nvPr/>
        </p:nvSpPr>
        <p:spPr>
          <a:xfrm>
            <a:off x="1713865" y="3364230"/>
            <a:ext cx="1762125" cy="460375"/>
          </a:xfrm>
          <a:prstGeom prst="rect">
            <a:avLst/>
          </a:prstGeom>
          <a:noFill/>
        </p:spPr>
        <p:txBody>
          <a:bodyPr wrap="square" rtlCol="0">
            <a:spAutoFit/>
          </a:bodyPr>
          <a:lstStyle/>
          <a:p>
            <a:r>
              <a:rPr lang="en-US" altLang="zh-CN" sz="2400" b="1" dirty="0" smtClean="0">
                <a:solidFill>
                  <a:srgbClr val="002060"/>
                </a:solidFill>
                <a:cs typeface="宋体" panose="02010600030101010101" pitchFamily="2" charset="-122"/>
                <a:sym typeface="+mn-ea"/>
              </a:rPr>
              <a:t>internship </a:t>
            </a:r>
            <a:r>
              <a:rPr lang="en-US" altLang="zh-CN" sz="2400" b="1" dirty="0" smtClean="0">
                <a:solidFill>
                  <a:srgbClr val="002060"/>
                </a:solidFill>
                <a:cs typeface="宋体" panose="02010600030101010101" pitchFamily="2" charset="-122"/>
                <a:sym typeface="+mn-ea"/>
              </a:rPr>
              <a:t> </a:t>
            </a:r>
            <a:endParaRPr lang="en-US" altLang="zh-CN" sz="2400" b="1" dirty="0" smtClean="0">
              <a:solidFill>
                <a:srgbClr val="002060"/>
              </a:solidFill>
              <a:cs typeface="宋体" panose="02010600030101010101" pitchFamily="2" charset="-122"/>
              <a:sym typeface="+mn-ea"/>
            </a:endParaRPr>
          </a:p>
        </p:txBody>
      </p:sp>
      <p:sp>
        <p:nvSpPr>
          <p:cNvPr id="20" name="矩形: 圆角 38"/>
          <p:cNvSpPr/>
          <p:nvPr>
            <p:custDataLst>
              <p:tags r:id="rId1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1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2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21"/>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2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2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24"/>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25"/>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2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3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6" name="文本框 5">
            <a:hlinkClick r:id="rId31" action="ppaction://hlinksldjump"/>
          </p:cNvPr>
          <p:cNvSpPr txBox="1"/>
          <p:nvPr/>
        </p:nvSpPr>
        <p:spPr>
          <a:xfrm>
            <a:off x="8416925" y="3364230"/>
            <a:ext cx="1611630" cy="460375"/>
          </a:xfrm>
          <a:prstGeom prst="rect">
            <a:avLst/>
          </a:prstGeom>
          <a:noFill/>
        </p:spPr>
        <p:txBody>
          <a:bodyPr wrap="square" rtlCol="0">
            <a:spAutoFit/>
          </a:bodyPr>
          <a:lstStyle/>
          <a:p>
            <a:r>
              <a:rPr lang="en-US" altLang="zh-CN" sz="2400" b="1" dirty="0" smtClean="0">
                <a:solidFill>
                  <a:srgbClr val="002060"/>
                </a:solidFill>
                <a:cs typeface="宋体" panose="02010600030101010101" pitchFamily="2" charset="-122"/>
              </a:rPr>
              <a:t>numerous </a:t>
            </a:r>
            <a:endParaRPr lang="en-US" altLang="zh-CN" sz="2400" b="1" dirty="0" smtClean="0">
              <a:solidFill>
                <a:srgbClr val="002060"/>
              </a:solidFill>
              <a:cs typeface="宋体" panose="02010600030101010101" pitchFamily="2" charset="-122"/>
            </a:endParaRPr>
          </a:p>
        </p:txBody>
      </p:sp>
      <p:sp>
        <p:nvSpPr>
          <p:cNvPr id="11" name="文本框 10">
            <a:hlinkClick r:id="rId32" action="ppaction://hlinksldjump"/>
          </p:cNvPr>
          <p:cNvSpPr txBox="1"/>
          <p:nvPr/>
        </p:nvSpPr>
        <p:spPr>
          <a:xfrm>
            <a:off x="6750050" y="4572000"/>
            <a:ext cx="1666875" cy="460375"/>
          </a:xfrm>
          <a:prstGeom prst="rect">
            <a:avLst/>
          </a:prstGeom>
          <a:noFill/>
        </p:spPr>
        <p:txBody>
          <a:bodyPr wrap="square" rtlCol="0">
            <a:spAutoFit/>
          </a:bodyPr>
          <a:lstStyle/>
          <a:p>
            <a:r>
              <a:rPr lang="en-US" altLang="zh-CN" sz="2400" b="1" dirty="0" smtClean="0">
                <a:solidFill>
                  <a:srgbClr val="002060"/>
                </a:solidFill>
                <a:cs typeface="宋体" panose="02010600030101010101" pitchFamily="2" charset="-122"/>
              </a:rPr>
              <a:t>thanks to</a:t>
            </a:r>
            <a:endParaRPr lang="en-US" altLang="zh-CN" sz="2400" b="1" dirty="0" smtClean="0">
              <a:solidFill>
                <a:srgbClr val="002060"/>
              </a:solidFill>
              <a:cs typeface="宋体" panose="02010600030101010101" pitchFamily="2" charset="-122"/>
            </a:endParaRPr>
          </a:p>
        </p:txBody>
      </p:sp>
      <p:sp>
        <p:nvSpPr>
          <p:cNvPr id="12" name="文本框 11">
            <a:hlinkClick r:id="rId33" action="ppaction://hlinksldjump"/>
          </p:cNvPr>
          <p:cNvSpPr txBox="1"/>
          <p:nvPr/>
        </p:nvSpPr>
        <p:spPr>
          <a:xfrm>
            <a:off x="1558290" y="4572000"/>
            <a:ext cx="1760855" cy="460375"/>
          </a:xfrm>
          <a:prstGeom prst="rect">
            <a:avLst/>
          </a:prstGeom>
          <a:noFill/>
        </p:spPr>
        <p:txBody>
          <a:bodyPr wrap="square" rtlCol="0">
            <a:spAutoFit/>
          </a:bodyPr>
          <a:lstStyle/>
          <a:p>
            <a:r>
              <a:rPr lang="zh-CN" altLang="en-US"/>
              <a:t> </a:t>
            </a:r>
            <a:r>
              <a:rPr lang="en-US" altLang="zh-CN" sz="2400" b="1" dirty="0" smtClean="0">
                <a:solidFill>
                  <a:srgbClr val="002060"/>
                </a:solidFill>
                <a:cs typeface="宋体" panose="02010600030101010101" pitchFamily="2" charset="-122"/>
                <a:sym typeface="+mn-ea"/>
              </a:rPr>
              <a:t>complaint </a:t>
            </a:r>
            <a:endParaRPr lang="en-US" altLang="zh-CN" sz="2400" b="1" dirty="0" smtClean="0">
              <a:solidFill>
                <a:srgbClr val="002060"/>
              </a:solidFill>
              <a:cs typeface="宋体" panose="02010600030101010101" pitchFamily="2" charset="-122"/>
            </a:endParaRPr>
          </a:p>
        </p:txBody>
      </p:sp>
      <p:grpSp>
        <p:nvGrpSpPr>
          <p:cNvPr id="96" name="孟菲斯" descr="7b0a202020202274657874626f78223a20227b5c2263617465676f72795f69645c223a31303431372c5c2269645c223a32303239383433347d220a7d0a"/>
          <p:cNvGrpSpPr/>
          <p:nvPr/>
        </p:nvGrpSpPr>
        <p:grpSpPr>
          <a:xfrm>
            <a:off x="9059545" y="1035050"/>
            <a:ext cx="2549525" cy="1016000"/>
            <a:chOff x="5467" y="4437"/>
            <a:chExt cx="8344" cy="1926"/>
          </a:xfrm>
        </p:grpSpPr>
        <p:pic>
          <p:nvPicPr>
            <p:cNvPr id="97" name="图片 96" descr="design-2-out-05"/>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5467" y="4438"/>
              <a:ext cx="8266" cy="1925"/>
            </a:xfrm>
            <a:prstGeom prst="rect">
              <a:avLst/>
            </a:prstGeom>
          </p:spPr>
        </p:pic>
        <p:sp>
          <p:nvSpPr>
            <p:cNvPr id="98" name="文本框 97"/>
            <p:cNvSpPr txBox="1"/>
            <p:nvPr/>
          </p:nvSpPr>
          <p:spPr>
            <a:xfrm>
              <a:off x="5785" y="4437"/>
              <a:ext cx="8026" cy="851"/>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70000"/>
                </a:lnSpc>
              </a:pPr>
              <a:r>
                <a:rPr lang="zh-CN" altLang="en-US" sz="3200">
                  <a:solidFill>
                    <a:schemeClr val="tx1"/>
                  </a:solidFill>
                  <a:latin typeface="汉仪晓波画报黑W" panose="00020600040101010101" charset="-122"/>
                  <a:ea typeface="汉仪晓波画报黑W" panose="00020600040101010101" charset="-122"/>
                  <a:cs typeface="汉仪晓波画报黑W" panose="00020600040101010101" charset="-122"/>
                </a:rPr>
                <a:t>Dialogue One </a:t>
              </a:r>
              <a:endParaRPr lang="zh-CN" altLang="en-US" sz="3200">
                <a:solidFill>
                  <a:schemeClr val="bg1"/>
                </a:solidFill>
                <a:latin typeface="汉仪晓波画报黑W" panose="00020600040101010101" charset="-122"/>
                <a:ea typeface="汉仪晓波画报黑W" panose="00020600040101010101" charset="-122"/>
                <a:cs typeface="汉仪晓波画报黑W" panose="00020600040101010101" charset="-122"/>
              </a:endParaRPr>
            </a:p>
          </p:txBody>
        </p:sp>
      </p:grpSp>
    </p:spTree>
    <p:custDataLst>
      <p:tags r:id="rId36"/>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p:tgtEl>
                                          <p:spTgt spid="96"/>
                                        </p:tgtEl>
                                        <p:attrNameLst>
                                          <p:attrName>ppt_y</p:attrName>
                                        </p:attrNameLst>
                                      </p:cBhvr>
                                      <p:tavLst>
                                        <p:tav tm="0">
                                          <p:val>
                                            <p:strVal val="#ppt_y+#ppt_h*1.125000"/>
                                          </p:val>
                                        </p:tav>
                                        <p:tav tm="100000">
                                          <p:val>
                                            <p:strVal val="#ppt_y"/>
                                          </p:val>
                                        </p:tav>
                                      </p:tavLst>
                                    </p:anim>
                                    <p:animEffect transition="in" filter="wipe(up)">
                                      <p:cBhvr>
                                        <p:cTn id="8" dur="500"/>
                                        <p:tgtEl>
                                          <p:spTgt spid="96"/>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500" fill="hold"/>
                                        <p:tgtEl>
                                          <p:spTgt spid="36"/>
                                        </p:tgtEl>
                                        <p:attrNameLst>
                                          <p:attrName>ppt_x</p:attrName>
                                        </p:attrNameLst>
                                      </p:cBhvr>
                                      <p:tavLst>
                                        <p:tav tm="0">
                                          <p:val>
                                            <p:strVal val="#ppt_x"/>
                                          </p:val>
                                        </p:tav>
                                        <p:tav tm="100000">
                                          <p:val>
                                            <p:strVal val="#ppt_x"/>
                                          </p:val>
                                        </p:tav>
                                      </p:tavLst>
                                    </p:anim>
                                    <p:anim calcmode="lin" valueType="num">
                                      <p:cBhvr additive="base">
                                        <p:cTn id="22" dur="500" fill="hold"/>
                                        <p:tgtEl>
                                          <p:spTgt spid="3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12" presetClass="entr" presetSubtype="4"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p:tgtEl>
                                          <p:spTgt spid="38"/>
                                        </p:tgtEl>
                                        <p:attrNameLst>
                                          <p:attrName>ppt_y</p:attrName>
                                        </p:attrNameLst>
                                      </p:cBhvr>
                                      <p:tavLst>
                                        <p:tav tm="0">
                                          <p:val>
                                            <p:strVal val="#ppt_y+#ppt_h*1.125000"/>
                                          </p:val>
                                        </p:tav>
                                        <p:tav tm="100000">
                                          <p:val>
                                            <p:strVal val="#ppt_y"/>
                                          </p:val>
                                        </p:tav>
                                      </p:tavLst>
                                    </p:anim>
                                    <p:animEffect transition="in" filter="wipe(up)">
                                      <p:cBhvr>
                                        <p:cTn id="40" dur="500"/>
                                        <p:tgtEl>
                                          <p:spTgt spid="38"/>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par>
                                <p:cTn id="45" presetID="1" presetClass="entr" presetSubtype="0" fill="hold" grpId="2"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9" grpId="2"/>
      <p:bldP spid="30" grpId="0"/>
      <p:bldP spid="31" grpId="0"/>
      <p:bldP spid="32" grpId="0"/>
      <p:bldP spid="33" grpId="0"/>
      <p:bldP spid="34" grpId="0"/>
      <p:bldP spid="19" grpId="0" animBg="1"/>
      <p:bldP spid="21" grpId="0"/>
      <p:bldP spid="35" grpId="0"/>
      <p:bldP spid="6" grpId="0"/>
      <p:bldP spid="11" grpId="0"/>
      <p:bldP spid="12" grpId="0"/>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0" name="组合 1" descr="KSO_WM_TAG_VERSION=1.0&amp;KSO_WM_BEAUTIFY_FLAG=#wm#&amp;KSO_WM_UNIT_TYPE=i&amp;KSO_WM_UNIT_ID=wpsdiag20160984_4*i*1&amp;KSO_WM_TEMPLATE_CATEGORY=wpsdiag&amp;KSO_WM_TEMPLATE_INDEX=20160984"/>
          <p:cNvGrpSpPr/>
          <p:nvPr/>
        </p:nvGrpSpPr>
        <p:grpSpPr>
          <a:xfrm>
            <a:off x="6020435" y="5769610"/>
            <a:ext cx="5481955" cy="944245"/>
            <a:chOff x="29847" y="697369"/>
            <a:chExt cx="3516496" cy="731378"/>
          </a:xfrm>
        </p:grpSpPr>
        <p:sp>
          <p:nvSpPr>
            <p:cNvPr id="21" name="矩形 32" descr="KSO_WM_UNIT_INDEX=1_1&amp;KSO_WM_UNIT_TYPE=m_i&amp;KSO_WM_UNIT_ID=wpsdiag20160984_4*m_i*1_1&amp;KSO_WM_UNIT_LAYERLEVEL=1_1&amp;KSO_WM_UNIT_CLEAR=1&amp;KSO_WM_TAG_VERSION=1.0&amp;KSO_WM_BEAUTIFY_FLAG=#wm#&amp;KSO_WM_TEMPLATE_CATEGORY=wpsdiag&amp;KSO_WM_TEMPLATE_INDEX=20160984&amp;KSO_WM_SLIDE_ITEM_CNT=4&amp;KSO_WM_DIAGRAM_GROUP_CODE=m1_1&amp;KSO_WM_UNIT_FILL_FORE_SCHEMECOLOR_INDEX=5&amp;KSO_WM_UNIT_FILL_BACK_SCHEMECOLOR_INDEX=0&amp;KSO_WM_UNIT_FILL_TYPE=1"/>
            <p:cNvSpPr/>
            <p:nvPr/>
          </p:nvSpPr>
          <p:spPr>
            <a:xfrm>
              <a:off x="2521991" y="891972"/>
              <a:ext cx="411528" cy="343839"/>
            </a:xfrm>
            <a:custGeom>
              <a:avLst/>
              <a:gdLst>
                <a:gd name="connsiteX0" fmla="*/ 2382 w 791902"/>
                <a:gd name="connsiteY0" fmla="*/ 9525 h 343839"/>
                <a:gd name="connsiteX1" fmla="*/ 395566 w 791902"/>
                <a:gd name="connsiteY1" fmla="*/ 131909 h 343839"/>
                <a:gd name="connsiteX2" fmla="*/ 791650 w 791902"/>
                <a:gd name="connsiteY2" fmla="*/ 0 h 343839"/>
                <a:gd name="connsiteX3" fmla="*/ 791831 w 791902"/>
                <a:gd name="connsiteY3" fmla="*/ 343839 h 343839"/>
                <a:gd name="connsiteX4" fmla="*/ 388962 w 791902"/>
                <a:gd name="connsiteY4" fmla="*/ 220015 h 343839"/>
                <a:gd name="connsiteX5" fmla="*/ 0 w 791902"/>
                <a:gd name="connsiteY5" fmla="*/ 339078 h 343839"/>
                <a:gd name="connsiteX6" fmla="*/ 2382 w 791902"/>
                <a:gd name="connsiteY6" fmla="*/ 9525 h 3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902" h="343839">
                  <a:moveTo>
                    <a:pt x="2382" y="9525"/>
                  </a:moveTo>
                  <a:cubicBezTo>
                    <a:pt x="116594" y="86832"/>
                    <a:pt x="257541" y="133183"/>
                    <a:pt x="395566" y="131909"/>
                  </a:cubicBezTo>
                  <a:cubicBezTo>
                    <a:pt x="538347" y="127627"/>
                    <a:pt x="646489" y="85244"/>
                    <a:pt x="791650" y="0"/>
                  </a:cubicBezTo>
                  <a:cubicBezTo>
                    <a:pt x="792444" y="104295"/>
                    <a:pt x="791037" y="239544"/>
                    <a:pt x="791831" y="343839"/>
                  </a:cubicBezTo>
                  <a:cubicBezTo>
                    <a:pt x="673657" y="285102"/>
                    <a:pt x="535710" y="228746"/>
                    <a:pt x="388962" y="220015"/>
                  </a:cubicBezTo>
                  <a:cubicBezTo>
                    <a:pt x="252525" y="227160"/>
                    <a:pt x="126912" y="270021"/>
                    <a:pt x="0" y="339078"/>
                  </a:cubicBezTo>
                  <a:lnTo>
                    <a:pt x="2382" y="9525"/>
                  </a:lnTo>
                  <a:close/>
                </a:path>
              </a:pathLst>
            </a:custGeom>
            <a:solidFill>
              <a:srgbClr val="E7E6E6"/>
            </a:solidFill>
            <a:ln w="12700" cap="flat" cmpd="sng" algn="ctr">
              <a:noFill/>
              <a:prstDash val="solid"/>
              <a:miter lim="800000"/>
            </a:ln>
            <a:effectLst/>
          </p:spPr>
        </p:sp>
        <p:sp>
          <p:nvSpPr>
            <p:cNvPr id="22" name="矩形 32" descr="KSO_WM_UNIT_INDEX=1_2&amp;KSO_WM_UNIT_TYPE=m_i&amp;KSO_WM_UNIT_ID=wpsdiag20160984_4*m_i*1_2&amp;KSO_WM_UNIT_LAYERLEVEL=1_1&amp;KSO_WM_UNIT_CLEAR=1&amp;KSO_WM_TAG_VERSION=1.0&amp;KSO_WM_BEAUTIFY_FLAG=#wm#&amp;KSO_WM_TEMPLATE_CATEGORY=wpsdiag&amp;KSO_WM_TEMPLATE_INDEX=20160984&amp;KSO_WM_SLIDE_ITEM_CNT=4&amp;KSO_WM_DIAGRAM_GROUP_CODE=m1_1&amp;KSO_WM_UNIT_FILL_FORE_SCHEMECOLOR_INDEX=5&amp;KSO_WM_UNIT_FILL_BACK_SCHEMECOLOR_INDEX=0&amp;KSO_WM_UNIT_FILL_TYPE=1"/>
            <p:cNvSpPr/>
            <p:nvPr/>
          </p:nvSpPr>
          <p:spPr>
            <a:xfrm>
              <a:off x="1583149" y="891167"/>
              <a:ext cx="411528" cy="343839"/>
            </a:xfrm>
            <a:custGeom>
              <a:avLst/>
              <a:gdLst>
                <a:gd name="connsiteX0" fmla="*/ 2382 w 791902"/>
                <a:gd name="connsiteY0" fmla="*/ 9525 h 343839"/>
                <a:gd name="connsiteX1" fmla="*/ 395566 w 791902"/>
                <a:gd name="connsiteY1" fmla="*/ 131909 h 343839"/>
                <a:gd name="connsiteX2" fmla="*/ 791650 w 791902"/>
                <a:gd name="connsiteY2" fmla="*/ 0 h 343839"/>
                <a:gd name="connsiteX3" fmla="*/ 791831 w 791902"/>
                <a:gd name="connsiteY3" fmla="*/ 343839 h 343839"/>
                <a:gd name="connsiteX4" fmla="*/ 388962 w 791902"/>
                <a:gd name="connsiteY4" fmla="*/ 220015 h 343839"/>
                <a:gd name="connsiteX5" fmla="*/ 0 w 791902"/>
                <a:gd name="connsiteY5" fmla="*/ 339078 h 343839"/>
                <a:gd name="connsiteX6" fmla="*/ 2382 w 791902"/>
                <a:gd name="connsiteY6" fmla="*/ 9525 h 3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902" h="343839">
                  <a:moveTo>
                    <a:pt x="2382" y="9525"/>
                  </a:moveTo>
                  <a:cubicBezTo>
                    <a:pt x="116594" y="86832"/>
                    <a:pt x="257541" y="133183"/>
                    <a:pt x="395566" y="131909"/>
                  </a:cubicBezTo>
                  <a:cubicBezTo>
                    <a:pt x="538347" y="127627"/>
                    <a:pt x="646489" y="85244"/>
                    <a:pt x="791650" y="0"/>
                  </a:cubicBezTo>
                  <a:cubicBezTo>
                    <a:pt x="792444" y="104295"/>
                    <a:pt x="791037" y="239544"/>
                    <a:pt x="791831" y="343839"/>
                  </a:cubicBezTo>
                  <a:cubicBezTo>
                    <a:pt x="673657" y="285102"/>
                    <a:pt x="535710" y="228746"/>
                    <a:pt x="388962" y="220015"/>
                  </a:cubicBezTo>
                  <a:cubicBezTo>
                    <a:pt x="252525" y="227160"/>
                    <a:pt x="126912" y="270021"/>
                    <a:pt x="0" y="339078"/>
                  </a:cubicBezTo>
                  <a:lnTo>
                    <a:pt x="2382" y="9525"/>
                  </a:lnTo>
                  <a:close/>
                </a:path>
              </a:pathLst>
            </a:custGeom>
            <a:solidFill>
              <a:srgbClr val="E7E6E6"/>
            </a:solidFill>
            <a:ln w="12700" cap="flat" cmpd="sng" algn="ctr">
              <a:noFill/>
              <a:prstDash val="solid"/>
              <a:miter lim="800000"/>
            </a:ln>
            <a:effectLst/>
          </p:spPr>
        </p:sp>
        <p:sp>
          <p:nvSpPr>
            <p:cNvPr id="23" name="矩形 32" descr="KSO_WM_UNIT_INDEX=1_3&amp;KSO_WM_UNIT_TYPE=m_i&amp;KSO_WM_UNIT_ID=wpsdiag20160984_4*m_i*1_3&amp;KSO_WM_UNIT_LAYERLEVEL=1_1&amp;KSO_WM_UNIT_CLEAR=1&amp;KSO_WM_TAG_VERSION=1.0&amp;KSO_WM_BEAUTIFY_FLAG=#wm#&amp;KSO_WM_TEMPLATE_CATEGORY=wpsdiag&amp;KSO_WM_TEMPLATE_INDEX=20160984&amp;KSO_WM_SLIDE_ITEM_CNT=4&amp;KSO_WM_DIAGRAM_GROUP_CODE=m1_1&amp;KSO_WM_UNIT_FILL_FORE_SCHEMECOLOR_INDEX=5&amp;KSO_WM_UNIT_FILL_BACK_SCHEMECOLOR_INDEX=0&amp;KSO_WM_UNIT_FILL_TYPE=1"/>
            <p:cNvSpPr/>
            <p:nvPr/>
          </p:nvSpPr>
          <p:spPr>
            <a:xfrm>
              <a:off x="2514327" y="890892"/>
              <a:ext cx="411528" cy="343839"/>
            </a:xfrm>
            <a:custGeom>
              <a:avLst/>
              <a:gdLst>
                <a:gd name="connsiteX0" fmla="*/ 2382 w 791902"/>
                <a:gd name="connsiteY0" fmla="*/ 9525 h 343839"/>
                <a:gd name="connsiteX1" fmla="*/ 395566 w 791902"/>
                <a:gd name="connsiteY1" fmla="*/ 131909 h 343839"/>
                <a:gd name="connsiteX2" fmla="*/ 791650 w 791902"/>
                <a:gd name="connsiteY2" fmla="*/ 0 h 343839"/>
                <a:gd name="connsiteX3" fmla="*/ 791831 w 791902"/>
                <a:gd name="connsiteY3" fmla="*/ 343839 h 343839"/>
                <a:gd name="connsiteX4" fmla="*/ 388962 w 791902"/>
                <a:gd name="connsiteY4" fmla="*/ 220015 h 343839"/>
                <a:gd name="connsiteX5" fmla="*/ 0 w 791902"/>
                <a:gd name="connsiteY5" fmla="*/ 339078 h 343839"/>
                <a:gd name="connsiteX6" fmla="*/ 2382 w 791902"/>
                <a:gd name="connsiteY6" fmla="*/ 9525 h 3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902" h="343839">
                  <a:moveTo>
                    <a:pt x="2382" y="9525"/>
                  </a:moveTo>
                  <a:cubicBezTo>
                    <a:pt x="116594" y="86832"/>
                    <a:pt x="257541" y="133183"/>
                    <a:pt x="395566" y="131909"/>
                  </a:cubicBezTo>
                  <a:cubicBezTo>
                    <a:pt x="538347" y="127627"/>
                    <a:pt x="646489" y="85244"/>
                    <a:pt x="791650" y="0"/>
                  </a:cubicBezTo>
                  <a:cubicBezTo>
                    <a:pt x="792444" y="104295"/>
                    <a:pt x="791037" y="239544"/>
                    <a:pt x="791831" y="343839"/>
                  </a:cubicBezTo>
                  <a:cubicBezTo>
                    <a:pt x="673657" y="285102"/>
                    <a:pt x="535710" y="228746"/>
                    <a:pt x="388962" y="220015"/>
                  </a:cubicBezTo>
                  <a:cubicBezTo>
                    <a:pt x="252525" y="227160"/>
                    <a:pt x="126912" y="270021"/>
                    <a:pt x="0" y="339078"/>
                  </a:cubicBezTo>
                  <a:lnTo>
                    <a:pt x="2382" y="9525"/>
                  </a:lnTo>
                  <a:close/>
                </a:path>
              </a:pathLst>
            </a:custGeom>
            <a:solidFill>
              <a:srgbClr val="E7E6E6"/>
            </a:solidFill>
            <a:ln w="12700" cap="flat" cmpd="sng" algn="ctr">
              <a:noFill/>
              <a:prstDash val="solid"/>
              <a:miter lim="800000"/>
            </a:ln>
            <a:effectLst/>
          </p:spPr>
        </p:sp>
        <p:sp>
          <p:nvSpPr>
            <p:cNvPr id="44" name="矩形 32" descr="KSO_WM_UNIT_INDEX=1_4&amp;KSO_WM_UNIT_TYPE=m_i&amp;KSO_WM_UNIT_ID=wpsdiag20160984_4*m_i*1_4&amp;KSO_WM_UNIT_LAYERLEVEL=1_1&amp;KSO_WM_UNIT_CLEAR=1&amp;KSO_WM_TAG_VERSION=1.0&amp;KSO_WM_BEAUTIFY_FLAG=#wm#&amp;KSO_WM_TEMPLATE_CATEGORY=wpsdiag&amp;KSO_WM_TEMPLATE_INDEX=20160984&amp;KSO_WM_SLIDE_ITEM_CNT=4&amp;KSO_WM_DIAGRAM_GROUP_CODE=m1_1&amp;KSO_WM_UNIT_FILL_FORE_SCHEMECOLOR_INDEX=5&amp;KSO_WM_UNIT_FILL_BACK_SCHEMECOLOR_INDEX=0&amp;KSO_WM_UNIT_FILL_TYPE=1"/>
            <p:cNvSpPr/>
            <p:nvPr/>
          </p:nvSpPr>
          <p:spPr>
            <a:xfrm>
              <a:off x="656400" y="887891"/>
              <a:ext cx="411528" cy="343839"/>
            </a:xfrm>
            <a:custGeom>
              <a:avLst/>
              <a:gdLst>
                <a:gd name="connsiteX0" fmla="*/ 2382 w 791902"/>
                <a:gd name="connsiteY0" fmla="*/ 9525 h 343839"/>
                <a:gd name="connsiteX1" fmla="*/ 395566 w 791902"/>
                <a:gd name="connsiteY1" fmla="*/ 131909 h 343839"/>
                <a:gd name="connsiteX2" fmla="*/ 791650 w 791902"/>
                <a:gd name="connsiteY2" fmla="*/ 0 h 343839"/>
                <a:gd name="connsiteX3" fmla="*/ 791831 w 791902"/>
                <a:gd name="connsiteY3" fmla="*/ 343839 h 343839"/>
                <a:gd name="connsiteX4" fmla="*/ 388962 w 791902"/>
                <a:gd name="connsiteY4" fmla="*/ 220015 h 343839"/>
                <a:gd name="connsiteX5" fmla="*/ 0 w 791902"/>
                <a:gd name="connsiteY5" fmla="*/ 339078 h 343839"/>
                <a:gd name="connsiteX6" fmla="*/ 2382 w 791902"/>
                <a:gd name="connsiteY6" fmla="*/ 9525 h 3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902" h="343839">
                  <a:moveTo>
                    <a:pt x="2382" y="9525"/>
                  </a:moveTo>
                  <a:cubicBezTo>
                    <a:pt x="116594" y="86832"/>
                    <a:pt x="257541" y="133183"/>
                    <a:pt x="395566" y="131909"/>
                  </a:cubicBezTo>
                  <a:cubicBezTo>
                    <a:pt x="538347" y="127627"/>
                    <a:pt x="646489" y="85244"/>
                    <a:pt x="791650" y="0"/>
                  </a:cubicBezTo>
                  <a:cubicBezTo>
                    <a:pt x="792444" y="104295"/>
                    <a:pt x="791037" y="239544"/>
                    <a:pt x="791831" y="343839"/>
                  </a:cubicBezTo>
                  <a:cubicBezTo>
                    <a:pt x="673657" y="285102"/>
                    <a:pt x="535710" y="228746"/>
                    <a:pt x="388962" y="220015"/>
                  </a:cubicBezTo>
                  <a:cubicBezTo>
                    <a:pt x="252525" y="227160"/>
                    <a:pt x="126912" y="270021"/>
                    <a:pt x="0" y="339078"/>
                  </a:cubicBezTo>
                  <a:lnTo>
                    <a:pt x="2382" y="9525"/>
                  </a:lnTo>
                  <a:close/>
                </a:path>
              </a:pathLst>
            </a:custGeom>
            <a:solidFill>
              <a:srgbClr val="E7E6E6"/>
            </a:solidFill>
            <a:ln w="12700" cap="flat" cmpd="sng" algn="ctr">
              <a:noFill/>
              <a:prstDash val="solid"/>
              <a:miter lim="800000"/>
            </a:ln>
            <a:effectLst/>
          </p:spPr>
        </p:sp>
        <p:grpSp>
          <p:nvGrpSpPr>
            <p:cNvPr id="53" name="组合 58"/>
            <p:cNvGrpSpPr/>
            <p:nvPr/>
          </p:nvGrpSpPr>
          <p:grpSpPr>
            <a:xfrm>
              <a:off x="29847" y="702978"/>
              <a:ext cx="713661" cy="713661"/>
              <a:chOff x="29847" y="702978"/>
              <a:chExt cx="713661" cy="713661"/>
            </a:xfrm>
          </p:grpSpPr>
          <p:grpSp>
            <p:nvGrpSpPr>
              <p:cNvPr id="58" name="组合 59"/>
              <p:cNvGrpSpPr/>
              <p:nvPr/>
            </p:nvGrpSpPr>
            <p:grpSpPr>
              <a:xfrm>
                <a:off x="79656" y="749791"/>
                <a:ext cx="624980" cy="624980"/>
                <a:chOff x="79656" y="749791"/>
                <a:chExt cx="624980" cy="624980"/>
              </a:xfrm>
            </p:grpSpPr>
            <p:sp>
              <p:nvSpPr>
                <p:cNvPr id="59" name="椭圆 60" descr="KSO_WM_UNIT_INDEX=1_5&amp;KSO_WM_UNIT_TYPE=m_i&amp;KSO_WM_UNIT_ID=wpsdiag20160984_4*m_i*1_5&amp;KSO_WM_UNIT_LAYERLEVEL=1_1&amp;KSO_WM_UNIT_CLEAR=1&amp;KSO_WM_TAG_VERSION=1.0&amp;KSO_WM_BEAUTIFY_FLAG=#wm#&amp;KSO_WM_TEMPLATE_CATEGORY=wpsdiag&amp;KSO_WM_TEMPLATE_INDEX=20160984&amp;KSO_WM_SLIDE_ITEM_CNT=4&amp;KSO_WM_DIAGRAM_GROUP_CODE=m1_1&amp;KSO_WM_UNIT_FILL_FORE_SCHEMECOLOR_INDEX=6&amp;KSO_WM_UNIT_FILL_BACK_SCHEMECOLOR_INDEX=0&amp;KSO_WM_UNIT_FILL_TYPE=1"/>
                <p:cNvSpPr/>
                <p:nvPr/>
              </p:nvSpPr>
              <p:spPr>
                <a:xfrm>
                  <a:off x="79656" y="749791"/>
                  <a:ext cx="624980" cy="624980"/>
                </a:xfrm>
                <a:prstGeom prst="ellipse">
                  <a:avLst/>
                </a:prstGeom>
                <a:solidFill>
                  <a:srgbClr val="70C2B4"/>
                </a:solidFill>
                <a:ln w="12700" cap="flat" cmpd="sng" algn="ctr">
                  <a:noFill/>
                  <a:prstDash val="solid"/>
                  <a:miter lim="800000"/>
                </a:ln>
                <a:effectLst/>
              </p:spPr>
            </p:sp>
            <p:sp>
              <p:nvSpPr>
                <p:cNvPr id="67" name="椭圆 61" descr="KSO_WM_UNIT_INDEX=1_6&amp;KSO_WM_UNIT_TYPE=m_i&amp;KSO_WM_UNIT_ID=wpsdiag20160984_4*m_i*1_6&amp;KSO_WM_UNIT_LAYERLEVEL=1_1&amp;KSO_WM_UNIT_CLEAR=1&amp;KSO_WM_TAG_VERSION=1.0&amp;KSO_WM_BEAUTIFY_FLAG=#wm#&amp;KSO_WM_TEMPLATE_CATEGORY=wpsdiag&amp;KSO_WM_TEMPLATE_INDEX=20160984&amp;KSO_WM_SLIDE_ITEM_CNT=4&amp;KSO_WM_DIAGRAM_GROUP_CODE=m1_1&amp;KSO_WM_UNIT_FILL_FORE_SCHEMECOLOR_INDEX=6&amp;KSO_WM_UNIT_FILL_BACK_SCHEMECOLOR_INDEX=0&amp;KSO_WM_UNIT_TEXT_FILL_FORE_SCHEMECOLOR_INDEX=12&amp;KSO_WM_UNIT_FILL_TYPE=1&amp;KSO_WM_UNIT_TEXT_FILL_TYPE=1"/>
                <p:cNvSpPr/>
                <p:nvPr/>
              </p:nvSpPr>
              <p:spPr>
                <a:xfrm>
                  <a:off x="127893" y="798028"/>
                  <a:ext cx="528507" cy="528507"/>
                </a:xfrm>
                <a:prstGeom prst="ellipse">
                  <a:avLst/>
                </a:prstGeom>
                <a:solidFill>
                  <a:srgbClr val="A9DAD2"/>
                </a:solidFill>
                <a:ln w="12700" cap="flat" cmpd="sng" algn="ctr">
                  <a:noFill/>
                  <a:prstDash val="solid"/>
                  <a:miter lim="800000"/>
                </a:ln>
                <a:effectLst/>
              </p:spPr>
              <p:txBody>
                <a:bodyPr rot="0" spcFirstLastPara="0" vert="horz" wrap="square" lIns="0" tIns="0" rIns="0" bIns="0" numCol="1" spcCol="0" rtlCol="0" fromWordArt="0" anchor="ctr" anchorCtr="0" forceAA="0" compatLnSpc="1">
                  <a:noAutofit/>
                </a:bodyPr>
                <a:lstStyle/>
                <a:p>
                  <a:pPr algn="ctr">
                    <a:lnSpc>
                      <a:spcPct val="80000"/>
                    </a:lnSpc>
                  </a:pPr>
                  <a:r>
                    <a:rPr lang="en-US" altLang="zh-CN" sz="12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rPr>
                    <a:t> </a:t>
                  </a:r>
                  <a:endParaRPr lang="en-US" altLang="zh-CN" sz="12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grpSp>
          <p:sp>
            <p:nvSpPr>
              <p:cNvPr id="68" name="弧形 63" descr="KSO_WM_UNIT_INDEX=1_7&amp;KSO_WM_UNIT_TYPE=m_i&amp;KSO_WM_UNIT_ID=wpsdiag20160984_4*m_i*1_7&amp;KSO_WM_UNIT_LAYERLEVEL=1_1&amp;KSO_WM_UNIT_CLEAR=1&amp;KSO_WM_TAG_VERSION=1.0&amp;KSO_WM_BEAUTIFY_FLAG=#wm#&amp;KSO_WM_TEMPLATE_CATEGORY=wpsdiag&amp;KSO_WM_TEMPLATE_INDEX=20160984&amp;KSO_WM_SLIDE_ITEM_CNT=4&amp;KSO_WM_DIAGRAM_GROUP_CODE=m1_1&amp;KSO_WM_UNIT_LINE_FORE_SCHEMECOLOR_INDEX=6&amp;KSO_WM_UNIT_LINE_BACK_SCHEMECOLOR_INDEX=0&amp;KSO_WM_UNIT_LINE_FILL_TYPE=1"/>
              <p:cNvSpPr/>
              <p:nvPr/>
            </p:nvSpPr>
            <p:spPr>
              <a:xfrm rot="18900000">
                <a:off x="29847" y="702978"/>
                <a:ext cx="713661" cy="713661"/>
              </a:xfrm>
              <a:prstGeom prst="arc">
                <a:avLst/>
              </a:prstGeom>
              <a:noFill/>
              <a:ln w="15875" cap="flat" cmpd="sng" algn="ctr">
                <a:solidFill>
                  <a:srgbClr val="70C2B4"/>
                </a:solidFill>
                <a:prstDash val="sysDot"/>
                <a:miter lim="800000"/>
              </a:ln>
              <a:effectLst/>
            </p:spPr>
          </p:sp>
        </p:grpSp>
        <p:grpSp>
          <p:nvGrpSpPr>
            <p:cNvPr id="74" name="组合 67"/>
            <p:cNvGrpSpPr/>
            <p:nvPr/>
          </p:nvGrpSpPr>
          <p:grpSpPr>
            <a:xfrm>
              <a:off x="972645" y="707194"/>
              <a:ext cx="713661" cy="713661"/>
              <a:chOff x="972645" y="707194"/>
              <a:chExt cx="713661" cy="713661"/>
            </a:xfrm>
          </p:grpSpPr>
          <p:grpSp>
            <p:nvGrpSpPr>
              <p:cNvPr id="84" name="组合 68"/>
              <p:cNvGrpSpPr/>
              <p:nvPr/>
            </p:nvGrpSpPr>
            <p:grpSpPr>
              <a:xfrm>
                <a:off x="1010834" y="749791"/>
                <a:ext cx="624980" cy="624980"/>
                <a:chOff x="1010834" y="749791"/>
                <a:chExt cx="624980" cy="624980"/>
              </a:xfrm>
            </p:grpSpPr>
            <p:sp>
              <p:nvSpPr>
                <p:cNvPr id="85" name="椭圆 69" descr="KSO_WM_UNIT_INDEX=1_9&amp;KSO_WM_UNIT_TYPE=m_i&amp;KSO_WM_UNIT_ID=wpsdiag20160984_4*m_i*1_9&amp;KSO_WM_UNIT_LAYERLEVEL=1_1&amp;KSO_WM_UNIT_CLEAR=1&amp;KSO_WM_TAG_VERSION=1.0&amp;KSO_WM_BEAUTIFY_FLAG=#wm#&amp;KSO_WM_TEMPLATE_CATEGORY=wpsdiag&amp;KSO_WM_TEMPLATE_INDEX=20160984&amp;KSO_WM_SLIDE_ITEM_CNT=4&amp;KSO_WM_DIAGRAM_GROUP_CODE=m1_1&amp;KSO_WM_UNIT_FILL_FORE_SCHEMECOLOR_INDEX=7&amp;KSO_WM_UNIT_FILL_BACK_SCHEMECOLOR_INDEX=0&amp;KSO_WM_UNIT_FILL_TYPE=1"/>
                <p:cNvSpPr/>
                <p:nvPr/>
              </p:nvSpPr>
              <p:spPr>
                <a:xfrm>
                  <a:off x="1010834" y="749791"/>
                  <a:ext cx="624980" cy="624980"/>
                </a:xfrm>
                <a:prstGeom prst="ellipse">
                  <a:avLst/>
                </a:prstGeom>
                <a:solidFill>
                  <a:srgbClr val="F16F77"/>
                </a:solidFill>
                <a:ln w="12700" cap="flat" cmpd="sng" algn="ctr">
                  <a:noFill/>
                  <a:prstDash val="solid"/>
                  <a:miter lim="800000"/>
                </a:ln>
                <a:effectLst/>
              </p:spPr>
            </p:sp>
            <p:sp>
              <p:nvSpPr>
                <p:cNvPr id="86" name="椭圆 70" descr="KSO_WM_UNIT_INDEX=1_10&amp;KSO_WM_UNIT_TYPE=m_i&amp;KSO_WM_UNIT_ID=wpsdiag20160984_4*m_i*1_10&amp;KSO_WM_UNIT_LAYERLEVEL=1_1&amp;KSO_WM_UNIT_CLEAR=1&amp;KSO_WM_TAG_VERSION=1.0&amp;KSO_WM_BEAUTIFY_FLAG=#wm#&amp;KSO_WM_TEMPLATE_CATEGORY=wpsdiag&amp;KSO_WM_TEMPLATE_INDEX=20160984&amp;KSO_WM_SLIDE_ITEM_CNT=4&amp;KSO_WM_DIAGRAM_GROUP_CODE=m1_1&amp;KSO_WM_UNIT_FILL_FORE_SCHEMECOLOR_INDEX=7&amp;KSO_WM_UNIT_FILL_BACK_SCHEMECOLOR_INDEX=0&amp;KSO_WM_UNIT_TEXT_FILL_FORE_SCHEMECOLOR_INDEX=12&amp;KSO_WM_UNIT_FILL_TYPE=1&amp;KSO_WM_UNIT_TEXT_FILL_TYPE=1"/>
                <p:cNvSpPr/>
                <p:nvPr/>
              </p:nvSpPr>
              <p:spPr>
                <a:xfrm>
                  <a:off x="1059071" y="798028"/>
                  <a:ext cx="528507" cy="528507"/>
                </a:xfrm>
                <a:prstGeom prst="ellipse">
                  <a:avLst/>
                </a:prstGeom>
                <a:solidFill>
                  <a:srgbClr val="F7A9AD"/>
                </a:solidFill>
                <a:ln w="12700" cap="flat" cmpd="sng" algn="ctr">
                  <a:noFill/>
                  <a:prstDash val="solid"/>
                  <a:miter lim="800000"/>
                </a:ln>
                <a:effectLst/>
              </p:spPr>
              <p:txBody>
                <a:bodyPr rot="0" spcFirstLastPara="0" vert="horz" wrap="square" lIns="0" tIns="0" rIns="0" bIns="0" numCol="1" spcCol="0" rtlCol="0" fromWordArt="0" anchor="ctr" anchorCtr="0" forceAA="0" compatLnSpc="1">
                  <a:noAutofit/>
                </a:bodyPr>
                <a:lstStyle/>
                <a:p>
                  <a:pPr algn="just">
                    <a:lnSpc>
                      <a:spcPct val="80000"/>
                    </a:lnSpc>
                  </a:pPr>
                  <a:r>
                    <a:rPr lang="en-US" altLang="zh-CN" sz="12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rPr>
                    <a:t> </a:t>
                  </a:r>
                  <a:endParaRPr lang="en-US" altLang="zh-CN" sz="12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grpSp>
          <p:sp>
            <p:nvSpPr>
              <p:cNvPr id="97" name="弧形 72" descr="KSO_WM_UNIT_INDEX=1_11&amp;KSO_WM_UNIT_TYPE=m_i&amp;KSO_WM_UNIT_ID=wpsdiag20160984_4*m_i*1_11&amp;KSO_WM_UNIT_LAYERLEVEL=1_1&amp;KSO_WM_UNIT_CLEAR=1&amp;KSO_WM_TAG_VERSION=1.0&amp;KSO_WM_BEAUTIFY_FLAG=#wm#&amp;KSO_WM_TEMPLATE_CATEGORY=wpsdiag&amp;KSO_WM_TEMPLATE_INDEX=20160984&amp;KSO_WM_SLIDE_ITEM_CNT=4&amp;KSO_WM_DIAGRAM_GROUP_CODE=m1_1&amp;KSO_WM_UNIT_LINE_FORE_SCHEMECOLOR_INDEX=7&amp;KSO_WM_UNIT_LINE_BACK_SCHEMECOLOR_INDEX=0&amp;KSO_WM_UNIT_LINE_FILL_TYPE=1"/>
              <p:cNvSpPr/>
              <p:nvPr/>
            </p:nvSpPr>
            <p:spPr>
              <a:xfrm rot="8100000">
                <a:off x="972645" y="707194"/>
                <a:ext cx="713661" cy="713661"/>
              </a:xfrm>
              <a:prstGeom prst="arc">
                <a:avLst/>
              </a:prstGeom>
              <a:noFill/>
              <a:ln w="15875" cap="flat" cmpd="sng" algn="ctr">
                <a:solidFill>
                  <a:srgbClr val="F16F77"/>
                </a:solidFill>
                <a:prstDash val="sysDot"/>
                <a:miter lim="800000"/>
              </a:ln>
              <a:effectLst/>
            </p:spPr>
          </p:sp>
        </p:grpSp>
        <p:grpSp>
          <p:nvGrpSpPr>
            <p:cNvPr id="98" name="组合 75"/>
            <p:cNvGrpSpPr/>
            <p:nvPr/>
          </p:nvGrpSpPr>
          <p:grpSpPr>
            <a:xfrm>
              <a:off x="2832682" y="715086"/>
              <a:ext cx="713661" cy="713661"/>
              <a:chOff x="2832682" y="715086"/>
              <a:chExt cx="713661" cy="713661"/>
            </a:xfrm>
          </p:grpSpPr>
          <p:grpSp>
            <p:nvGrpSpPr>
              <p:cNvPr id="100" name="组合 76"/>
              <p:cNvGrpSpPr/>
              <p:nvPr/>
            </p:nvGrpSpPr>
            <p:grpSpPr>
              <a:xfrm>
                <a:off x="2873190" y="749791"/>
                <a:ext cx="624980" cy="624980"/>
                <a:chOff x="2873190" y="749791"/>
                <a:chExt cx="624980" cy="624980"/>
              </a:xfrm>
            </p:grpSpPr>
            <p:sp>
              <p:nvSpPr>
                <p:cNvPr id="102" name="椭圆 77" descr="KSO_WM_UNIT_INDEX=1_13&amp;KSO_WM_UNIT_TYPE=m_i&amp;KSO_WM_UNIT_ID=wpsdiag20160984_4*m_i*1_13&amp;KSO_WM_UNIT_LAYERLEVEL=1_1&amp;KSO_WM_UNIT_CLEAR=1&amp;KSO_WM_TAG_VERSION=1.0&amp;KSO_WM_BEAUTIFY_FLAG=#wm#&amp;KSO_WM_TEMPLATE_CATEGORY=wpsdiag&amp;KSO_WM_TEMPLATE_INDEX=20160984&amp;KSO_WM_SLIDE_ITEM_CNT=4&amp;KSO_WM_DIAGRAM_GROUP_CODE=m1_1&amp;KSO_WM_UNIT_FILL_FORE_SCHEMECOLOR_INDEX=8&amp;KSO_WM_UNIT_FILL_BACK_SCHEMECOLOR_INDEX=0&amp;KSO_WM_UNIT_FILL_TYPE=1"/>
                <p:cNvSpPr/>
                <p:nvPr/>
              </p:nvSpPr>
              <p:spPr>
                <a:xfrm>
                  <a:off x="2873190" y="749791"/>
                  <a:ext cx="624980" cy="624980"/>
                </a:xfrm>
                <a:prstGeom prst="ellipse">
                  <a:avLst/>
                </a:prstGeom>
                <a:solidFill>
                  <a:srgbClr val="FFC000"/>
                </a:solidFill>
                <a:ln w="12700" cap="flat" cmpd="sng" algn="ctr">
                  <a:noFill/>
                  <a:prstDash val="solid"/>
                  <a:miter lim="800000"/>
                </a:ln>
                <a:effectLst/>
              </p:spPr>
            </p:sp>
            <p:sp>
              <p:nvSpPr>
                <p:cNvPr id="103" name="椭圆 78" descr="KSO_WM_UNIT_INDEX=1_14&amp;KSO_WM_UNIT_TYPE=m_i&amp;KSO_WM_UNIT_ID=wpsdiag20160984_4*m_i*1_14&amp;KSO_WM_UNIT_LAYERLEVEL=1_1&amp;KSO_WM_UNIT_CLEAR=1&amp;KSO_WM_TAG_VERSION=1.0&amp;KSO_WM_BEAUTIFY_FLAG=#wm#&amp;KSO_WM_TEMPLATE_CATEGORY=wpsdiag&amp;KSO_WM_TEMPLATE_INDEX=20160984&amp;KSO_WM_SLIDE_ITEM_CNT=4&amp;KSO_WM_DIAGRAM_GROUP_CODE=m1_1&amp;KSO_WM_UNIT_FILL_FORE_SCHEMECOLOR_INDEX=8&amp;KSO_WM_UNIT_FILL_BACK_SCHEMECOLOR_INDEX=0&amp;KSO_WM_UNIT_TEXT_FILL_FORE_SCHEMECOLOR_INDEX=12&amp;KSO_WM_UNIT_FILL_TYPE=1&amp;KSO_WM_UNIT_TEXT_FILL_TYPE=1"/>
                <p:cNvSpPr/>
                <p:nvPr/>
              </p:nvSpPr>
              <p:spPr>
                <a:xfrm>
                  <a:off x="2921427" y="798028"/>
                  <a:ext cx="528507" cy="528507"/>
                </a:xfrm>
                <a:prstGeom prst="ellipse">
                  <a:avLst/>
                </a:prstGeom>
                <a:solidFill>
                  <a:srgbClr val="FFD966"/>
                </a:solidFill>
                <a:ln w="12700" cap="flat" cmpd="sng" algn="ctr">
                  <a:noFill/>
                  <a:prstDash val="solid"/>
                  <a:miter lim="800000"/>
                </a:ln>
                <a:effectLst/>
              </p:spPr>
              <p:txBody>
                <a:bodyPr rot="0" spcFirstLastPara="0" vert="horz" wrap="square" lIns="0" tIns="0" rIns="0" bIns="0" numCol="1" spcCol="0" rtlCol="0" fromWordArt="0" anchor="ctr" anchorCtr="0" forceAA="0" compatLnSpc="1">
                  <a:noAutofit/>
                </a:bodyPr>
                <a:lstStyle/>
                <a:p>
                  <a:pPr algn="just">
                    <a:lnSpc>
                      <a:spcPct val="80000"/>
                    </a:lnSpc>
                  </a:pPr>
                  <a:r>
                    <a:rPr lang="en-US" altLang="zh-CN" sz="12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rPr>
                    <a:t> </a:t>
                  </a:r>
                  <a:endParaRPr lang="en-US" altLang="zh-CN" sz="12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grpSp>
          <p:sp>
            <p:nvSpPr>
              <p:cNvPr id="104" name="弧形 80" descr="KSO_WM_UNIT_INDEX=1_15&amp;KSO_WM_UNIT_TYPE=m_i&amp;KSO_WM_UNIT_ID=wpsdiag20160984_4*m_i*1_15&amp;KSO_WM_UNIT_LAYERLEVEL=1_1&amp;KSO_WM_UNIT_CLEAR=1&amp;KSO_WM_TAG_VERSION=1.0&amp;KSO_WM_BEAUTIFY_FLAG=#wm#&amp;KSO_WM_TEMPLATE_CATEGORY=wpsdiag&amp;KSO_WM_TEMPLATE_INDEX=20160984&amp;KSO_WM_SLIDE_ITEM_CNT=4&amp;KSO_WM_DIAGRAM_GROUP_CODE=m1_1&amp;KSO_WM_UNIT_LINE_FORE_SCHEMECOLOR_INDEX=8&amp;KSO_WM_UNIT_LINE_BACK_SCHEMECOLOR_INDEX=0&amp;KSO_WM_UNIT_LINE_FILL_TYPE=1"/>
              <p:cNvSpPr/>
              <p:nvPr/>
            </p:nvSpPr>
            <p:spPr>
              <a:xfrm rot="8100000">
                <a:off x="2832682" y="715086"/>
                <a:ext cx="713661" cy="713661"/>
              </a:xfrm>
              <a:prstGeom prst="arc">
                <a:avLst/>
              </a:prstGeom>
              <a:noFill/>
              <a:ln w="15875" cap="flat" cmpd="sng" algn="ctr">
                <a:solidFill>
                  <a:srgbClr val="FFC000"/>
                </a:solidFill>
                <a:prstDash val="sysDot"/>
                <a:miter lim="800000"/>
              </a:ln>
              <a:effectLst/>
            </p:spPr>
          </p:sp>
        </p:grpSp>
        <p:grpSp>
          <p:nvGrpSpPr>
            <p:cNvPr id="105" name="组合 83"/>
            <p:cNvGrpSpPr/>
            <p:nvPr/>
          </p:nvGrpSpPr>
          <p:grpSpPr>
            <a:xfrm>
              <a:off x="1901422" y="697369"/>
              <a:ext cx="713622" cy="713430"/>
              <a:chOff x="1901422" y="697369"/>
              <a:chExt cx="713622" cy="713430"/>
            </a:xfrm>
          </p:grpSpPr>
          <p:grpSp>
            <p:nvGrpSpPr>
              <p:cNvPr id="106" name="组合 84"/>
              <p:cNvGrpSpPr/>
              <p:nvPr/>
            </p:nvGrpSpPr>
            <p:grpSpPr>
              <a:xfrm>
                <a:off x="1942012" y="749791"/>
                <a:ext cx="624980" cy="624980"/>
                <a:chOff x="1942012" y="749791"/>
                <a:chExt cx="624980" cy="624980"/>
              </a:xfrm>
            </p:grpSpPr>
            <p:sp>
              <p:nvSpPr>
                <p:cNvPr id="107" name="椭圆 85" descr="KSO_WM_UNIT_INDEX=1_17&amp;KSO_WM_UNIT_TYPE=m_i&amp;KSO_WM_UNIT_ID=wpsdiag20160984_4*m_i*1_17&amp;KSO_WM_UNIT_LAYERLEVEL=1_1&amp;KSO_WM_UNIT_CLEAR=1&amp;KSO_WM_TAG_VERSION=1.0&amp;KSO_WM_BEAUTIFY_FLAG=#wm#&amp;KSO_WM_TEMPLATE_CATEGORY=wpsdiag&amp;KSO_WM_TEMPLATE_INDEX=20160984&amp;KSO_WM_SLIDE_ITEM_CNT=4&amp;KSO_WM_DIAGRAM_GROUP_CODE=m1_1&amp;KSO_WM_UNIT_FILL_FORE_SCHEMECOLOR_INDEX=9&amp;KSO_WM_UNIT_FILL_BACK_SCHEMECOLOR_INDEX=0&amp;KSO_WM_UNIT_FILL_TYPE=1"/>
                <p:cNvSpPr/>
                <p:nvPr/>
              </p:nvSpPr>
              <p:spPr>
                <a:xfrm>
                  <a:off x="1942012" y="749791"/>
                  <a:ext cx="624980" cy="624980"/>
                </a:xfrm>
                <a:prstGeom prst="ellipse">
                  <a:avLst/>
                </a:prstGeom>
                <a:solidFill>
                  <a:srgbClr val="954F72"/>
                </a:solidFill>
                <a:ln w="12700" cap="flat" cmpd="sng" algn="ctr">
                  <a:noFill/>
                  <a:prstDash val="solid"/>
                  <a:miter lim="800000"/>
                </a:ln>
                <a:effectLst/>
              </p:spPr>
            </p:sp>
            <p:sp>
              <p:nvSpPr>
                <p:cNvPr id="108" name="椭圆 86" descr="KSO_WM_UNIT_INDEX=1_18&amp;KSO_WM_UNIT_TYPE=m_i&amp;KSO_WM_UNIT_ID=wpsdiag20160984_4*m_i*1_18&amp;KSO_WM_UNIT_LAYERLEVEL=1_1&amp;KSO_WM_UNIT_CLEAR=1&amp;KSO_WM_TAG_VERSION=1.0&amp;KSO_WM_BEAUTIFY_FLAG=#wm#&amp;KSO_WM_TEMPLATE_CATEGORY=wpsdiag&amp;KSO_WM_TEMPLATE_INDEX=20160984&amp;KSO_WM_SLIDE_ITEM_CNT=4&amp;KSO_WM_DIAGRAM_GROUP_CODE=m1_1&amp;KSO_WM_UNIT_FILL_FORE_SCHEMECOLOR_INDEX=9&amp;KSO_WM_UNIT_FILL_BACK_SCHEMECOLOR_INDEX=0&amp;KSO_WM_UNIT_TEXT_FILL_FORE_SCHEMECOLOR_INDEX=12&amp;KSO_WM_UNIT_FILL_TYPE=1&amp;KSO_WM_UNIT_TEXT_FILL_TYPE=1"/>
                <p:cNvSpPr/>
                <p:nvPr/>
              </p:nvSpPr>
              <p:spPr>
                <a:xfrm>
                  <a:off x="1990249" y="798028"/>
                  <a:ext cx="528507" cy="528507"/>
                </a:xfrm>
                <a:prstGeom prst="ellipse">
                  <a:avLst/>
                </a:prstGeom>
                <a:solidFill>
                  <a:srgbClr val="C490AA"/>
                </a:solidFill>
                <a:ln w="12700" cap="flat" cmpd="sng" algn="ctr">
                  <a:noFill/>
                  <a:prstDash val="solid"/>
                  <a:miter lim="800000"/>
                </a:ln>
                <a:effectLst/>
              </p:spPr>
              <p:txBody>
                <a:bodyPr rot="0" spcFirstLastPara="0" vert="horz" wrap="square" lIns="0" tIns="0" rIns="0" bIns="0" numCol="1" spcCol="0" rtlCol="0" fromWordArt="0" anchor="ctr" anchorCtr="0" forceAA="0" compatLnSpc="1">
                  <a:noAutofit/>
                </a:bodyPr>
                <a:lstStyle/>
                <a:p>
                  <a:pPr algn="just">
                    <a:lnSpc>
                      <a:spcPct val="80000"/>
                    </a:lnSpc>
                  </a:pPr>
                  <a:r>
                    <a:rPr lang="en-US" altLang="zh-CN" sz="12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rPr>
                    <a:t> </a:t>
                  </a:r>
                  <a:endParaRPr lang="en-US" altLang="zh-CN" sz="12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grpSp>
          <p:sp>
            <p:nvSpPr>
              <p:cNvPr id="109" name="弧形 88" descr="KSO_WM_UNIT_INDEX=1_19&amp;KSO_WM_UNIT_TYPE=m_i&amp;KSO_WM_UNIT_ID=wpsdiag20160984_4*m_i*1_19&amp;KSO_WM_UNIT_LAYERLEVEL=1_1&amp;KSO_WM_UNIT_CLEAR=1&amp;KSO_WM_TAG_VERSION=1.0&amp;KSO_WM_BEAUTIFY_FLAG=#wm#&amp;KSO_WM_TEMPLATE_CATEGORY=wpsdiag&amp;KSO_WM_TEMPLATE_INDEX=20160984&amp;KSO_WM_SLIDE_ITEM_CNT=4&amp;KSO_WM_DIAGRAM_GROUP_CODE=m1_1&amp;KSO_WM_UNIT_LINE_FORE_SCHEMECOLOR_INDEX=9&amp;KSO_WM_UNIT_LINE_BACK_SCHEMECOLOR_INDEX=0&amp;KSO_WM_UNIT_LINE_FILL_TYPE=1"/>
              <p:cNvSpPr/>
              <p:nvPr/>
            </p:nvSpPr>
            <p:spPr>
              <a:xfrm rot="18900000">
                <a:off x="1901422" y="697369"/>
                <a:ext cx="713622" cy="713430"/>
              </a:xfrm>
              <a:prstGeom prst="arc">
                <a:avLst/>
              </a:prstGeom>
              <a:noFill/>
              <a:ln w="15875" cap="flat" cmpd="sng" algn="ctr">
                <a:solidFill>
                  <a:srgbClr val="954F72"/>
                </a:solidFill>
                <a:prstDash val="sysDot"/>
                <a:miter lim="800000"/>
              </a:ln>
              <a:effectLst/>
            </p:spPr>
          </p:sp>
        </p:grpSp>
      </p:gr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0"/>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3" name="文本框 32"/>
          <p:cNvSpPr txBox="1"/>
          <p:nvPr>
            <p:custDataLst>
              <p:tags r:id="rId16"/>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34" name="文本框 3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pic>
        <p:nvPicPr>
          <p:cNvPr id="188" name="图片 188" descr="&amp;pky96111054095&amp;2&amp;"/>
          <p:cNvPicPr>
            <a:picLocks noChangeAspect="1"/>
          </p:cNvPicPr>
          <p:nvPr/>
        </p:nvPicPr>
        <p:blipFill>
          <a:blip r:embed="rId21"/>
          <a:stretch>
            <a:fillRect/>
          </a:stretch>
        </p:blipFill>
        <p:spPr>
          <a:xfrm>
            <a:off x="656590" y="1005205"/>
            <a:ext cx="4497705" cy="5852795"/>
          </a:xfrm>
          <a:prstGeom prst="rect">
            <a:avLst/>
          </a:prstGeom>
        </p:spPr>
      </p:pic>
      <p:sp>
        <p:nvSpPr>
          <p:cNvPr id="194" name="文本框 194"/>
          <p:cNvSpPr txBox="1"/>
          <p:nvPr/>
        </p:nvSpPr>
        <p:spPr>
          <a:xfrm>
            <a:off x="6273165" y="1305560"/>
            <a:ext cx="2031365" cy="878840"/>
          </a:xfrm>
          <a:prstGeom prst="rect">
            <a:avLst/>
          </a:prstGeom>
          <a:solidFill>
            <a:schemeClr val="accent4">
              <a:lumMod val="20000"/>
              <a:lumOff val="80000"/>
            </a:schemeClr>
          </a:solidFill>
          <a:ln w="6350">
            <a:solidFill>
              <a:schemeClr val="accent4">
                <a:lumMod val="20000"/>
                <a:lumOff val="80000"/>
              </a:schemeClr>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lnSpc>
                <a:spcPts val="2400"/>
              </a:lnSpc>
            </a:pPr>
            <a:r>
              <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rPr>
              <a:t>The purpose of the letter</a:t>
            </a:r>
            <a:endPar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96" name="文本框 196"/>
          <p:cNvSpPr txBox="1"/>
          <p:nvPr/>
        </p:nvSpPr>
        <p:spPr>
          <a:xfrm>
            <a:off x="6348730" y="2469515"/>
            <a:ext cx="2069465" cy="1092200"/>
          </a:xfrm>
          <a:prstGeom prst="rect">
            <a:avLst/>
          </a:prstGeom>
          <a:solidFill>
            <a:schemeClr val="accent4">
              <a:lumMod val="20000"/>
              <a:lumOff val="80000"/>
            </a:schemeClr>
          </a:solidFill>
          <a:ln w="6350">
            <a:solidFill>
              <a:schemeClr val="accent4">
                <a:lumMod val="20000"/>
                <a:lumOff val="80000"/>
              </a:schemeClr>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lnSpc>
                <a:spcPts val="2400"/>
              </a:lnSpc>
            </a:pPr>
            <a:r>
              <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rPr>
              <a:t>Your reason for expressing thanks</a:t>
            </a:r>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4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97" name="文本框 197"/>
          <p:cNvSpPr txBox="1"/>
          <p:nvPr/>
        </p:nvSpPr>
        <p:spPr>
          <a:xfrm>
            <a:off x="6362700" y="3797935"/>
            <a:ext cx="2040255" cy="774065"/>
          </a:xfrm>
          <a:prstGeom prst="rect">
            <a:avLst/>
          </a:prstGeom>
          <a:solidFill>
            <a:schemeClr val="accent4">
              <a:lumMod val="20000"/>
              <a:lumOff val="80000"/>
            </a:schemeClr>
          </a:solidFill>
          <a:ln w="6350">
            <a:solidFill>
              <a:schemeClr val="accent4">
                <a:lumMod val="20000"/>
                <a:lumOff val="80000"/>
              </a:schemeClr>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lnSpc>
                <a:spcPts val="2400"/>
              </a:lnSpc>
            </a:pPr>
            <a:r>
              <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rPr>
              <a:t>Restatement of thanks</a:t>
            </a:r>
            <a:endPar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98" name="文本框 198"/>
          <p:cNvSpPr txBox="1"/>
          <p:nvPr/>
        </p:nvSpPr>
        <p:spPr>
          <a:xfrm>
            <a:off x="6362700" y="4805680"/>
            <a:ext cx="2011680" cy="865505"/>
          </a:xfrm>
          <a:prstGeom prst="rect">
            <a:avLst/>
          </a:prstGeom>
          <a:solidFill>
            <a:schemeClr val="accent4">
              <a:lumMod val="20000"/>
              <a:lumOff val="80000"/>
            </a:schemeClr>
          </a:solidFill>
          <a:ln w="6350">
            <a:solidFill>
              <a:schemeClr val="accent4">
                <a:lumMod val="20000"/>
                <a:lumOff val="80000"/>
              </a:schemeClr>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lnSpc>
                <a:spcPts val="2400"/>
              </a:lnSpc>
            </a:pPr>
            <a:r>
              <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rPr>
              <a:t>The close</a:t>
            </a:r>
            <a:endPar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endParaRPr>
          </a:p>
        </p:txBody>
      </p:sp>
      <p:cxnSp>
        <p:nvCxnSpPr>
          <p:cNvPr id="193" name="直接箭头连接符 193"/>
          <p:cNvCxnSpPr/>
          <p:nvPr/>
        </p:nvCxnSpPr>
        <p:spPr>
          <a:xfrm flipH="1">
            <a:off x="4095750" y="1773555"/>
            <a:ext cx="2047875" cy="4337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193"/>
          <p:cNvCxnSpPr/>
          <p:nvPr/>
        </p:nvCxnSpPr>
        <p:spPr>
          <a:xfrm flipH="1">
            <a:off x="4003675" y="2972435"/>
            <a:ext cx="2317750" cy="517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93"/>
          <p:cNvCxnSpPr/>
          <p:nvPr/>
        </p:nvCxnSpPr>
        <p:spPr>
          <a:xfrm flipH="1">
            <a:off x="4095750" y="4257040"/>
            <a:ext cx="2199640" cy="3435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93"/>
          <p:cNvCxnSpPr/>
          <p:nvPr/>
        </p:nvCxnSpPr>
        <p:spPr>
          <a:xfrm flipH="1">
            <a:off x="4052570" y="5268595"/>
            <a:ext cx="2220595" cy="1295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5" name="文本框 185"/>
          <p:cNvSpPr txBox="1"/>
          <p:nvPr/>
        </p:nvSpPr>
        <p:spPr>
          <a:xfrm>
            <a:off x="1149985" y="1551940"/>
            <a:ext cx="1816100" cy="386715"/>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000" kern="100">
                <a:latin typeface="Times New Roman" panose="02020603050405020304"/>
                <a:ea typeface="宋体" panose="02010600030101010101" pitchFamily="2" charset="-122"/>
                <a:cs typeface="Times New Roman" panose="02020603050405020304"/>
                <a:sym typeface="Times New Roman" panose="02020603050405020304"/>
              </a:rPr>
              <a:t>Dear Helen,</a:t>
            </a:r>
            <a:endParaRPr lang="en-US" altLang="zh-CN" sz="20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86" name="文本框 186"/>
          <p:cNvSpPr txBox="1"/>
          <p:nvPr/>
        </p:nvSpPr>
        <p:spPr>
          <a:xfrm>
            <a:off x="2762250" y="5494655"/>
            <a:ext cx="1989455" cy="570865"/>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000" kern="100">
                <a:latin typeface="Times New Roman" panose="02020603050405020304"/>
                <a:ea typeface="宋体" panose="02010600030101010101" pitchFamily="2" charset="-122"/>
                <a:cs typeface="Times New Roman" panose="02020603050405020304"/>
                <a:sym typeface="Times New Roman" panose="02020603050405020304"/>
              </a:rPr>
              <a:t>Yours sincerely,</a:t>
            </a:r>
            <a:endParaRPr lang="en-US" altLang="zh-CN" sz="2000"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187" name="文本框 187"/>
          <p:cNvSpPr txBox="1"/>
          <p:nvPr/>
        </p:nvSpPr>
        <p:spPr>
          <a:xfrm>
            <a:off x="2827020" y="5792470"/>
            <a:ext cx="1447165" cy="391160"/>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000" kern="100">
                <a:latin typeface="Calibri" panose="020F0502020204030204"/>
                <a:ea typeface="宋体" panose="02010600030101010101" pitchFamily="2" charset="-122"/>
                <a:cs typeface="Times New Roman" panose="02020603050405020304"/>
                <a:sym typeface="Times New Roman" panose="02020603050405020304"/>
              </a:rPr>
              <a:t>M</a:t>
            </a:r>
            <a:r>
              <a:rPr lang="en-US" altLang="zh-CN" sz="2000" kern="100">
                <a:latin typeface="Times New Roman" panose="02020603050405020304"/>
                <a:ea typeface="宋体" panose="02010600030101010101" pitchFamily="2" charset="-122"/>
                <a:cs typeface="Times New Roman" panose="02020603050405020304"/>
                <a:sym typeface="Times New Roman" panose="02020603050405020304"/>
              </a:rPr>
              <a:t>artin Wu</a:t>
            </a:r>
            <a:endParaRPr lang="en-US" altLang="zh-CN" sz="2000" kern="100">
              <a:latin typeface="Calibri" panose="020F0502020204030204"/>
              <a:ea typeface="宋体" panose="02010600030101010101" pitchFamily="2" charset="-122"/>
              <a:cs typeface="Times New Roman" panose="02020603050405020304"/>
              <a:sym typeface="Times New Roman" panose="02020603050405020304"/>
            </a:endParaRPr>
          </a:p>
        </p:txBody>
      </p:sp>
      <p:grpSp>
        <p:nvGrpSpPr>
          <p:cNvPr id="13" name="组合 1" descr="KSO_WM_TAG_VERSION=1.0&amp;KSO_WM_BEAUTIFY_FLAG=#wm#&amp;KSO_WM_UNIT_TYPE=i&amp;KSO_WM_UNIT_ID=wpsdiag20160984_4*i*1&amp;KSO_WM_TEMPLATE_CATEGORY=wpsdiag&amp;KSO_WM_TEMPLATE_INDEX=20160984"/>
          <p:cNvGrpSpPr/>
          <p:nvPr/>
        </p:nvGrpSpPr>
        <p:grpSpPr>
          <a:xfrm>
            <a:off x="5993130" y="5792470"/>
            <a:ext cx="5534025" cy="921385"/>
            <a:chOff x="29847" y="697369"/>
            <a:chExt cx="3516496" cy="731378"/>
          </a:xfrm>
        </p:grpSpPr>
        <p:sp>
          <p:nvSpPr>
            <p:cNvPr id="54" name="矩形 32" descr="KSO_WM_UNIT_INDEX=1_1&amp;KSO_WM_UNIT_TYPE=m_i&amp;KSO_WM_UNIT_ID=wpsdiag20160984_4*m_i*1_1&amp;KSO_WM_UNIT_LAYERLEVEL=1_1&amp;KSO_WM_UNIT_CLEAR=1&amp;KSO_WM_TAG_VERSION=1.0&amp;KSO_WM_BEAUTIFY_FLAG=#wm#&amp;KSO_WM_TEMPLATE_CATEGORY=wpsdiag&amp;KSO_WM_TEMPLATE_INDEX=20160984&amp;KSO_WM_SLIDE_ITEM_CNT=4&amp;KSO_WM_DIAGRAM_GROUP_CODE=m1_1&amp;KSO_WM_UNIT_FILL_FORE_SCHEMECOLOR_INDEX=5&amp;KSO_WM_UNIT_FILL_BACK_SCHEMECOLOR_INDEX=0&amp;KSO_WM_UNIT_FILL_TYPE=1"/>
            <p:cNvSpPr/>
            <p:nvPr/>
          </p:nvSpPr>
          <p:spPr>
            <a:xfrm>
              <a:off x="2521991" y="891972"/>
              <a:ext cx="411528" cy="343839"/>
            </a:xfrm>
            <a:custGeom>
              <a:avLst/>
              <a:gdLst>
                <a:gd name="connsiteX0" fmla="*/ 2382 w 791902"/>
                <a:gd name="connsiteY0" fmla="*/ 9525 h 343839"/>
                <a:gd name="connsiteX1" fmla="*/ 395566 w 791902"/>
                <a:gd name="connsiteY1" fmla="*/ 131909 h 343839"/>
                <a:gd name="connsiteX2" fmla="*/ 791650 w 791902"/>
                <a:gd name="connsiteY2" fmla="*/ 0 h 343839"/>
                <a:gd name="connsiteX3" fmla="*/ 791831 w 791902"/>
                <a:gd name="connsiteY3" fmla="*/ 343839 h 343839"/>
                <a:gd name="connsiteX4" fmla="*/ 388962 w 791902"/>
                <a:gd name="connsiteY4" fmla="*/ 220015 h 343839"/>
                <a:gd name="connsiteX5" fmla="*/ 0 w 791902"/>
                <a:gd name="connsiteY5" fmla="*/ 339078 h 343839"/>
                <a:gd name="connsiteX6" fmla="*/ 2382 w 791902"/>
                <a:gd name="connsiteY6" fmla="*/ 9525 h 3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902" h="343839">
                  <a:moveTo>
                    <a:pt x="2382" y="9525"/>
                  </a:moveTo>
                  <a:cubicBezTo>
                    <a:pt x="116594" y="86832"/>
                    <a:pt x="257541" y="133183"/>
                    <a:pt x="395566" y="131909"/>
                  </a:cubicBezTo>
                  <a:cubicBezTo>
                    <a:pt x="538347" y="127627"/>
                    <a:pt x="646489" y="85244"/>
                    <a:pt x="791650" y="0"/>
                  </a:cubicBezTo>
                  <a:cubicBezTo>
                    <a:pt x="792444" y="104295"/>
                    <a:pt x="791037" y="239544"/>
                    <a:pt x="791831" y="343839"/>
                  </a:cubicBezTo>
                  <a:cubicBezTo>
                    <a:pt x="673657" y="285102"/>
                    <a:pt x="535710" y="228746"/>
                    <a:pt x="388962" y="220015"/>
                  </a:cubicBezTo>
                  <a:cubicBezTo>
                    <a:pt x="252525" y="227160"/>
                    <a:pt x="126912" y="270021"/>
                    <a:pt x="0" y="339078"/>
                  </a:cubicBezTo>
                  <a:lnTo>
                    <a:pt x="2382" y="9525"/>
                  </a:lnTo>
                  <a:close/>
                </a:path>
              </a:pathLst>
            </a:custGeom>
            <a:solidFill>
              <a:srgbClr val="E7E6E6"/>
            </a:solidFill>
            <a:ln w="12700" cap="flat" cmpd="sng" algn="ctr">
              <a:noFill/>
              <a:prstDash val="solid"/>
              <a:miter lim="800000"/>
            </a:ln>
            <a:effectLst/>
          </p:spPr>
        </p:sp>
        <p:sp>
          <p:nvSpPr>
            <p:cNvPr id="55" name="矩形 32" descr="KSO_WM_UNIT_INDEX=1_2&amp;KSO_WM_UNIT_TYPE=m_i&amp;KSO_WM_UNIT_ID=wpsdiag20160984_4*m_i*1_2&amp;KSO_WM_UNIT_LAYERLEVEL=1_1&amp;KSO_WM_UNIT_CLEAR=1&amp;KSO_WM_TAG_VERSION=1.0&amp;KSO_WM_BEAUTIFY_FLAG=#wm#&amp;KSO_WM_TEMPLATE_CATEGORY=wpsdiag&amp;KSO_WM_TEMPLATE_INDEX=20160984&amp;KSO_WM_SLIDE_ITEM_CNT=4&amp;KSO_WM_DIAGRAM_GROUP_CODE=m1_1&amp;KSO_WM_UNIT_FILL_FORE_SCHEMECOLOR_INDEX=5&amp;KSO_WM_UNIT_FILL_BACK_SCHEMECOLOR_INDEX=0&amp;KSO_WM_UNIT_FILL_TYPE=1"/>
            <p:cNvSpPr/>
            <p:nvPr/>
          </p:nvSpPr>
          <p:spPr>
            <a:xfrm>
              <a:off x="1583149" y="891167"/>
              <a:ext cx="411528" cy="343839"/>
            </a:xfrm>
            <a:custGeom>
              <a:avLst/>
              <a:gdLst>
                <a:gd name="connsiteX0" fmla="*/ 2382 w 791902"/>
                <a:gd name="connsiteY0" fmla="*/ 9525 h 343839"/>
                <a:gd name="connsiteX1" fmla="*/ 395566 w 791902"/>
                <a:gd name="connsiteY1" fmla="*/ 131909 h 343839"/>
                <a:gd name="connsiteX2" fmla="*/ 791650 w 791902"/>
                <a:gd name="connsiteY2" fmla="*/ 0 h 343839"/>
                <a:gd name="connsiteX3" fmla="*/ 791831 w 791902"/>
                <a:gd name="connsiteY3" fmla="*/ 343839 h 343839"/>
                <a:gd name="connsiteX4" fmla="*/ 388962 w 791902"/>
                <a:gd name="connsiteY4" fmla="*/ 220015 h 343839"/>
                <a:gd name="connsiteX5" fmla="*/ 0 w 791902"/>
                <a:gd name="connsiteY5" fmla="*/ 339078 h 343839"/>
                <a:gd name="connsiteX6" fmla="*/ 2382 w 791902"/>
                <a:gd name="connsiteY6" fmla="*/ 9525 h 3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902" h="343839">
                  <a:moveTo>
                    <a:pt x="2382" y="9525"/>
                  </a:moveTo>
                  <a:cubicBezTo>
                    <a:pt x="116594" y="86832"/>
                    <a:pt x="257541" y="133183"/>
                    <a:pt x="395566" y="131909"/>
                  </a:cubicBezTo>
                  <a:cubicBezTo>
                    <a:pt x="538347" y="127627"/>
                    <a:pt x="646489" y="85244"/>
                    <a:pt x="791650" y="0"/>
                  </a:cubicBezTo>
                  <a:cubicBezTo>
                    <a:pt x="792444" y="104295"/>
                    <a:pt x="791037" y="239544"/>
                    <a:pt x="791831" y="343839"/>
                  </a:cubicBezTo>
                  <a:cubicBezTo>
                    <a:pt x="673657" y="285102"/>
                    <a:pt x="535710" y="228746"/>
                    <a:pt x="388962" y="220015"/>
                  </a:cubicBezTo>
                  <a:cubicBezTo>
                    <a:pt x="252525" y="227160"/>
                    <a:pt x="126912" y="270021"/>
                    <a:pt x="0" y="339078"/>
                  </a:cubicBezTo>
                  <a:lnTo>
                    <a:pt x="2382" y="9525"/>
                  </a:lnTo>
                  <a:close/>
                </a:path>
              </a:pathLst>
            </a:custGeom>
            <a:solidFill>
              <a:srgbClr val="E7E6E6"/>
            </a:solidFill>
            <a:ln w="12700" cap="flat" cmpd="sng" algn="ctr">
              <a:noFill/>
              <a:prstDash val="solid"/>
              <a:miter lim="800000"/>
            </a:ln>
            <a:effectLst/>
          </p:spPr>
        </p:sp>
        <p:sp>
          <p:nvSpPr>
            <p:cNvPr id="56" name="矩形 32" descr="KSO_WM_UNIT_INDEX=1_3&amp;KSO_WM_UNIT_TYPE=m_i&amp;KSO_WM_UNIT_ID=wpsdiag20160984_4*m_i*1_3&amp;KSO_WM_UNIT_LAYERLEVEL=1_1&amp;KSO_WM_UNIT_CLEAR=1&amp;KSO_WM_TAG_VERSION=1.0&amp;KSO_WM_BEAUTIFY_FLAG=#wm#&amp;KSO_WM_TEMPLATE_CATEGORY=wpsdiag&amp;KSO_WM_TEMPLATE_INDEX=20160984&amp;KSO_WM_SLIDE_ITEM_CNT=4&amp;KSO_WM_DIAGRAM_GROUP_CODE=m1_1&amp;KSO_WM_UNIT_FILL_FORE_SCHEMECOLOR_INDEX=5&amp;KSO_WM_UNIT_FILL_BACK_SCHEMECOLOR_INDEX=0&amp;KSO_WM_UNIT_FILL_TYPE=1"/>
            <p:cNvSpPr/>
            <p:nvPr/>
          </p:nvSpPr>
          <p:spPr>
            <a:xfrm>
              <a:off x="2514327" y="890892"/>
              <a:ext cx="411528" cy="343839"/>
            </a:xfrm>
            <a:custGeom>
              <a:avLst/>
              <a:gdLst>
                <a:gd name="connsiteX0" fmla="*/ 2382 w 791902"/>
                <a:gd name="connsiteY0" fmla="*/ 9525 h 343839"/>
                <a:gd name="connsiteX1" fmla="*/ 395566 w 791902"/>
                <a:gd name="connsiteY1" fmla="*/ 131909 h 343839"/>
                <a:gd name="connsiteX2" fmla="*/ 791650 w 791902"/>
                <a:gd name="connsiteY2" fmla="*/ 0 h 343839"/>
                <a:gd name="connsiteX3" fmla="*/ 791831 w 791902"/>
                <a:gd name="connsiteY3" fmla="*/ 343839 h 343839"/>
                <a:gd name="connsiteX4" fmla="*/ 388962 w 791902"/>
                <a:gd name="connsiteY4" fmla="*/ 220015 h 343839"/>
                <a:gd name="connsiteX5" fmla="*/ 0 w 791902"/>
                <a:gd name="connsiteY5" fmla="*/ 339078 h 343839"/>
                <a:gd name="connsiteX6" fmla="*/ 2382 w 791902"/>
                <a:gd name="connsiteY6" fmla="*/ 9525 h 3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902" h="343839">
                  <a:moveTo>
                    <a:pt x="2382" y="9525"/>
                  </a:moveTo>
                  <a:cubicBezTo>
                    <a:pt x="116594" y="86832"/>
                    <a:pt x="257541" y="133183"/>
                    <a:pt x="395566" y="131909"/>
                  </a:cubicBezTo>
                  <a:cubicBezTo>
                    <a:pt x="538347" y="127627"/>
                    <a:pt x="646489" y="85244"/>
                    <a:pt x="791650" y="0"/>
                  </a:cubicBezTo>
                  <a:cubicBezTo>
                    <a:pt x="792444" y="104295"/>
                    <a:pt x="791037" y="239544"/>
                    <a:pt x="791831" y="343839"/>
                  </a:cubicBezTo>
                  <a:cubicBezTo>
                    <a:pt x="673657" y="285102"/>
                    <a:pt x="535710" y="228746"/>
                    <a:pt x="388962" y="220015"/>
                  </a:cubicBezTo>
                  <a:cubicBezTo>
                    <a:pt x="252525" y="227160"/>
                    <a:pt x="126912" y="270021"/>
                    <a:pt x="0" y="339078"/>
                  </a:cubicBezTo>
                  <a:lnTo>
                    <a:pt x="2382" y="9525"/>
                  </a:lnTo>
                  <a:close/>
                </a:path>
              </a:pathLst>
            </a:custGeom>
            <a:solidFill>
              <a:srgbClr val="E7E6E6"/>
            </a:solidFill>
            <a:ln w="12700" cap="flat" cmpd="sng" algn="ctr">
              <a:noFill/>
              <a:prstDash val="solid"/>
              <a:miter lim="800000"/>
            </a:ln>
            <a:effectLst/>
          </p:spPr>
        </p:sp>
        <p:sp>
          <p:nvSpPr>
            <p:cNvPr id="14" name="矩形 32" descr="KSO_WM_UNIT_INDEX=1_4&amp;KSO_WM_UNIT_TYPE=m_i&amp;KSO_WM_UNIT_ID=wpsdiag20160984_4*m_i*1_4&amp;KSO_WM_UNIT_LAYERLEVEL=1_1&amp;KSO_WM_UNIT_CLEAR=1&amp;KSO_WM_TAG_VERSION=1.0&amp;KSO_WM_BEAUTIFY_FLAG=#wm#&amp;KSO_WM_TEMPLATE_CATEGORY=wpsdiag&amp;KSO_WM_TEMPLATE_INDEX=20160984&amp;KSO_WM_SLIDE_ITEM_CNT=4&amp;KSO_WM_DIAGRAM_GROUP_CODE=m1_1&amp;KSO_WM_UNIT_FILL_FORE_SCHEMECOLOR_INDEX=5&amp;KSO_WM_UNIT_FILL_BACK_SCHEMECOLOR_INDEX=0&amp;KSO_WM_UNIT_FILL_TYPE=1"/>
            <p:cNvSpPr/>
            <p:nvPr/>
          </p:nvSpPr>
          <p:spPr>
            <a:xfrm>
              <a:off x="656400" y="887891"/>
              <a:ext cx="411528" cy="343839"/>
            </a:xfrm>
            <a:custGeom>
              <a:avLst/>
              <a:gdLst>
                <a:gd name="connsiteX0" fmla="*/ 2382 w 791902"/>
                <a:gd name="connsiteY0" fmla="*/ 9525 h 343839"/>
                <a:gd name="connsiteX1" fmla="*/ 395566 w 791902"/>
                <a:gd name="connsiteY1" fmla="*/ 131909 h 343839"/>
                <a:gd name="connsiteX2" fmla="*/ 791650 w 791902"/>
                <a:gd name="connsiteY2" fmla="*/ 0 h 343839"/>
                <a:gd name="connsiteX3" fmla="*/ 791831 w 791902"/>
                <a:gd name="connsiteY3" fmla="*/ 343839 h 343839"/>
                <a:gd name="connsiteX4" fmla="*/ 388962 w 791902"/>
                <a:gd name="connsiteY4" fmla="*/ 220015 h 343839"/>
                <a:gd name="connsiteX5" fmla="*/ 0 w 791902"/>
                <a:gd name="connsiteY5" fmla="*/ 339078 h 343839"/>
                <a:gd name="connsiteX6" fmla="*/ 2382 w 791902"/>
                <a:gd name="connsiteY6" fmla="*/ 9525 h 3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1902" h="343839">
                  <a:moveTo>
                    <a:pt x="2382" y="9525"/>
                  </a:moveTo>
                  <a:cubicBezTo>
                    <a:pt x="116594" y="86832"/>
                    <a:pt x="257541" y="133183"/>
                    <a:pt x="395566" y="131909"/>
                  </a:cubicBezTo>
                  <a:cubicBezTo>
                    <a:pt x="538347" y="127627"/>
                    <a:pt x="646489" y="85244"/>
                    <a:pt x="791650" y="0"/>
                  </a:cubicBezTo>
                  <a:cubicBezTo>
                    <a:pt x="792444" y="104295"/>
                    <a:pt x="791037" y="239544"/>
                    <a:pt x="791831" y="343839"/>
                  </a:cubicBezTo>
                  <a:cubicBezTo>
                    <a:pt x="673657" y="285102"/>
                    <a:pt x="535710" y="228746"/>
                    <a:pt x="388962" y="220015"/>
                  </a:cubicBezTo>
                  <a:cubicBezTo>
                    <a:pt x="252525" y="227160"/>
                    <a:pt x="126912" y="270021"/>
                    <a:pt x="0" y="339078"/>
                  </a:cubicBezTo>
                  <a:lnTo>
                    <a:pt x="2382" y="9525"/>
                  </a:lnTo>
                  <a:close/>
                </a:path>
              </a:pathLst>
            </a:custGeom>
            <a:solidFill>
              <a:srgbClr val="E7E6E6"/>
            </a:solidFill>
            <a:ln w="12700" cap="flat" cmpd="sng" algn="ctr">
              <a:noFill/>
              <a:prstDash val="solid"/>
              <a:miter lim="800000"/>
            </a:ln>
            <a:effectLst/>
          </p:spPr>
        </p:sp>
        <p:grpSp>
          <p:nvGrpSpPr>
            <p:cNvPr id="26" name="组合 58"/>
            <p:cNvGrpSpPr/>
            <p:nvPr/>
          </p:nvGrpSpPr>
          <p:grpSpPr>
            <a:xfrm>
              <a:off x="29847" y="702978"/>
              <a:ext cx="713661" cy="713661"/>
              <a:chOff x="29847" y="702978"/>
              <a:chExt cx="713661" cy="713661"/>
            </a:xfrm>
          </p:grpSpPr>
          <p:grpSp>
            <p:nvGrpSpPr>
              <p:cNvPr id="15" name="组合 59"/>
              <p:cNvGrpSpPr/>
              <p:nvPr/>
            </p:nvGrpSpPr>
            <p:grpSpPr>
              <a:xfrm>
                <a:off x="79656" y="749791"/>
                <a:ext cx="624980" cy="624980"/>
                <a:chOff x="79656" y="749791"/>
                <a:chExt cx="624980" cy="624980"/>
              </a:xfrm>
            </p:grpSpPr>
            <p:sp>
              <p:nvSpPr>
                <p:cNvPr id="39" name="椭圆 60" descr="KSO_WM_UNIT_INDEX=1_5&amp;KSO_WM_UNIT_TYPE=m_i&amp;KSO_WM_UNIT_ID=wpsdiag20160984_4*m_i*1_5&amp;KSO_WM_UNIT_LAYERLEVEL=1_1&amp;KSO_WM_UNIT_CLEAR=1&amp;KSO_WM_TAG_VERSION=1.0&amp;KSO_WM_BEAUTIFY_FLAG=#wm#&amp;KSO_WM_TEMPLATE_CATEGORY=wpsdiag&amp;KSO_WM_TEMPLATE_INDEX=20160984&amp;KSO_WM_SLIDE_ITEM_CNT=4&amp;KSO_WM_DIAGRAM_GROUP_CODE=m1_1&amp;KSO_WM_UNIT_FILL_FORE_SCHEMECOLOR_INDEX=6&amp;KSO_WM_UNIT_FILL_BACK_SCHEMECOLOR_INDEX=0&amp;KSO_WM_UNIT_FILL_TYPE=1"/>
                <p:cNvSpPr/>
                <p:nvPr/>
              </p:nvSpPr>
              <p:spPr>
                <a:xfrm>
                  <a:off x="79656" y="749791"/>
                  <a:ext cx="624980" cy="624980"/>
                </a:xfrm>
                <a:prstGeom prst="ellipse">
                  <a:avLst/>
                </a:prstGeom>
                <a:solidFill>
                  <a:srgbClr val="70C2B4"/>
                </a:solidFill>
                <a:ln w="12700" cap="flat" cmpd="sng" algn="ctr">
                  <a:noFill/>
                  <a:prstDash val="solid"/>
                  <a:miter lim="800000"/>
                </a:ln>
                <a:effectLst/>
              </p:spPr>
            </p:sp>
            <p:sp>
              <p:nvSpPr>
                <p:cNvPr id="40" name="椭圆 61" descr="KSO_WM_UNIT_INDEX=1_6&amp;KSO_WM_UNIT_TYPE=m_i&amp;KSO_WM_UNIT_ID=wpsdiag20160984_4*m_i*1_6&amp;KSO_WM_UNIT_LAYERLEVEL=1_1&amp;KSO_WM_UNIT_CLEAR=1&amp;KSO_WM_TAG_VERSION=1.0&amp;KSO_WM_BEAUTIFY_FLAG=#wm#&amp;KSO_WM_TEMPLATE_CATEGORY=wpsdiag&amp;KSO_WM_TEMPLATE_INDEX=20160984&amp;KSO_WM_SLIDE_ITEM_CNT=4&amp;KSO_WM_DIAGRAM_GROUP_CODE=m1_1&amp;KSO_WM_UNIT_FILL_FORE_SCHEMECOLOR_INDEX=6&amp;KSO_WM_UNIT_FILL_BACK_SCHEMECOLOR_INDEX=0&amp;KSO_WM_UNIT_TEXT_FILL_FORE_SCHEMECOLOR_INDEX=12&amp;KSO_WM_UNIT_FILL_TYPE=1&amp;KSO_WM_UNIT_TEXT_FILL_TYPE=1"/>
                <p:cNvSpPr/>
                <p:nvPr/>
              </p:nvSpPr>
              <p:spPr>
                <a:xfrm>
                  <a:off x="127893" y="798028"/>
                  <a:ext cx="528507" cy="528507"/>
                </a:xfrm>
                <a:prstGeom prst="ellipse">
                  <a:avLst/>
                </a:prstGeom>
                <a:solidFill>
                  <a:srgbClr val="A9DAD2"/>
                </a:solidFill>
                <a:ln w="12700" cap="flat" cmpd="sng" algn="ctr">
                  <a:noFill/>
                  <a:prstDash val="solid"/>
                  <a:miter lim="800000"/>
                </a:ln>
                <a:effectLst/>
              </p:spPr>
              <p:txBody>
                <a:bodyPr rot="0" spcFirstLastPara="0" vert="horz" wrap="square" lIns="0" tIns="0" rIns="0" bIns="0" numCol="1" spcCol="0" rtlCol="0" fromWordArt="0" anchor="ctr" anchorCtr="0" forceAA="0" compatLnSpc="1">
                  <a:noAutofit/>
                </a:bodyPr>
                <a:lstStyle/>
                <a:p>
                  <a:pPr algn="ctr">
                    <a:lnSpc>
                      <a:spcPct val="80000"/>
                    </a:lnSpc>
                  </a:pPr>
                  <a:r>
                    <a:rPr lang="en-US" altLang="zh-CN" sz="2000" kern="120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rPr>
                    <a:t>(4)</a:t>
                  </a:r>
                  <a:endParaRPr lang="en-US" altLang="zh-CN" sz="20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grpSp>
          <p:sp>
            <p:nvSpPr>
              <p:cNvPr id="41" name="弧形 63" descr="KSO_WM_UNIT_INDEX=1_7&amp;KSO_WM_UNIT_TYPE=m_i&amp;KSO_WM_UNIT_ID=wpsdiag20160984_4*m_i*1_7&amp;KSO_WM_UNIT_LAYERLEVEL=1_1&amp;KSO_WM_UNIT_CLEAR=1&amp;KSO_WM_TAG_VERSION=1.0&amp;KSO_WM_BEAUTIFY_FLAG=#wm#&amp;KSO_WM_TEMPLATE_CATEGORY=wpsdiag&amp;KSO_WM_TEMPLATE_INDEX=20160984&amp;KSO_WM_SLIDE_ITEM_CNT=4&amp;KSO_WM_DIAGRAM_GROUP_CODE=m1_1&amp;KSO_WM_UNIT_LINE_FORE_SCHEMECOLOR_INDEX=6&amp;KSO_WM_UNIT_LINE_BACK_SCHEMECOLOR_INDEX=0&amp;KSO_WM_UNIT_LINE_FILL_TYPE=1"/>
              <p:cNvSpPr/>
              <p:nvPr/>
            </p:nvSpPr>
            <p:spPr>
              <a:xfrm rot="18900000">
                <a:off x="29847" y="702978"/>
                <a:ext cx="713661" cy="713661"/>
              </a:xfrm>
              <a:prstGeom prst="arc">
                <a:avLst/>
              </a:prstGeom>
              <a:noFill/>
              <a:ln w="15875" cap="flat" cmpd="sng" algn="ctr">
                <a:solidFill>
                  <a:srgbClr val="70C2B4"/>
                </a:solidFill>
                <a:prstDash val="sysDot"/>
                <a:miter lim="800000"/>
              </a:ln>
              <a:effectLst/>
            </p:spPr>
          </p:sp>
        </p:grpSp>
        <p:grpSp>
          <p:nvGrpSpPr>
            <p:cNvPr id="16" name="组合 67"/>
            <p:cNvGrpSpPr/>
            <p:nvPr/>
          </p:nvGrpSpPr>
          <p:grpSpPr>
            <a:xfrm>
              <a:off x="972645" y="707194"/>
              <a:ext cx="713661" cy="713661"/>
              <a:chOff x="972645" y="707194"/>
              <a:chExt cx="713661" cy="713661"/>
            </a:xfrm>
          </p:grpSpPr>
          <p:grpSp>
            <p:nvGrpSpPr>
              <p:cNvPr id="17" name="组合 68"/>
              <p:cNvGrpSpPr/>
              <p:nvPr/>
            </p:nvGrpSpPr>
            <p:grpSpPr>
              <a:xfrm>
                <a:off x="1010834" y="749791"/>
                <a:ext cx="624980" cy="624980"/>
                <a:chOff x="1010834" y="749791"/>
                <a:chExt cx="624980" cy="624980"/>
              </a:xfrm>
            </p:grpSpPr>
            <p:sp>
              <p:nvSpPr>
                <p:cNvPr id="69" name="椭圆 69" descr="KSO_WM_UNIT_INDEX=1_9&amp;KSO_WM_UNIT_TYPE=m_i&amp;KSO_WM_UNIT_ID=wpsdiag20160984_4*m_i*1_9&amp;KSO_WM_UNIT_LAYERLEVEL=1_1&amp;KSO_WM_UNIT_CLEAR=1&amp;KSO_WM_TAG_VERSION=1.0&amp;KSO_WM_BEAUTIFY_FLAG=#wm#&amp;KSO_WM_TEMPLATE_CATEGORY=wpsdiag&amp;KSO_WM_TEMPLATE_INDEX=20160984&amp;KSO_WM_SLIDE_ITEM_CNT=4&amp;KSO_WM_DIAGRAM_GROUP_CODE=m1_1&amp;KSO_WM_UNIT_FILL_FORE_SCHEMECOLOR_INDEX=7&amp;KSO_WM_UNIT_FILL_BACK_SCHEMECOLOR_INDEX=0&amp;KSO_WM_UNIT_FILL_TYPE=1"/>
                <p:cNvSpPr/>
                <p:nvPr/>
              </p:nvSpPr>
              <p:spPr>
                <a:xfrm>
                  <a:off x="1010834" y="749791"/>
                  <a:ext cx="624980" cy="624980"/>
                </a:xfrm>
                <a:prstGeom prst="ellipse">
                  <a:avLst/>
                </a:prstGeom>
                <a:solidFill>
                  <a:srgbClr val="F16F77"/>
                </a:solidFill>
                <a:ln w="12700" cap="flat" cmpd="sng" algn="ctr">
                  <a:noFill/>
                  <a:prstDash val="solid"/>
                  <a:miter lim="800000"/>
                </a:ln>
                <a:effectLst/>
              </p:spPr>
            </p:sp>
            <p:sp>
              <p:nvSpPr>
                <p:cNvPr id="70" name="椭圆 70" descr="KSO_WM_UNIT_INDEX=1_10&amp;KSO_WM_UNIT_TYPE=m_i&amp;KSO_WM_UNIT_ID=wpsdiag20160984_4*m_i*1_10&amp;KSO_WM_UNIT_LAYERLEVEL=1_1&amp;KSO_WM_UNIT_CLEAR=1&amp;KSO_WM_TAG_VERSION=1.0&amp;KSO_WM_BEAUTIFY_FLAG=#wm#&amp;KSO_WM_TEMPLATE_CATEGORY=wpsdiag&amp;KSO_WM_TEMPLATE_INDEX=20160984&amp;KSO_WM_SLIDE_ITEM_CNT=4&amp;KSO_WM_DIAGRAM_GROUP_CODE=m1_1&amp;KSO_WM_UNIT_FILL_FORE_SCHEMECOLOR_INDEX=7&amp;KSO_WM_UNIT_FILL_BACK_SCHEMECOLOR_INDEX=0&amp;KSO_WM_UNIT_TEXT_FILL_FORE_SCHEMECOLOR_INDEX=12&amp;KSO_WM_UNIT_FILL_TYPE=1&amp;KSO_WM_UNIT_TEXT_FILL_TYPE=1"/>
                <p:cNvSpPr/>
                <p:nvPr/>
              </p:nvSpPr>
              <p:spPr>
                <a:xfrm>
                  <a:off x="1059071" y="798028"/>
                  <a:ext cx="528507" cy="528507"/>
                </a:xfrm>
                <a:prstGeom prst="ellipse">
                  <a:avLst/>
                </a:prstGeom>
                <a:solidFill>
                  <a:srgbClr val="F7A9AD"/>
                </a:solidFill>
                <a:ln w="12700" cap="flat" cmpd="sng" algn="ctr">
                  <a:noFill/>
                  <a:prstDash val="solid"/>
                  <a:miter lim="800000"/>
                </a:ln>
                <a:effectLst/>
              </p:spPr>
              <p:txBody>
                <a:bodyPr rot="0" spcFirstLastPara="0" vert="horz" wrap="square" lIns="0" tIns="0" rIns="0" bIns="0" numCol="1" spcCol="0" rtlCol="0" fromWordArt="0" anchor="ctr" anchorCtr="0" forceAA="0" compatLnSpc="1">
                  <a:noAutofit/>
                </a:bodyPr>
                <a:lstStyle/>
                <a:p>
                  <a:pPr algn="ctr">
                    <a:lnSpc>
                      <a:spcPct val="80000"/>
                    </a:lnSpc>
                  </a:pPr>
                  <a:r>
                    <a:rPr lang="en-US" altLang="zh-CN" sz="2000" kern="120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rPr>
                    <a:t>(2)</a:t>
                  </a:r>
                  <a:endParaRPr lang="en-US" altLang="zh-CN" sz="20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grpSp>
          <p:sp>
            <p:nvSpPr>
              <p:cNvPr id="47" name="弧形 72" descr="KSO_WM_UNIT_INDEX=1_11&amp;KSO_WM_UNIT_TYPE=m_i&amp;KSO_WM_UNIT_ID=wpsdiag20160984_4*m_i*1_11&amp;KSO_WM_UNIT_LAYERLEVEL=1_1&amp;KSO_WM_UNIT_CLEAR=1&amp;KSO_WM_TAG_VERSION=1.0&amp;KSO_WM_BEAUTIFY_FLAG=#wm#&amp;KSO_WM_TEMPLATE_CATEGORY=wpsdiag&amp;KSO_WM_TEMPLATE_INDEX=20160984&amp;KSO_WM_SLIDE_ITEM_CNT=4&amp;KSO_WM_DIAGRAM_GROUP_CODE=m1_1&amp;KSO_WM_UNIT_LINE_FORE_SCHEMECOLOR_INDEX=7&amp;KSO_WM_UNIT_LINE_BACK_SCHEMECOLOR_INDEX=0&amp;KSO_WM_UNIT_LINE_FILL_TYPE=1"/>
              <p:cNvSpPr/>
              <p:nvPr/>
            </p:nvSpPr>
            <p:spPr>
              <a:xfrm rot="8100000">
                <a:off x="972645" y="707194"/>
                <a:ext cx="713661" cy="713661"/>
              </a:xfrm>
              <a:prstGeom prst="arc">
                <a:avLst/>
              </a:prstGeom>
              <a:noFill/>
              <a:ln w="15875" cap="flat" cmpd="sng" algn="ctr">
                <a:solidFill>
                  <a:srgbClr val="F16F77"/>
                </a:solidFill>
                <a:prstDash val="sysDot"/>
                <a:miter lim="800000"/>
              </a:ln>
              <a:effectLst/>
            </p:spPr>
          </p:sp>
        </p:grpSp>
        <p:grpSp>
          <p:nvGrpSpPr>
            <p:cNvPr id="18" name="组合 75"/>
            <p:cNvGrpSpPr/>
            <p:nvPr/>
          </p:nvGrpSpPr>
          <p:grpSpPr>
            <a:xfrm>
              <a:off x="2832682" y="715086"/>
              <a:ext cx="713661" cy="713661"/>
              <a:chOff x="2832682" y="715086"/>
              <a:chExt cx="713661" cy="713661"/>
            </a:xfrm>
          </p:grpSpPr>
          <p:grpSp>
            <p:nvGrpSpPr>
              <p:cNvPr id="37" name="组合 76"/>
              <p:cNvGrpSpPr/>
              <p:nvPr/>
            </p:nvGrpSpPr>
            <p:grpSpPr>
              <a:xfrm>
                <a:off x="2873190" y="749791"/>
                <a:ext cx="624980" cy="624980"/>
                <a:chOff x="2873190" y="749791"/>
                <a:chExt cx="624980" cy="624980"/>
              </a:xfrm>
            </p:grpSpPr>
            <p:sp>
              <p:nvSpPr>
                <p:cNvPr id="78" name="椭圆 77" descr="KSO_WM_UNIT_INDEX=1_13&amp;KSO_WM_UNIT_TYPE=m_i&amp;KSO_WM_UNIT_ID=wpsdiag20160984_4*m_i*1_13&amp;KSO_WM_UNIT_LAYERLEVEL=1_1&amp;KSO_WM_UNIT_CLEAR=1&amp;KSO_WM_TAG_VERSION=1.0&amp;KSO_WM_BEAUTIFY_FLAG=#wm#&amp;KSO_WM_TEMPLATE_CATEGORY=wpsdiag&amp;KSO_WM_TEMPLATE_INDEX=20160984&amp;KSO_WM_SLIDE_ITEM_CNT=4&amp;KSO_WM_DIAGRAM_GROUP_CODE=m1_1&amp;KSO_WM_UNIT_FILL_FORE_SCHEMECOLOR_INDEX=8&amp;KSO_WM_UNIT_FILL_BACK_SCHEMECOLOR_INDEX=0&amp;KSO_WM_UNIT_FILL_TYPE=1"/>
                <p:cNvSpPr/>
                <p:nvPr/>
              </p:nvSpPr>
              <p:spPr>
                <a:xfrm>
                  <a:off x="2873190" y="749791"/>
                  <a:ext cx="624980" cy="624980"/>
                </a:xfrm>
                <a:prstGeom prst="ellipse">
                  <a:avLst/>
                </a:prstGeom>
                <a:solidFill>
                  <a:srgbClr val="FFC000"/>
                </a:solidFill>
                <a:ln w="12700" cap="flat" cmpd="sng" algn="ctr">
                  <a:noFill/>
                  <a:prstDash val="solid"/>
                  <a:miter lim="800000"/>
                </a:ln>
                <a:effectLst/>
              </p:spPr>
            </p:sp>
            <p:sp>
              <p:nvSpPr>
                <p:cNvPr id="80" name="椭圆 78" descr="KSO_WM_UNIT_INDEX=1_14&amp;KSO_WM_UNIT_TYPE=m_i&amp;KSO_WM_UNIT_ID=wpsdiag20160984_4*m_i*1_14&amp;KSO_WM_UNIT_LAYERLEVEL=1_1&amp;KSO_WM_UNIT_CLEAR=1&amp;KSO_WM_TAG_VERSION=1.0&amp;KSO_WM_BEAUTIFY_FLAG=#wm#&amp;KSO_WM_TEMPLATE_CATEGORY=wpsdiag&amp;KSO_WM_TEMPLATE_INDEX=20160984&amp;KSO_WM_SLIDE_ITEM_CNT=4&amp;KSO_WM_DIAGRAM_GROUP_CODE=m1_1&amp;KSO_WM_UNIT_FILL_FORE_SCHEMECOLOR_INDEX=8&amp;KSO_WM_UNIT_FILL_BACK_SCHEMECOLOR_INDEX=0&amp;KSO_WM_UNIT_TEXT_FILL_FORE_SCHEMECOLOR_INDEX=12&amp;KSO_WM_UNIT_FILL_TYPE=1&amp;KSO_WM_UNIT_TEXT_FILL_TYPE=1"/>
                <p:cNvSpPr/>
                <p:nvPr/>
              </p:nvSpPr>
              <p:spPr>
                <a:xfrm>
                  <a:off x="2921427" y="798028"/>
                  <a:ext cx="528507" cy="528507"/>
                </a:xfrm>
                <a:prstGeom prst="ellipse">
                  <a:avLst/>
                </a:prstGeom>
                <a:solidFill>
                  <a:srgbClr val="FFD966"/>
                </a:solidFill>
                <a:ln w="12700" cap="flat" cmpd="sng" algn="ctr">
                  <a:noFill/>
                  <a:prstDash val="solid"/>
                  <a:miter lim="800000"/>
                </a:ln>
                <a:effectLst/>
              </p:spPr>
              <p:txBody>
                <a:bodyPr rot="0" spcFirstLastPara="0" vert="horz" wrap="square" lIns="0" tIns="0" rIns="0" bIns="0" numCol="1" spcCol="0" rtlCol="0" fromWordArt="0" anchor="ctr" anchorCtr="0" forceAA="0" compatLnSpc="1">
                  <a:noAutofit/>
                </a:bodyPr>
                <a:lstStyle/>
                <a:p>
                  <a:pPr algn="ctr">
                    <a:lnSpc>
                      <a:spcPct val="80000"/>
                    </a:lnSpc>
                  </a:pPr>
                  <a:r>
                    <a:rPr lang="en-US" altLang="zh-CN" sz="2000" kern="120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rPr>
                    <a:t>(3)</a:t>
                  </a:r>
                  <a:endParaRPr lang="en-US" altLang="zh-CN" sz="2000" kern="120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grpSp>
          <p:sp>
            <p:nvSpPr>
              <p:cNvPr id="83" name="弧形 80" descr="KSO_WM_UNIT_INDEX=1_15&amp;KSO_WM_UNIT_TYPE=m_i&amp;KSO_WM_UNIT_ID=wpsdiag20160984_4*m_i*1_15&amp;KSO_WM_UNIT_LAYERLEVEL=1_1&amp;KSO_WM_UNIT_CLEAR=1&amp;KSO_WM_TAG_VERSION=1.0&amp;KSO_WM_BEAUTIFY_FLAG=#wm#&amp;KSO_WM_TEMPLATE_CATEGORY=wpsdiag&amp;KSO_WM_TEMPLATE_INDEX=20160984&amp;KSO_WM_SLIDE_ITEM_CNT=4&amp;KSO_WM_DIAGRAM_GROUP_CODE=m1_1&amp;KSO_WM_UNIT_LINE_FORE_SCHEMECOLOR_INDEX=8&amp;KSO_WM_UNIT_LINE_BACK_SCHEMECOLOR_INDEX=0&amp;KSO_WM_UNIT_LINE_FILL_TYPE=1"/>
              <p:cNvSpPr/>
              <p:nvPr/>
            </p:nvSpPr>
            <p:spPr>
              <a:xfrm rot="8100000">
                <a:off x="2832682" y="715086"/>
                <a:ext cx="713661" cy="713661"/>
              </a:xfrm>
              <a:prstGeom prst="arc">
                <a:avLst/>
              </a:prstGeom>
              <a:noFill/>
              <a:ln w="15875" cap="flat" cmpd="sng" algn="ctr">
                <a:solidFill>
                  <a:srgbClr val="FFC000"/>
                </a:solidFill>
                <a:prstDash val="sysDot"/>
                <a:miter lim="800000"/>
              </a:ln>
              <a:effectLst/>
            </p:spPr>
          </p:sp>
        </p:grpSp>
        <p:grpSp>
          <p:nvGrpSpPr>
            <p:cNvPr id="42" name="组合 83"/>
            <p:cNvGrpSpPr/>
            <p:nvPr/>
          </p:nvGrpSpPr>
          <p:grpSpPr>
            <a:xfrm>
              <a:off x="1901422" y="697369"/>
              <a:ext cx="713622" cy="713430"/>
              <a:chOff x="1901422" y="697369"/>
              <a:chExt cx="713622" cy="713430"/>
            </a:xfrm>
          </p:grpSpPr>
          <p:grpSp>
            <p:nvGrpSpPr>
              <p:cNvPr id="43" name="组合 84"/>
              <p:cNvGrpSpPr/>
              <p:nvPr/>
            </p:nvGrpSpPr>
            <p:grpSpPr>
              <a:xfrm>
                <a:off x="1942012" y="749791"/>
                <a:ext cx="624980" cy="624980"/>
                <a:chOff x="1942012" y="749791"/>
                <a:chExt cx="624980" cy="624980"/>
              </a:xfrm>
            </p:grpSpPr>
            <p:sp>
              <p:nvSpPr>
                <p:cNvPr id="93" name="椭圆 85" descr="KSO_WM_UNIT_INDEX=1_17&amp;KSO_WM_UNIT_TYPE=m_i&amp;KSO_WM_UNIT_ID=wpsdiag20160984_4*m_i*1_17&amp;KSO_WM_UNIT_LAYERLEVEL=1_1&amp;KSO_WM_UNIT_CLEAR=1&amp;KSO_WM_TAG_VERSION=1.0&amp;KSO_WM_BEAUTIFY_FLAG=#wm#&amp;KSO_WM_TEMPLATE_CATEGORY=wpsdiag&amp;KSO_WM_TEMPLATE_INDEX=20160984&amp;KSO_WM_SLIDE_ITEM_CNT=4&amp;KSO_WM_DIAGRAM_GROUP_CODE=m1_1&amp;KSO_WM_UNIT_FILL_FORE_SCHEMECOLOR_INDEX=9&amp;KSO_WM_UNIT_FILL_BACK_SCHEMECOLOR_INDEX=0&amp;KSO_WM_UNIT_FILL_TYPE=1"/>
                <p:cNvSpPr/>
                <p:nvPr/>
              </p:nvSpPr>
              <p:spPr>
                <a:xfrm>
                  <a:off x="1942012" y="749791"/>
                  <a:ext cx="624980" cy="624980"/>
                </a:xfrm>
                <a:prstGeom prst="ellipse">
                  <a:avLst/>
                </a:prstGeom>
                <a:solidFill>
                  <a:srgbClr val="954F72"/>
                </a:solidFill>
                <a:ln w="12700" cap="flat" cmpd="sng" algn="ctr">
                  <a:noFill/>
                  <a:prstDash val="solid"/>
                  <a:miter lim="800000"/>
                </a:ln>
                <a:effectLst/>
              </p:spPr>
            </p:sp>
            <p:sp>
              <p:nvSpPr>
                <p:cNvPr id="94" name="椭圆 86" descr="KSO_WM_UNIT_INDEX=1_18&amp;KSO_WM_UNIT_TYPE=m_i&amp;KSO_WM_UNIT_ID=wpsdiag20160984_4*m_i*1_18&amp;KSO_WM_UNIT_LAYERLEVEL=1_1&amp;KSO_WM_UNIT_CLEAR=1&amp;KSO_WM_TAG_VERSION=1.0&amp;KSO_WM_BEAUTIFY_FLAG=#wm#&amp;KSO_WM_TEMPLATE_CATEGORY=wpsdiag&amp;KSO_WM_TEMPLATE_INDEX=20160984&amp;KSO_WM_SLIDE_ITEM_CNT=4&amp;KSO_WM_DIAGRAM_GROUP_CODE=m1_1&amp;KSO_WM_UNIT_FILL_FORE_SCHEMECOLOR_INDEX=9&amp;KSO_WM_UNIT_FILL_BACK_SCHEMECOLOR_INDEX=0&amp;KSO_WM_UNIT_TEXT_FILL_FORE_SCHEMECOLOR_INDEX=12&amp;KSO_WM_UNIT_FILL_TYPE=1&amp;KSO_WM_UNIT_TEXT_FILL_TYPE=1"/>
                <p:cNvSpPr/>
                <p:nvPr/>
              </p:nvSpPr>
              <p:spPr>
                <a:xfrm>
                  <a:off x="1990249" y="798028"/>
                  <a:ext cx="528507" cy="528507"/>
                </a:xfrm>
                <a:prstGeom prst="ellipse">
                  <a:avLst/>
                </a:prstGeom>
                <a:solidFill>
                  <a:srgbClr val="C490AA"/>
                </a:solidFill>
                <a:ln w="12700" cap="flat" cmpd="sng" algn="ctr">
                  <a:noFill/>
                  <a:prstDash val="solid"/>
                  <a:miter lim="800000"/>
                </a:ln>
                <a:effectLst/>
              </p:spPr>
              <p:txBody>
                <a:bodyPr rot="0" spcFirstLastPara="0" vert="horz" wrap="square" lIns="0" tIns="0" rIns="0" bIns="0" numCol="1" spcCol="0" rtlCol="0" fromWordArt="0" anchor="ctr" anchorCtr="0" forceAA="0" compatLnSpc="1">
                  <a:noAutofit/>
                </a:bodyPr>
                <a:lstStyle/>
                <a:p>
                  <a:pPr algn="ctr">
                    <a:lnSpc>
                      <a:spcPct val="80000"/>
                    </a:lnSpc>
                  </a:pPr>
                  <a:r>
                    <a:rPr lang="en-US" altLang="zh-CN" sz="20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rPr>
                    <a:t>(1)</a:t>
                  </a:r>
                  <a:endParaRPr lang="en-US" altLang="zh-CN" sz="2000" kern="0">
                    <a:solidFill>
                      <a:srgbClr val="000000"/>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grpSp>
          <p:sp>
            <p:nvSpPr>
              <p:cNvPr id="96" name="弧形 88" descr="KSO_WM_UNIT_INDEX=1_19&amp;KSO_WM_UNIT_TYPE=m_i&amp;KSO_WM_UNIT_ID=wpsdiag20160984_4*m_i*1_19&amp;KSO_WM_UNIT_LAYERLEVEL=1_1&amp;KSO_WM_UNIT_CLEAR=1&amp;KSO_WM_TAG_VERSION=1.0&amp;KSO_WM_BEAUTIFY_FLAG=#wm#&amp;KSO_WM_TEMPLATE_CATEGORY=wpsdiag&amp;KSO_WM_TEMPLATE_INDEX=20160984&amp;KSO_WM_SLIDE_ITEM_CNT=4&amp;KSO_WM_DIAGRAM_GROUP_CODE=m1_1&amp;KSO_WM_UNIT_LINE_FORE_SCHEMECOLOR_INDEX=9&amp;KSO_WM_UNIT_LINE_BACK_SCHEMECOLOR_INDEX=0&amp;KSO_WM_UNIT_LINE_FILL_TYPE=1"/>
              <p:cNvSpPr/>
              <p:nvPr/>
            </p:nvSpPr>
            <p:spPr>
              <a:xfrm rot="18900000">
                <a:off x="1901422" y="697369"/>
                <a:ext cx="713622" cy="713430"/>
              </a:xfrm>
              <a:prstGeom prst="arc">
                <a:avLst/>
              </a:prstGeom>
              <a:noFill/>
              <a:ln w="15875" cap="flat" cmpd="sng" algn="ctr">
                <a:solidFill>
                  <a:srgbClr val="954F72"/>
                </a:solidFill>
                <a:prstDash val="sysDot"/>
                <a:miter lim="800000"/>
              </a:ln>
              <a:effectLst/>
            </p:spPr>
          </p:sp>
        </p:grpSp>
      </p:grpSp>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0"/>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3" name="文本框 32"/>
          <p:cNvSpPr txBox="1"/>
          <p:nvPr>
            <p:custDataLst>
              <p:tags r:id="rId16"/>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34" name="文本框 3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202" name="文本框 202"/>
          <p:cNvSpPr txBox="1"/>
          <p:nvPr/>
        </p:nvSpPr>
        <p:spPr>
          <a:xfrm>
            <a:off x="1004570" y="1316990"/>
            <a:ext cx="10462895" cy="5409565"/>
          </a:xfrm>
          <a:prstGeom prst="rect">
            <a:avLst/>
          </a:prstGeom>
          <a:gradFill>
            <a:gsLst>
              <a:gs pos="100000">
                <a:srgbClr val="B5D5B7"/>
              </a:gs>
              <a:gs pos="0">
                <a:srgbClr val="C5EDCD"/>
              </a:gs>
            </a:gsLst>
            <a:lin scaled="1"/>
          </a:gra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03" name="文本框 203"/>
          <p:cNvSpPr txBox="1"/>
          <p:nvPr/>
        </p:nvSpPr>
        <p:spPr>
          <a:xfrm>
            <a:off x="1426845" y="1696085"/>
            <a:ext cx="9787255" cy="473138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indent="0" algn="just" fontAlgn="auto">
              <a:lnSpc>
                <a:spcPct val="100000"/>
              </a:lnSpc>
            </a:pPr>
            <a:endPar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endParaRPr>
          </a:p>
          <a:p>
            <a:pPr indent="0" algn="just" fontAlgn="auto">
              <a:lnSpc>
                <a:spcPct val="100000"/>
              </a:lnSpc>
            </a:pPr>
            <a:r>
              <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Dear Helen,</a:t>
            </a:r>
            <a:endPar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00000"/>
              </a:lnSpc>
            </a:pPr>
            <a:r>
              <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Thank you so much for meeting us at the airport and for looking after us so well during our visit.</a:t>
            </a:r>
            <a:endPar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00000"/>
              </a:lnSpc>
            </a:pPr>
            <a:r>
              <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We really enjoyed the tour of the factory and some of your new products interest us. We will be in touch with you about that very soon.</a:t>
            </a:r>
            <a:endPar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00000"/>
              </a:lnSpc>
            </a:pPr>
            <a:r>
              <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Thank you again for the warm hospitality we received, not just from you, but from everyone we met.</a:t>
            </a:r>
            <a:endPar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00000"/>
              </a:lnSpc>
            </a:pPr>
            <a:r>
              <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I am looking forward to seeing you when you visit China in October.</a:t>
            </a:r>
            <a:endPar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endParaRPr>
          </a:p>
          <a:p>
            <a:pPr indent="0" algn="just" fontAlgn="auto">
              <a:lnSpc>
                <a:spcPct val="100000"/>
              </a:lnSpc>
            </a:pPr>
            <a:r>
              <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endParaRPr>
          </a:p>
          <a:p>
            <a:pPr indent="0" algn="just" fontAlgn="auto">
              <a:lnSpc>
                <a:spcPct val="100000"/>
              </a:lnSpc>
            </a:pPr>
            <a:r>
              <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                                                                                   Yours sincerely,</a:t>
            </a:r>
            <a:endPar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endParaRPr>
          </a:p>
          <a:p>
            <a:pPr indent="0" algn="just" fontAlgn="auto">
              <a:lnSpc>
                <a:spcPct val="100000"/>
              </a:lnSpc>
            </a:pPr>
            <a:r>
              <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                                                                                   Martin Wu</a:t>
            </a:r>
            <a:endParaRPr lang="en-US" altLang="zh-CN" sz="2400" kern="10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02715" y="1275080"/>
            <a:ext cx="10033635" cy="96266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53720" y="109029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53720" y="143827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4</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719580" y="1343025"/>
            <a:ext cx="971677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Complete the following thank-you letter according to the Chinese information given below.</a:t>
            </a:r>
            <a:endParaRPr lang="en-US" altLang="zh-CN" sz="2400" b="1" dirty="0"/>
          </a:p>
        </p:txBody>
      </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0"/>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3" name="文本框 32"/>
          <p:cNvSpPr txBox="1"/>
          <p:nvPr>
            <p:custDataLst>
              <p:tags r:id="rId16"/>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34" name="文本框 3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275" name="矩形 275"/>
          <p:cNvSpPr/>
          <p:nvPr/>
        </p:nvSpPr>
        <p:spPr>
          <a:xfrm>
            <a:off x="1062990" y="2400935"/>
            <a:ext cx="10372725" cy="4169410"/>
          </a:xfrm>
          <a:prstGeom prst="rect">
            <a:avLst/>
          </a:prstGeom>
          <a:gradFill>
            <a:gsLst>
              <a:gs pos="0">
                <a:srgbClr val="76CBE8"/>
              </a:gs>
              <a:gs pos="100000">
                <a:srgbClr val="A7E1E5"/>
              </a:gs>
            </a:gsLst>
            <a:lin scaled="1"/>
          </a:gradFill>
        </p:spPr>
        <p:style>
          <a:lnRef idx="2">
            <a:schemeClr val="accent1">
              <a:shade val="50000"/>
            </a:schemeClr>
          </a:lnRef>
          <a:fillRef idx="1">
            <a:schemeClr val="accent1"/>
          </a:fillRef>
          <a:effectRef idx="0">
            <a:schemeClr val="accent1"/>
          </a:effectRef>
          <a:fontRef idx="minor">
            <a:schemeClr val="lt1"/>
          </a:fontRef>
        </p:style>
      </p:sp>
      <p:sp>
        <p:nvSpPr>
          <p:cNvPr id="274" name="文本框 274"/>
          <p:cNvSpPr txBox="1"/>
          <p:nvPr/>
        </p:nvSpPr>
        <p:spPr>
          <a:xfrm>
            <a:off x="1272540" y="2572385"/>
            <a:ext cx="10038715" cy="390461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indent="457200" algn="just" fontAlgn="auto">
              <a:lnSpc>
                <a:spcPct val="150000"/>
              </a:lnSpc>
            </a:pPr>
            <a:endParaRPr lang="en-US" altLang="zh-CN" sz="105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50000"/>
              </a:lnSpc>
            </a:pPr>
            <a:r>
              <a:rPr lang="en-US" altLang="zh-CN" sz="1400" u="sng"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u="sng"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2400" kern="100" dirty="0" err="1">
                <a:latin typeface="Times New Roman" panose="02020603050405020304"/>
                <a:ea typeface="宋体" panose="02010600030101010101" pitchFamily="2" charset="-122"/>
                <a:cs typeface="Times New Roman" panose="02020603050405020304"/>
                <a:sym typeface="Times New Roman" panose="02020603050405020304"/>
              </a:rPr>
              <a:t>约翰</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5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Thank you for your letter conveying </a:t>
            </a:r>
            <a:r>
              <a:rPr lang="en-US" altLang="zh-CN" sz="2400" u="sng"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2400" kern="100" dirty="0" err="1">
                <a:latin typeface="Times New Roman" panose="02020603050405020304"/>
                <a:ea typeface="宋体" panose="02010600030101010101" pitchFamily="2" charset="-122"/>
                <a:cs typeface="Times New Roman" panose="02020603050405020304"/>
                <a:sym typeface="Times New Roman" panose="02020603050405020304"/>
              </a:rPr>
              <a:t>祝贺我升职</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 I also want to thank you for </a:t>
            </a:r>
            <a:r>
              <a:rPr lang="en-US" altLang="zh-CN" sz="2400" u="sng"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err="1">
                <a:latin typeface="Times New Roman" panose="02020603050405020304"/>
                <a:ea typeface="宋体" panose="02010600030101010101" pitchFamily="2" charset="-122"/>
                <a:cs typeface="Times New Roman" panose="02020603050405020304"/>
                <a:sym typeface="Times New Roman" panose="02020603050405020304"/>
              </a:rPr>
              <a:t>工作上给与我的帮助</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50000"/>
              </a:lnSpc>
            </a:pPr>
            <a:r>
              <a:rPr lang="en-US" altLang="zh-CN" sz="2400" u="sng"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2400" kern="100" dirty="0" err="1">
                <a:latin typeface="Times New Roman" panose="02020603050405020304"/>
                <a:ea typeface="宋体" panose="02010600030101010101" pitchFamily="2" charset="-122"/>
                <a:cs typeface="Times New Roman" panose="02020603050405020304"/>
                <a:sym typeface="Times New Roman" panose="02020603050405020304"/>
              </a:rPr>
              <a:t>盼望早日见到你</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5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u="sng"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2400" kern="100" dirty="0" err="1">
                <a:latin typeface="Times New Roman" panose="02020603050405020304"/>
                <a:ea typeface="宋体" panose="02010600030101010101" pitchFamily="2" charset="-122"/>
                <a:cs typeface="Times New Roman" panose="02020603050405020304"/>
                <a:sym typeface="Times New Roman" panose="02020603050405020304"/>
              </a:rPr>
              <a:t>您诚挚的</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5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                                                                           George</a:t>
            </a:r>
            <a:endParaRPr lang="en-US" altLang="zh-CN" sz="2400" u="sng" kern="100" dirty="0">
              <a:latin typeface="Times New Roman" panose="02020603050405020304"/>
              <a:ea typeface="宋体" panose="02010600030101010101" pitchFamily="2" charset="-122"/>
              <a:cs typeface="Times New Roman" panose="02020603050405020304"/>
              <a:sym typeface="Times New Roman" panose="02020603050405020304"/>
            </a:endParaRPr>
          </a:p>
          <a:p>
            <a:pPr marL="4445000" indent="457200" algn="just" fontAlgn="auto">
              <a:lnSpc>
                <a:spcPct val="10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02715" y="1275080"/>
            <a:ext cx="10033635" cy="96266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53720" y="109029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53720" y="143827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4</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719580" y="1343025"/>
            <a:ext cx="971677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Complete the following thank-you letter according to the Chinese information given below.</a:t>
            </a:r>
            <a:endParaRPr lang="en-US" altLang="zh-CN" sz="2400" b="1" dirty="0"/>
          </a:p>
        </p:txBody>
      </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0"/>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3" name="文本框 32"/>
          <p:cNvSpPr txBox="1"/>
          <p:nvPr>
            <p:custDataLst>
              <p:tags r:id="rId16"/>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34" name="文本框 3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275" name="矩形 275"/>
          <p:cNvSpPr/>
          <p:nvPr/>
        </p:nvSpPr>
        <p:spPr>
          <a:xfrm>
            <a:off x="367030" y="2334260"/>
            <a:ext cx="11256645" cy="4263390"/>
          </a:xfrm>
          <a:prstGeom prst="rect">
            <a:avLst/>
          </a:prstGeom>
          <a:gradFill>
            <a:gsLst>
              <a:gs pos="0">
                <a:srgbClr val="76CBE8"/>
              </a:gs>
              <a:gs pos="100000">
                <a:srgbClr val="A7E1E5"/>
              </a:gs>
            </a:gsLst>
            <a:lin scaled="1"/>
          </a:gradFill>
        </p:spPr>
        <p:style>
          <a:lnRef idx="2">
            <a:schemeClr val="accent1">
              <a:shade val="50000"/>
            </a:schemeClr>
          </a:lnRef>
          <a:fillRef idx="1">
            <a:schemeClr val="accent1"/>
          </a:fillRef>
          <a:effectRef idx="0">
            <a:schemeClr val="accent1"/>
          </a:effectRef>
          <a:fontRef idx="minor">
            <a:schemeClr val="lt1"/>
          </a:fontRef>
        </p:style>
      </p:sp>
      <p:sp>
        <p:nvSpPr>
          <p:cNvPr id="277" name="文本框 277"/>
          <p:cNvSpPr txBox="1"/>
          <p:nvPr/>
        </p:nvSpPr>
        <p:spPr>
          <a:xfrm>
            <a:off x="553720" y="2514600"/>
            <a:ext cx="10883265" cy="390779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lnSpc>
                <a:spcPct val="120000"/>
              </a:lnSpc>
            </a:pPr>
            <a:r>
              <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endParaRPr>
          </a:p>
          <a:p>
            <a:pPr algn="just">
              <a:lnSpc>
                <a:spcPct val="120000"/>
              </a:lnSpc>
            </a:pPr>
            <a:r>
              <a:rPr lang="en-US" altLang="zh-CN" sz="1050"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u="sng" kern="100" dirty="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Dear </a:t>
            </a:r>
            <a:r>
              <a:rPr lang="en-US" altLang="zh-CN" sz="2400" u="sng" kern="100" dirty="0" smtClean="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John</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2400" kern="100" dirty="0" err="1" smtClean="0">
                <a:latin typeface="Times New Roman" panose="02020603050405020304"/>
                <a:ea typeface="宋体" panose="02010600030101010101" pitchFamily="2" charset="-122"/>
                <a:cs typeface="Times New Roman" panose="02020603050405020304"/>
                <a:sym typeface="Times New Roman" panose="02020603050405020304"/>
              </a:rPr>
              <a:t>约翰</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2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Thank you for your letter conveying </a:t>
            </a:r>
            <a:r>
              <a:rPr lang="en-US" altLang="zh-CN" sz="2400" u="sng" kern="100" dirty="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congratulations on my promotion</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2400" kern="100" dirty="0" err="1" smtClean="0">
                <a:latin typeface="Times New Roman" panose="02020603050405020304"/>
                <a:ea typeface="宋体" panose="02010600030101010101" pitchFamily="2" charset="-122"/>
                <a:cs typeface="Times New Roman" panose="02020603050405020304"/>
                <a:sym typeface="Times New Roman" panose="02020603050405020304"/>
              </a:rPr>
              <a:t>祝贺我升职</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I also want to thank you for </a:t>
            </a:r>
            <a:r>
              <a:rPr lang="en-US" altLang="zh-CN" sz="2400" u="sng" kern="100" dirty="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the help you have given me in my work</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2400" kern="100" dirty="0" err="1">
                <a:latin typeface="Times New Roman" panose="02020603050405020304"/>
                <a:ea typeface="宋体" panose="02010600030101010101" pitchFamily="2" charset="-122"/>
                <a:cs typeface="Times New Roman" panose="02020603050405020304"/>
                <a:sym typeface="Times New Roman" panose="02020603050405020304"/>
              </a:rPr>
              <a:t>工作上给我的帮助</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457200" fontAlgn="auto">
              <a:lnSpc>
                <a:spcPct val="120000"/>
              </a:lnSpc>
            </a:pPr>
            <a:r>
              <a:rPr lang="en-US" altLang="zh-CN" sz="2400" u="sng" kern="100" dirty="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I am looking forward to seeing you soon</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a:t>
            </a:r>
            <a:r>
              <a:rPr lang="zh-CN" altLang="en-US" sz="2400" dirty="0"/>
              <a:t>盼望早日见到你</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a:t>
            </a:r>
            <a:endPar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endParaRPr>
          </a:p>
          <a:p>
            <a:pPr indent="457200" fontAlgn="auto">
              <a:lnSpc>
                <a:spcPct val="120000"/>
              </a:lnSpc>
            </a:pP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indent="457200" algn="just" fontAlgn="auto">
              <a:lnSpc>
                <a:spcPct val="12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u="sng" kern="100" dirty="0" smtClean="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Sincerely </a:t>
            </a:r>
            <a:r>
              <a:rPr lang="en-US" altLang="zh-CN" sz="2400" u="sng" kern="100" dirty="0">
                <a:solidFill>
                  <a:srgbClr val="FF0000"/>
                </a:solidFill>
                <a:latin typeface="Times New Roman" panose="02020603050405020304"/>
                <a:ea typeface="宋体" panose="02010600030101010101" pitchFamily="2" charset="-122"/>
                <a:cs typeface="Times New Roman" panose="02020603050405020304"/>
                <a:sym typeface="Times New Roman" panose="02020603050405020304"/>
              </a:rPr>
              <a:t>yours,</a:t>
            </a:r>
            <a:r>
              <a:rPr lang="en-US" altLang="zh-CN" sz="2400" u="sng"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zh-CN" altLang="en-US" sz="2400" u="sng" kern="100" dirty="0" smtClean="0">
                <a:latin typeface="Times New Roman" panose="02020603050405020304"/>
                <a:ea typeface="宋体" panose="02010600030101010101" pitchFamily="2" charset="-122"/>
                <a:cs typeface="Times New Roman" panose="02020603050405020304"/>
                <a:sym typeface="Times New Roman" panose="02020603050405020304"/>
              </a:rPr>
              <a:t>您诚挚的</a:t>
            </a:r>
            <a:r>
              <a:rPr lang="en-US" altLang="zh-CN" sz="2400" u="sng" kern="100" dirty="0" smtClean="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u="sng" kern="100" dirty="0">
              <a:latin typeface="Times New Roman" panose="02020603050405020304"/>
              <a:ea typeface="宋体" panose="02010600030101010101" pitchFamily="2" charset="-122"/>
              <a:cs typeface="Times New Roman" panose="02020603050405020304"/>
              <a:sym typeface="Times New Roman" panose="02020603050405020304"/>
            </a:endParaRPr>
          </a:p>
          <a:p>
            <a:pPr marL="4445000" indent="457200" algn="just" fontAlgn="auto">
              <a:lnSpc>
                <a:spcPct val="150000"/>
              </a:lnSpc>
            </a:pP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George  </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02715" y="1275080"/>
            <a:ext cx="8809355" cy="96266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53720" y="109029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53720" y="143827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5</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719580" y="1343025"/>
            <a:ext cx="888873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Write a thank-you letter based on the given situations and useful expressions.</a:t>
            </a:r>
            <a:endParaRPr lang="en-US" altLang="zh-CN" sz="2400" b="1" dirty="0"/>
          </a:p>
        </p:txBody>
      </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0"/>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3" name="文本框 32"/>
          <p:cNvSpPr txBox="1"/>
          <p:nvPr>
            <p:custDataLst>
              <p:tags r:id="rId16"/>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34" name="文本框 3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12" name="组合 11" descr="7b0a202020202274657874626f78223a20227b5c2263617465676f72795f69645c223a31303431372c5c2269645c223a32303334303835377d220a7d0a"/>
          <p:cNvGrpSpPr/>
          <p:nvPr/>
        </p:nvGrpSpPr>
        <p:grpSpPr>
          <a:xfrm>
            <a:off x="826770" y="2071370"/>
            <a:ext cx="9683750" cy="4379595"/>
            <a:chOff x="5380" y="3374"/>
            <a:chExt cx="8441" cy="4051"/>
          </a:xfrm>
        </p:grpSpPr>
        <p:pic>
          <p:nvPicPr>
            <p:cNvPr id="13" name="图形 4"/>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a:off x="5380" y="3374"/>
              <a:ext cx="8441" cy="4051"/>
            </a:xfrm>
            <a:prstGeom prst="rect">
              <a:avLst/>
            </a:prstGeom>
          </p:spPr>
        </p:pic>
        <p:sp>
          <p:nvSpPr>
            <p:cNvPr id="14" name="文本框 13"/>
            <p:cNvSpPr txBox="1"/>
            <p:nvPr/>
          </p:nvSpPr>
          <p:spPr>
            <a:xfrm>
              <a:off x="6377" y="4264"/>
              <a:ext cx="6751" cy="230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400" b="1" dirty="0">
                  <a:solidFill>
                    <a:schemeClr val="accent6"/>
                  </a:solidFill>
                  <a:latin typeface="+mj-lt"/>
                  <a:ea typeface="+mj-lt"/>
                </a:rPr>
                <a:t>Situation </a:t>
              </a:r>
              <a:r>
                <a:rPr lang="en-US" altLang="zh-CN" sz="2400" b="1" dirty="0" smtClean="0">
                  <a:solidFill>
                    <a:schemeClr val="accent6"/>
                  </a:solidFill>
                  <a:latin typeface="+mj-lt"/>
                  <a:ea typeface="+mj-lt"/>
                </a:rPr>
                <a:t>One</a:t>
              </a:r>
              <a:r>
                <a:rPr lang="zh-CN" altLang="en-US" sz="2400" b="1" dirty="0" smtClean="0">
                  <a:solidFill>
                    <a:schemeClr val="accent6"/>
                  </a:solidFill>
                  <a:latin typeface="+mj-lt"/>
                  <a:ea typeface="+mj-lt"/>
                </a:rPr>
                <a:t>: </a:t>
              </a:r>
              <a:r>
                <a:rPr lang="zh-CN" altLang="en-US" sz="2400" dirty="0">
                  <a:solidFill>
                    <a:schemeClr val="accent6"/>
                  </a:solidFill>
                  <a:latin typeface="+mj-lt"/>
                  <a:ea typeface="+mj-lt"/>
                </a:rPr>
                <a:t>Write a letter to thank the soldiers for their devotion and sacrifice in fighting the flood and providing relief. </a:t>
              </a:r>
              <a:endParaRPr lang="zh-CN" altLang="en-US" sz="2400" dirty="0">
                <a:solidFill>
                  <a:schemeClr val="accent6"/>
                </a:solidFill>
                <a:latin typeface="+mj-lt"/>
                <a:ea typeface="+mj-lt"/>
              </a:endParaRPr>
            </a:p>
            <a:p>
              <a:pPr algn="l">
                <a:lnSpc>
                  <a:spcPct val="130000"/>
                </a:lnSpc>
              </a:pPr>
              <a:r>
                <a:rPr lang="zh-CN" altLang="en-US" sz="2400" b="1" dirty="0">
                  <a:solidFill>
                    <a:schemeClr val="accent6"/>
                  </a:solidFill>
                  <a:latin typeface="+mj-lt"/>
                  <a:ea typeface="+mj-lt"/>
                </a:rPr>
                <a:t>Situation </a:t>
              </a:r>
              <a:r>
                <a:rPr lang="en-US" altLang="zh-CN" sz="2400" b="1" dirty="0" smtClean="0">
                  <a:solidFill>
                    <a:schemeClr val="accent6"/>
                  </a:solidFill>
                  <a:latin typeface="+mj-lt"/>
                  <a:ea typeface="+mj-lt"/>
                </a:rPr>
                <a:t>Two</a:t>
              </a:r>
              <a:r>
                <a:rPr lang="zh-CN" altLang="en-US" sz="2400" b="1" dirty="0" smtClean="0">
                  <a:solidFill>
                    <a:schemeClr val="accent6"/>
                  </a:solidFill>
                  <a:latin typeface="+mj-lt"/>
                  <a:ea typeface="+mj-lt"/>
                </a:rPr>
                <a:t>:</a:t>
              </a:r>
              <a:r>
                <a:rPr lang="zh-CN" altLang="en-US" sz="2400" dirty="0" smtClean="0">
                  <a:solidFill>
                    <a:schemeClr val="accent6"/>
                  </a:solidFill>
                  <a:latin typeface="+mj-lt"/>
                  <a:ea typeface="+mj-lt"/>
                </a:rPr>
                <a:t> </a:t>
              </a:r>
              <a:r>
                <a:rPr lang="zh-CN" altLang="en-US" sz="2400" dirty="0">
                  <a:solidFill>
                    <a:schemeClr val="accent6"/>
                  </a:solidFill>
                  <a:latin typeface="+mj-lt"/>
                  <a:ea typeface="+mj-lt"/>
                </a:rPr>
                <a:t>Write a letter to thank your business partner for his/her hospitality during your trip to his/her country.</a:t>
              </a:r>
              <a:endParaRPr lang="zh-CN" altLang="en-US" sz="2400" dirty="0">
                <a:solidFill>
                  <a:schemeClr val="accent6"/>
                </a:solidFill>
                <a:latin typeface="+mj-lt"/>
                <a:ea typeface="+mj-lt"/>
              </a:endParaRPr>
            </a:p>
          </p:txBody>
        </p:sp>
      </p:gr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0" name="五边形 19"/>
          <p:cNvSpPr/>
          <p:nvPr>
            <p:custDataLst>
              <p:tags r:id="rId7"/>
            </p:custDataLst>
          </p:nvPr>
        </p:nvSpPr>
        <p:spPr>
          <a:xfrm>
            <a:off x="1176020" y="1445895"/>
            <a:ext cx="4184650" cy="683895"/>
          </a:xfrm>
          <a:prstGeom prst="homePlate">
            <a:avLst/>
          </a:prstGeom>
          <a:gradFill>
            <a:gsLst>
              <a:gs pos="100000">
                <a:srgbClr val="B3CED5"/>
              </a:gs>
              <a:gs pos="0">
                <a:srgbClr val="DDE3D8"/>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76020" y="1526540"/>
            <a:ext cx="4000500" cy="521970"/>
          </a:xfrm>
          <a:prstGeom prst="rect">
            <a:avLst/>
          </a:prstGeom>
          <a:noFill/>
        </p:spPr>
        <p:txBody>
          <a:bodyPr wrap="square" rtlCol="0">
            <a:spAutoFit/>
          </a:bodyPr>
          <a:lstStyle/>
          <a:p>
            <a:r>
              <a:rPr lang="en-US" altLang="zh-CN" sz="2800" b="1" dirty="0">
                <a:effectLst>
                  <a:outerShdw blurRad="38100" dist="19050" dir="2700000" algn="tl" rotWithShape="0">
                    <a:schemeClr val="dk1">
                      <a:alpha val="40000"/>
                    </a:schemeClr>
                  </a:outerShdw>
                </a:effectLst>
                <a:uFill>
                  <a:solidFill>
                    <a:schemeClr val="accent5">
                      <a:lumMod val="75000"/>
                    </a:schemeClr>
                  </a:solidFill>
                </a:uFill>
                <a:latin typeface="Times New Roman" panose="02020603050405020304" pitchFamily="18" charset="0"/>
                <a:ea typeface="隶书" panose="02010509060101010101" pitchFamily="49" charset="-122"/>
                <a:cs typeface="Times New Roman" panose="02020603050405020304" pitchFamily="18" charset="0"/>
              </a:rPr>
              <a:t>Useful Expressions</a:t>
            </a:r>
            <a:endParaRPr lang="en-US" altLang="zh-CN" sz="2800" b="1" dirty="0">
              <a:effectLst>
                <a:outerShdw blurRad="38100" dist="19050" dir="2700000" algn="tl" rotWithShape="0">
                  <a:schemeClr val="dk1">
                    <a:alpha val="40000"/>
                  </a:schemeClr>
                </a:outerShdw>
              </a:effectLst>
              <a:uFill>
                <a:solidFill>
                  <a:schemeClr val="accent5">
                    <a:lumMod val="75000"/>
                  </a:schemeClr>
                </a:solidFill>
              </a:uFill>
              <a:latin typeface="Times New Roman" panose="02020603050405020304" pitchFamily="18" charset="0"/>
              <a:ea typeface="隶书" panose="02010509060101010101" pitchFamily="49" charset="-122"/>
              <a:cs typeface="Times New Roman" panose="02020603050405020304" pitchFamily="18" charset="0"/>
            </a:endParaRPr>
          </a:p>
        </p:txBody>
      </p:sp>
      <p:pic>
        <p:nvPicPr>
          <p:cNvPr id="22" name="图片 14" descr="303b32313533383134333bb1cabcc7b1be"/>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7500" y="1271270"/>
            <a:ext cx="858520" cy="858520"/>
          </a:xfrm>
          <a:prstGeom prst="rect">
            <a:avLst/>
          </a:prstGeom>
        </p:spPr>
      </p:pic>
      <p:sp>
        <p:nvSpPr>
          <p:cNvPr id="19"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1"/>
          <p:cNvSpPr/>
          <p:nvPr>
            <p:custDataLst>
              <p:tags r:id="rId11"/>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3" name="文本框 32"/>
          <p:cNvSpPr txBox="1"/>
          <p:nvPr>
            <p:custDataLst>
              <p:tags r:id="rId19"/>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aphicFrame>
        <p:nvGraphicFramePr>
          <p:cNvPr id="6" name="表格 5"/>
          <p:cNvGraphicFramePr/>
          <p:nvPr>
            <p:custDataLst>
              <p:tags r:id="rId24"/>
            </p:custDataLst>
          </p:nvPr>
        </p:nvGraphicFramePr>
        <p:xfrm>
          <a:off x="1289050" y="2393315"/>
          <a:ext cx="9622790" cy="3556000"/>
        </p:xfrm>
        <a:graphic>
          <a:graphicData uri="http://schemas.openxmlformats.org/drawingml/2006/table">
            <a:tbl>
              <a:tblPr firstRow="1" bandRow="1">
                <a:tableStyleId>{5940675A-B579-460E-94D1-54222C63F5DA}</a:tableStyleId>
              </a:tblPr>
              <a:tblGrid>
                <a:gridCol w="9622790"/>
              </a:tblGrid>
              <a:tr h="650875">
                <a:tc>
                  <a:txBody>
                    <a:bodyPr/>
                    <a:lstStyle/>
                    <a:p>
                      <a:pPr indent="0">
                        <a:buNone/>
                      </a:pPr>
                      <a:r>
                        <a:rPr lang="en-US" sz="2400" b="1" dirty="0" smtClean="0">
                          <a:solidFill>
                            <a:srgbClr val="2F5496"/>
                          </a:solidFill>
                          <a:latin typeface="Times New Roman" panose="02020603050405020304" pitchFamily="18" charset="0"/>
                          <a:ea typeface="宋体" panose="02010600030101010101" pitchFamily="2" charset="-122"/>
                          <a:cs typeface="Times New Roman" panose="02020603050405020304" pitchFamily="18" charset="0"/>
                        </a:rPr>
                        <a:t>The </a:t>
                      </a:r>
                      <a:r>
                        <a:rPr lang="en-US" sz="2400" b="1" dirty="0">
                          <a:solidFill>
                            <a:srgbClr val="2F5496"/>
                          </a:solidFill>
                          <a:latin typeface="Times New Roman" panose="02020603050405020304" pitchFamily="18" charset="0"/>
                          <a:ea typeface="宋体" panose="02010600030101010101" pitchFamily="2" charset="-122"/>
                          <a:cs typeface="Times New Roman" panose="02020603050405020304" pitchFamily="18" charset="0"/>
                        </a:rPr>
                        <a:t>beginning </a:t>
                      </a:r>
                      <a:endParaRPr lang="en-US" altLang="en-US" sz="2400" b="1" dirty="0">
                        <a:solidFill>
                          <a:srgbClr val="2F5496"/>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0875">
                <a:tc>
                  <a:txBody>
                    <a:bodyPr/>
                    <a:lstStyle/>
                    <a:p>
                      <a:pPr indent="0">
                        <a:buNone/>
                      </a:pPr>
                      <a:r>
                        <a:rPr lang="en-US" sz="2400" b="0" dirty="0">
                          <a:latin typeface="Times New Roman" panose="02020603050405020304" pitchFamily="18" charset="0"/>
                          <a:ea typeface="宋体" panose="02010600030101010101" pitchFamily="2" charset="-122"/>
                          <a:cs typeface="Times New Roman" panose="02020603050405020304" pitchFamily="18" charset="0"/>
                        </a:rPr>
                        <a:t>I</a:t>
                      </a:r>
                      <a:r>
                        <a:rPr lang="en-US" sz="2400" b="0" dirty="0">
                          <a:latin typeface="Times New Roman" panose="02020603050405020304" pitchFamily="18" charset="0"/>
                          <a:cs typeface="Times New Roman" panose="02020603050405020304" pitchFamily="18" charset="0"/>
                        </a:rPr>
                        <a:t>’</a:t>
                      </a:r>
                      <a:r>
                        <a:rPr lang="en-US" sz="2400" b="0" dirty="0">
                          <a:latin typeface="Times New Roman" panose="02020603050405020304" pitchFamily="18" charset="0"/>
                          <a:ea typeface="宋体" panose="02010600030101010101" pitchFamily="2" charset="-122"/>
                          <a:cs typeface="Times New Roman" panose="02020603050405020304" pitchFamily="18" charset="0"/>
                        </a:rPr>
                        <a:t>m writing to express my thanks </a:t>
                      </a:r>
                      <a:r>
                        <a:rPr lang="en-US" sz="2400" b="0" dirty="0" smtClean="0">
                          <a:latin typeface="Times New Roman" panose="02020603050405020304" pitchFamily="18" charset="0"/>
                          <a:cs typeface="Times New Roman" panose="02020603050405020304" pitchFamily="18" charset="0"/>
                        </a:rPr>
                        <a:t>for ...</a:t>
                      </a:r>
                      <a:endParaRPr lang="en-US" altLang="en-US" sz="24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EBF6"/>
                    </a:solidFill>
                  </a:tcPr>
                </a:tc>
              </a:tr>
              <a:tr h="650875">
                <a:tc>
                  <a:txBody>
                    <a:bodyPr/>
                    <a:lstStyle/>
                    <a:p>
                      <a:pPr indent="0">
                        <a:buNone/>
                      </a:pPr>
                      <a:r>
                        <a:rPr lang="en-US" sz="2400" b="0" dirty="0">
                          <a:latin typeface="Times New Roman" panose="02020603050405020304" pitchFamily="18" charset="0"/>
                          <a:ea typeface="宋体" panose="02010600030101010101" pitchFamily="2" charset="-122"/>
                          <a:cs typeface="Times New Roman" panose="02020603050405020304" pitchFamily="18" charset="0"/>
                        </a:rPr>
                        <a:t>I</a:t>
                      </a:r>
                      <a:r>
                        <a:rPr lang="en-US" sz="2400" b="0" dirty="0">
                          <a:latin typeface="Times New Roman" panose="02020603050405020304" pitchFamily="18" charset="0"/>
                          <a:cs typeface="Times New Roman" panose="02020603050405020304" pitchFamily="18" charset="0"/>
                        </a:rPr>
                        <a:t>’</a:t>
                      </a:r>
                      <a:r>
                        <a:rPr lang="en-US" sz="2400" b="0" dirty="0">
                          <a:latin typeface="Times New Roman" panose="02020603050405020304" pitchFamily="18" charset="0"/>
                          <a:ea typeface="宋体" panose="02010600030101010101" pitchFamily="2" charset="-122"/>
                          <a:cs typeface="Times New Roman" panose="02020603050405020304" pitchFamily="18" charset="0"/>
                        </a:rPr>
                        <a:t>m writing to convey my sincere gratitude </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for ...</a:t>
                      </a:r>
                      <a:endParaRPr lang="en-US" altLang="en-US" sz="24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EBF6"/>
                    </a:solidFill>
                  </a:tcPr>
                </a:tc>
              </a:tr>
              <a:tr h="650240">
                <a:tc>
                  <a:txBody>
                    <a:bodyPr/>
                    <a:lstStyle/>
                    <a:p>
                      <a:pPr indent="0">
                        <a:buNone/>
                      </a:pPr>
                      <a:r>
                        <a:rPr lang="en-US" sz="2400" b="0" dirty="0">
                          <a:latin typeface="Times New Roman" panose="02020603050405020304" pitchFamily="18" charset="0"/>
                          <a:ea typeface="宋体" panose="02010600030101010101" pitchFamily="2" charset="-122"/>
                          <a:cs typeface="Times New Roman" panose="02020603050405020304" pitchFamily="18" charset="0"/>
                        </a:rPr>
                        <a:t>I</a:t>
                      </a:r>
                      <a:r>
                        <a:rPr lang="en-US" sz="2400" b="0" dirty="0">
                          <a:latin typeface="Times New Roman" panose="02020603050405020304" pitchFamily="18" charset="0"/>
                          <a:cs typeface="Times New Roman" panose="02020603050405020304" pitchFamily="18" charset="0"/>
                        </a:rPr>
                        <a:t>’</a:t>
                      </a:r>
                      <a:r>
                        <a:rPr lang="en-US" sz="2400" b="0" dirty="0">
                          <a:latin typeface="Times New Roman" panose="02020603050405020304" pitchFamily="18" charset="0"/>
                          <a:ea typeface="宋体" panose="02010600030101010101" pitchFamily="2" charset="-122"/>
                          <a:cs typeface="Times New Roman" panose="02020603050405020304" pitchFamily="18" charset="0"/>
                        </a:rPr>
                        <a:t>m writing to show my sincere appreciation </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for ...</a:t>
                      </a:r>
                      <a:endParaRPr lang="en-US" altLang="en-US" sz="24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EBF6"/>
                    </a:solidFill>
                  </a:tcPr>
                </a:tc>
              </a:tr>
              <a:tr h="953135">
                <a:tc>
                  <a:txBody>
                    <a:bodyPr/>
                    <a:lstStyle/>
                    <a:p>
                      <a:pPr indent="0">
                        <a:buNone/>
                      </a:pPr>
                      <a:r>
                        <a:rPr lang="en-US" sz="2400" b="0">
                          <a:latin typeface="Times New Roman" panose="02020603050405020304" pitchFamily="18" charset="0"/>
                          <a:ea typeface="宋体" panose="02010600030101010101" pitchFamily="2" charset="-122"/>
                          <a:cs typeface="Times New Roman" panose="02020603050405020304" pitchFamily="18" charset="0"/>
                        </a:rPr>
                        <a:t>Please accept my most cordial thanks for your timely help, which I will always remember.</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EEBF6"/>
                    </a:solidFill>
                  </a:tcPr>
                </a:tc>
              </a:tr>
            </a:tbl>
          </a:graphicData>
        </a:graphic>
      </p:graphicFrame>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0"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0"/>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6"/>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31" name="文本框 30"/>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aphicFrame>
        <p:nvGraphicFramePr>
          <p:cNvPr id="6" name="表格 5"/>
          <p:cNvGraphicFramePr/>
          <p:nvPr>
            <p:custDataLst>
              <p:tags r:id="rId21"/>
            </p:custDataLst>
          </p:nvPr>
        </p:nvGraphicFramePr>
        <p:xfrm>
          <a:off x="1071880" y="1978660"/>
          <a:ext cx="9669145" cy="4255770"/>
        </p:xfrm>
        <a:graphic>
          <a:graphicData uri="http://schemas.openxmlformats.org/drawingml/2006/table">
            <a:tbl>
              <a:tblPr firstRow="1" bandRow="1">
                <a:tableStyleId>{5940675A-B579-460E-94D1-54222C63F5DA}</a:tableStyleId>
              </a:tblPr>
              <a:tblGrid>
                <a:gridCol w="9669145"/>
              </a:tblGrid>
              <a:tr h="493395">
                <a:tc>
                  <a:txBody>
                    <a:bodyPr/>
                    <a:lstStyle/>
                    <a:p>
                      <a:pPr indent="0">
                        <a:buNone/>
                      </a:pPr>
                      <a:r>
                        <a:rPr lang="en-US" sz="2400" b="1" dirty="0" smtClean="0">
                          <a:solidFill>
                            <a:srgbClr val="C55911"/>
                          </a:solidFill>
                          <a:latin typeface="Times New Roman" panose="02020603050405020304" pitchFamily="18" charset="0"/>
                          <a:ea typeface="宋体" panose="02010600030101010101" pitchFamily="2" charset="-122"/>
                          <a:cs typeface="Times New Roman" panose="02020603050405020304" pitchFamily="18" charset="0"/>
                        </a:rPr>
                        <a:t>The </a:t>
                      </a:r>
                      <a:r>
                        <a:rPr lang="en-US" sz="2400" b="1" dirty="0">
                          <a:solidFill>
                            <a:srgbClr val="C55911"/>
                          </a:solidFill>
                          <a:latin typeface="Times New Roman" panose="02020603050405020304" pitchFamily="18" charset="0"/>
                          <a:ea typeface="宋体" panose="02010600030101010101" pitchFamily="2" charset="-122"/>
                          <a:cs typeface="Times New Roman" panose="02020603050405020304" pitchFamily="18" charset="0"/>
                        </a:rPr>
                        <a:t>body</a:t>
                      </a:r>
                      <a:endParaRPr lang="en-US" altLang="en-US" sz="2400" b="1" dirty="0">
                        <a:solidFill>
                          <a:srgbClr val="C55911"/>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8170">
                <a:tc>
                  <a:txBody>
                    <a:bodyPr/>
                    <a:lstStyle/>
                    <a:p>
                      <a:pPr indent="0">
                        <a:buNone/>
                      </a:pPr>
                      <a:r>
                        <a:rPr lang="en-US" sz="2400" b="0" dirty="0">
                          <a:latin typeface="Times New Roman" panose="02020603050405020304" pitchFamily="18" charset="0"/>
                          <a:ea typeface="宋体" panose="02010600030101010101" pitchFamily="2" charset="-122"/>
                          <a:cs typeface="Times New Roman" panose="02020603050405020304" pitchFamily="18" charset="0"/>
                        </a:rPr>
                        <a:t>Thanks for your help </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during ...</a:t>
                      </a:r>
                      <a:endParaRPr lang="en-US" altLang="en-US" sz="24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E5D6"/>
                    </a:solidFill>
                  </a:tcPr>
                </a:tc>
              </a:tr>
              <a:tr h="596900">
                <a:tc>
                  <a:txBody>
                    <a:bodyPr/>
                    <a:lstStyle/>
                    <a:p>
                      <a:pPr indent="0">
                        <a:buNone/>
                      </a:pPr>
                      <a:r>
                        <a:rPr lang="en-US" sz="2400" b="0" dirty="0">
                          <a:latin typeface="Times New Roman" panose="02020603050405020304" pitchFamily="18" charset="0"/>
                          <a:ea typeface="宋体" panose="02010600030101010101" pitchFamily="2" charset="-122"/>
                          <a:cs typeface="Times New Roman" panose="02020603050405020304" pitchFamily="18" charset="0"/>
                        </a:rPr>
                        <a:t>Without your help, I couldn</a:t>
                      </a:r>
                      <a:r>
                        <a:rPr lang="en-US" sz="2400" b="0" dirty="0">
                          <a:latin typeface="Times New Roman" panose="02020603050405020304" pitchFamily="18" charset="0"/>
                          <a:cs typeface="Times New Roman" panose="02020603050405020304" pitchFamily="18" charset="0"/>
                        </a:rPr>
                        <a:t>’</a:t>
                      </a:r>
                      <a:r>
                        <a:rPr lang="en-US" sz="2400" b="0" dirty="0">
                          <a:latin typeface="Times New Roman" panose="02020603050405020304" pitchFamily="18" charset="0"/>
                          <a:ea typeface="宋体" panose="02010600030101010101" pitchFamily="2" charset="-122"/>
                          <a:cs typeface="Times New Roman" panose="02020603050405020304" pitchFamily="18" charset="0"/>
                        </a:rPr>
                        <a:t>t </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have ...</a:t>
                      </a:r>
                      <a:endParaRPr lang="en-US" altLang="en-US" sz="24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E5D6"/>
                    </a:solidFill>
                  </a:tcPr>
                </a:tc>
              </a:tr>
              <a:tr h="591820">
                <a:tc>
                  <a:txBody>
                    <a:bodyPr/>
                    <a:lstStyle/>
                    <a:p>
                      <a:pPr indent="0">
                        <a:buNone/>
                      </a:pPr>
                      <a:r>
                        <a:rPr lang="en-US" sz="2400" b="0" dirty="0">
                          <a:latin typeface="Times New Roman" panose="02020603050405020304" pitchFamily="18" charset="0"/>
                          <a:ea typeface="宋体" panose="02010600030101010101" pitchFamily="2" charset="-122"/>
                          <a:cs typeface="Times New Roman" panose="02020603050405020304" pitchFamily="18" charset="0"/>
                        </a:rPr>
                        <a:t>Many thanks for all the good things you have done in helping us </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to ...</a:t>
                      </a:r>
                      <a:endParaRPr lang="en-US" altLang="en-US" sz="24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E5D6"/>
                    </a:solidFill>
                  </a:tcPr>
                </a:tc>
              </a:tr>
              <a:tr h="987425">
                <a:tc>
                  <a:txBody>
                    <a:bodyPr/>
                    <a:lstStyle/>
                    <a:p>
                      <a:pPr indent="0">
                        <a:buNone/>
                      </a:pPr>
                      <a:r>
                        <a:rPr lang="en-US" sz="2400" b="0" dirty="0">
                          <a:latin typeface="Times New Roman" panose="02020603050405020304" pitchFamily="18" charset="0"/>
                          <a:ea typeface="宋体" panose="02010600030101010101" pitchFamily="2" charset="-122"/>
                          <a:cs typeface="Times New Roman" panose="02020603050405020304" pitchFamily="18" charset="0"/>
                        </a:rPr>
                        <a:t>Thank you for your practical suggestion </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which </a:t>
                      </a:r>
                      <a:r>
                        <a:rPr lang="en-US" sz="2400" b="0" dirty="0">
                          <a:latin typeface="Times New Roman" panose="02020603050405020304" pitchFamily="18" charset="0"/>
                          <a:ea typeface="宋体" panose="02010600030101010101" pitchFamily="2" charset="-122"/>
                          <a:cs typeface="Times New Roman" panose="02020603050405020304" pitchFamily="18" charset="0"/>
                        </a:rPr>
                        <a:t>I found very informative and useful.</a:t>
                      </a:r>
                      <a:endParaRPr lang="en-US" altLang="en-US" sz="24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E5D6"/>
                    </a:solidFill>
                  </a:tcPr>
                </a:tc>
              </a:tr>
              <a:tr h="988060">
                <a:tc>
                  <a:txBody>
                    <a:bodyPr/>
                    <a:lstStyle/>
                    <a:p>
                      <a:pPr indent="0">
                        <a:buNone/>
                      </a:pPr>
                      <a:r>
                        <a:rPr lang="en-US" sz="2400" b="0" dirty="0">
                          <a:latin typeface="Times New Roman" panose="02020603050405020304" pitchFamily="18" charset="0"/>
                          <a:ea typeface="宋体" panose="02010600030101010101" pitchFamily="2" charset="-122"/>
                          <a:cs typeface="Times New Roman" panose="02020603050405020304" pitchFamily="18" charset="0"/>
                        </a:rPr>
                        <a:t>Thank you for your warm hospitality during my recent visit to your beautiful country.</a:t>
                      </a:r>
                      <a:endParaRPr lang="en-US" altLang="en-US" sz="24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E5D6"/>
                    </a:solidFill>
                  </a:tcPr>
                </a:tc>
              </a:tr>
            </a:tbl>
          </a:graphicData>
        </a:graphic>
      </p:graphicFrame>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0"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0"/>
            </p:custDataLst>
          </p:nvPr>
        </p:nvSpPr>
        <p:spPr>
          <a:xfrm rot="5400000">
            <a:off x="5553710" y="-203200"/>
            <a:ext cx="119189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6"/>
            </p:custDataLst>
          </p:nvPr>
        </p:nvSpPr>
        <p:spPr>
          <a:xfrm>
            <a:off x="5276850" y="175260"/>
            <a:ext cx="178054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Workplace Writing</a:t>
            </a:r>
            <a:endParaRPr lang="en-US" altLang="zh-CN" sz="2400" b="1">
              <a:latin typeface="Arial" panose="020B0604020202020204" pitchFamily="34" charset="0"/>
              <a:cs typeface="Arial" panose="020B0604020202020204" pitchFamily="34" charset="0"/>
            </a:endParaRPr>
          </a:p>
        </p:txBody>
      </p:sp>
      <p:sp>
        <p:nvSpPr>
          <p:cNvPr id="31" name="文本框 30"/>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aphicFrame>
        <p:nvGraphicFramePr>
          <p:cNvPr id="6" name="表格 5"/>
          <p:cNvGraphicFramePr/>
          <p:nvPr>
            <p:custDataLst>
              <p:tags r:id="rId21"/>
            </p:custDataLst>
          </p:nvPr>
        </p:nvGraphicFramePr>
        <p:xfrm>
          <a:off x="1007745" y="2092960"/>
          <a:ext cx="10055225" cy="4348480"/>
        </p:xfrm>
        <a:graphic>
          <a:graphicData uri="http://schemas.openxmlformats.org/drawingml/2006/table">
            <a:tbl>
              <a:tblPr firstRow="1" bandRow="1">
                <a:tableStyleId>{5940675A-B579-460E-94D1-54222C63F5DA}</a:tableStyleId>
              </a:tblPr>
              <a:tblGrid>
                <a:gridCol w="10055225"/>
              </a:tblGrid>
              <a:tr h="657225">
                <a:tc>
                  <a:txBody>
                    <a:bodyPr/>
                    <a:lstStyle/>
                    <a:p>
                      <a:pPr indent="0">
                        <a:buNone/>
                      </a:pPr>
                      <a:r>
                        <a:rPr lang="en-US" sz="2400" b="1" dirty="0" smtClean="0">
                          <a:solidFill>
                            <a:srgbClr val="538135"/>
                          </a:solidFill>
                          <a:latin typeface="Times New Roman" panose="02020603050405020304" pitchFamily="18" charset="0"/>
                          <a:ea typeface="宋体" panose="02010600030101010101" pitchFamily="2" charset="-122"/>
                          <a:cs typeface="Times New Roman" panose="02020603050405020304" pitchFamily="18" charset="0"/>
                        </a:rPr>
                        <a:t>The </a:t>
                      </a:r>
                      <a:r>
                        <a:rPr lang="en-US" sz="2400" b="1" dirty="0">
                          <a:solidFill>
                            <a:srgbClr val="538135"/>
                          </a:solidFill>
                          <a:latin typeface="Times New Roman" panose="02020603050405020304" pitchFamily="18" charset="0"/>
                          <a:ea typeface="宋体" panose="02010600030101010101" pitchFamily="2" charset="-122"/>
                          <a:cs typeface="Times New Roman" panose="02020603050405020304" pitchFamily="18" charset="0"/>
                        </a:rPr>
                        <a:t>close</a:t>
                      </a:r>
                      <a:endParaRPr lang="en-US" altLang="en-US" sz="2400" b="1" dirty="0">
                        <a:solidFill>
                          <a:srgbClr val="538135"/>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4985">
                <a:tc>
                  <a:txBody>
                    <a:bodyPr/>
                    <a:lstStyle/>
                    <a:p>
                      <a:pPr indent="0">
                        <a:buNone/>
                      </a:pPr>
                      <a:r>
                        <a:rPr lang="en-US" sz="2400" b="0">
                          <a:latin typeface="Times New Roman" panose="02020603050405020304" pitchFamily="18" charset="0"/>
                          <a:ea typeface="宋体" panose="02010600030101010101" pitchFamily="2" charset="-122"/>
                          <a:cs typeface="Times New Roman" panose="02020603050405020304" pitchFamily="18" charset="0"/>
                        </a:rPr>
                        <a:t>I must thank you again for your generous help.</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2EFDA"/>
                    </a:solidFill>
                  </a:tcPr>
                </a:tc>
              </a:tr>
              <a:tr h="1028065">
                <a:tc>
                  <a:txBody>
                    <a:bodyPr/>
                    <a:lstStyle/>
                    <a:p>
                      <a:pPr indent="0">
                        <a:buNone/>
                      </a:pPr>
                      <a:r>
                        <a:rPr lang="en-US" sz="2400" b="0" dirty="0">
                          <a:latin typeface="Times New Roman" panose="02020603050405020304" pitchFamily="18" charset="0"/>
                          <a:ea typeface="宋体" panose="02010600030101010101" pitchFamily="2" charset="-122"/>
                          <a:cs typeface="Times New Roman" panose="02020603050405020304" pitchFamily="18" charset="0"/>
                        </a:rPr>
                        <a:t>Thank you again for your </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hospitality, </a:t>
                      </a:r>
                      <a:r>
                        <a:rPr lang="en-US" sz="2400" b="0" dirty="0">
                          <a:latin typeface="Times New Roman" panose="02020603050405020304" pitchFamily="18" charset="0"/>
                          <a:ea typeface="宋体" panose="02010600030101010101" pitchFamily="2" charset="-122"/>
                          <a:cs typeface="Times New Roman" panose="02020603050405020304" pitchFamily="18" charset="0"/>
                        </a:rPr>
                        <a:t>and we are looking forward to our long-term cooperation. </a:t>
                      </a:r>
                      <a:endParaRPr lang="en-US" altLang="en-US" sz="2400" b="0" dirty="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2EFDA"/>
                    </a:solidFill>
                  </a:tcPr>
                </a:tc>
              </a:tr>
              <a:tr h="1029335">
                <a:tc>
                  <a:txBody>
                    <a:bodyPr/>
                    <a:lstStyle/>
                    <a:p>
                      <a:pPr indent="0">
                        <a:buNone/>
                      </a:pPr>
                      <a:r>
                        <a:rPr lang="en-US" sz="2400" b="0">
                          <a:latin typeface="Times New Roman" panose="02020603050405020304" pitchFamily="18" charset="0"/>
                          <a:ea typeface="宋体" panose="02010600030101010101" pitchFamily="2" charset="-122"/>
                          <a:cs typeface="Times New Roman" panose="02020603050405020304" pitchFamily="18" charset="0"/>
                        </a:rPr>
                        <a:t>My gratitude is beyond words. I am looking forward to seeing you in China next month.</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2EFDA"/>
                    </a:solidFill>
                  </a:tcPr>
                </a:tc>
              </a:tr>
              <a:tr h="1118870">
                <a:tc>
                  <a:txBody>
                    <a:bodyPr/>
                    <a:lstStyle/>
                    <a:p>
                      <a:pPr indent="0">
                        <a:buNone/>
                      </a:pPr>
                      <a:r>
                        <a:rPr lang="en-US" sz="2400" b="0">
                          <a:latin typeface="Times New Roman" panose="02020603050405020304" pitchFamily="18" charset="0"/>
                          <a:ea typeface="宋体" panose="02010600030101010101" pitchFamily="2" charset="-122"/>
                          <a:cs typeface="Times New Roman" panose="02020603050405020304" pitchFamily="18" charset="0"/>
                        </a:rPr>
                        <a:t>This is to thank you again for your wonderful hospitality and to tell you how much I enjoyed seeing you again.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2EFDA"/>
                    </a:solidFill>
                  </a:tcPr>
                </a:tc>
              </a:tr>
            </a:tbl>
          </a:graphicData>
        </a:graphic>
      </p:graphicFrame>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8" name="文本占位符 4"/>
          <p:cNvSpPr txBox="1"/>
          <p:nvPr>
            <p:custDataLst>
              <p:tags r:id="rId7"/>
            </p:custDataLst>
          </p:nvPr>
        </p:nvSpPr>
        <p:spPr bwMode="auto">
          <a:xfrm>
            <a:off x="5057458" y="1697355"/>
            <a:ext cx="299085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252000" bIns="90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charset="-122"/>
              </a:defRPr>
            </a:lvl1pPr>
            <a:lvl2pPr marL="685800" indent="-22860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9600" b="0" i="0" u="none" strike="noStrike" kern="1200" cap="none" spc="0" normalizeH="0" baseline="0" noProof="0" dirty="0">
                <a:ln>
                  <a:noFill/>
                </a:ln>
                <a:gradFill>
                  <a:gsLst>
                    <a:gs pos="0">
                      <a:srgbClr val="23607C"/>
                    </a:gs>
                    <a:gs pos="100000">
                      <a:srgbClr val="0C364F"/>
                    </a:gs>
                  </a:gsLst>
                  <a:lin scaled="1"/>
                </a:gradFill>
                <a:effectLst/>
                <a:uLnTx/>
                <a:uFillTx/>
                <a:latin typeface="等线" panose="02010600030101010101" charset="-122"/>
                <a:ea typeface="等线" panose="02010600030101010101" charset="-122"/>
                <a:cs typeface="+mn-ea"/>
                <a:sym typeface="+mn-lt"/>
              </a:rPr>
              <a:t>5</a:t>
            </a:r>
            <a:endParaRPr kumimoji="0" lang="en-US" altLang="zh-CN" sz="49600" b="0" i="0" u="none" strike="noStrike" kern="1200" cap="none" spc="0" normalizeH="0" baseline="0" noProof="0" dirty="0">
              <a:ln>
                <a:noFill/>
              </a:ln>
              <a:gradFill>
                <a:gsLst>
                  <a:gs pos="0">
                    <a:srgbClr val="23607C"/>
                  </a:gs>
                  <a:gs pos="100000">
                    <a:srgbClr val="0C364F"/>
                  </a:gs>
                </a:gsLst>
                <a:lin scaled="1"/>
              </a:gradFill>
              <a:effectLst/>
              <a:uLnTx/>
              <a:uFillTx/>
              <a:latin typeface="等线" panose="02010600030101010101" charset="-122"/>
              <a:ea typeface="等线" panose="02010600030101010101" charset="-122"/>
              <a:cs typeface="+mn-ea"/>
              <a:sym typeface="+mn-lt"/>
            </a:endParaRPr>
          </a:p>
        </p:txBody>
      </p:sp>
      <p:sp>
        <p:nvSpPr>
          <p:cNvPr id="29" name="矩形 28"/>
          <p:cNvSpPr/>
          <p:nvPr>
            <p:custDataLst>
              <p:tags r:id="rId8"/>
            </p:custDataLst>
          </p:nvPr>
        </p:nvSpPr>
        <p:spPr>
          <a:xfrm>
            <a:off x="334962" y="2472948"/>
            <a:ext cx="11522075" cy="172289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9"/>
            </p:custDataLst>
          </p:nvPr>
        </p:nvSpPr>
        <p:spPr>
          <a:xfrm>
            <a:off x="3439160" y="2955925"/>
            <a:ext cx="5876290" cy="144526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400" b="1">
                <a:gradFill>
                  <a:gsLst>
                    <a:gs pos="44000">
                      <a:srgbClr val="547E92"/>
                    </a:gs>
                    <a:gs pos="0">
                      <a:srgbClr val="8DA9B6"/>
                    </a:gs>
                    <a:gs pos="100000">
                      <a:srgbClr val="1A526D"/>
                    </a:gs>
                  </a:gsLst>
                  <a:lin scaled="1"/>
                </a:gradFill>
                <a:effectLst/>
                <a:latin typeface="Times New Roman" panose="02020603050405020304" pitchFamily="18" charset="0"/>
                <a:cs typeface="Times New Roman" panose="02020603050405020304" pitchFamily="18" charset="0"/>
                <a:sym typeface="+mn-lt"/>
              </a:rPr>
              <a:t> Mini-Project </a:t>
            </a:r>
            <a:endParaRPr lang="en-US" altLang="zh-CN" sz="4400" b="1">
              <a:gradFill>
                <a:gsLst>
                  <a:gs pos="44000">
                    <a:srgbClr val="547E92"/>
                  </a:gs>
                  <a:gs pos="0">
                    <a:srgbClr val="8DA9B6"/>
                  </a:gs>
                  <a:gs pos="100000">
                    <a:srgbClr val="1A526D"/>
                  </a:gs>
                </a:gsLst>
                <a:lin scaled="1"/>
              </a:gradFill>
              <a:effectLst/>
              <a:latin typeface="Times New Roman" panose="02020603050405020304" pitchFamily="18" charset="0"/>
              <a:cs typeface="Times New Roman" panose="02020603050405020304" pitchFamily="18" charset="0"/>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i="0" u="none" strike="noStrike" kern="1200" cap="none" spc="0" normalizeH="0" baseline="0">
                <a:gradFill>
                  <a:gsLst>
                    <a:gs pos="44000">
                      <a:srgbClr val="547E92"/>
                    </a:gs>
                    <a:gs pos="0">
                      <a:srgbClr val="8DA9B6"/>
                    </a:gs>
                    <a:gs pos="100000">
                      <a:srgbClr val="1A526D"/>
                    </a:gs>
                  </a:gsLst>
                  <a:lin scaled="1"/>
                </a:gradFill>
                <a:effectLst/>
                <a:sym typeface="+mn-lt"/>
              </a:rPr>
              <a:t> </a:t>
            </a:r>
            <a:endParaRPr kumimoji="0" lang="en-US" altLang="zh-CN" sz="4400" i="0" u="none" strike="noStrike" kern="1200" cap="none" spc="0" normalizeH="0" baseline="0">
              <a:gradFill>
                <a:gsLst>
                  <a:gs pos="44000">
                    <a:srgbClr val="547E92"/>
                  </a:gs>
                  <a:gs pos="0">
                    <a:srgbClr val="8DA9B6"/>
                  </a:gs>
                  <a:gs pos="100000">
                    <a:srgbClr val="1A526D"/>
                  </a:gs>
                </a:gsLst>
                <a:lin scaled="1"/>
              </a:gradFill>
              <a:effectLst/>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750" fill="hold"/>
                                        <p:tgtEl>
                                          <p:spTgt spid="31"/>
                                        </p:tgtEl>
                                        <p:attrNameLst>
                                          <p:attrName>ppt_w</p:attrName>
                                        </p:attrNameLst>
                                      </p:cBhvr>
                                      <p:tavLst>
                                        <p:tav tm="0">
                                          <p:val>
                                            <p:strVal val="4/3*#ppt_w"/>
                                          </p:val>
                                        </p:tav>
                                        <p:tav tm="100000">
                                          <p:val>
                                            <p:strVal val="#ppt_w"/>
                                          </p:val>
                                        </p:tav>
                                      </p:tavLst>
                                    </p:anim>
                                    <p:anim calcmode="lin" valueType="num">
                                      <p:cBhvr>
                                        <p:cTn id="8" dur="750" fill="hold"/>
                                        <p:tgtEl>
                                          <p:spTgt spid="3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89" name="图片 288"/>
          <p:cNvPicPr>
            <a:picLocks noChangeAspect="1"/>
          </p:cNvPicPr>
          <p:nvPr/>
        </p:nvPicPr>
        <p:blipFill>
          <a:blip r:embed="rId1"/>
          <a:srcRect t="5774" b="5774"/>
          <a:stretch>
            <a:fillRect/>
          </a:stretch>
        </p:blipFill>
        <p:spPr>
          <a:xfrm>
            <a:off x="694690" y="1619250"/>
            <a:ext cx="10803255" cy="2152015"/>
          </a:xfrm>
          <a:prstGeom prst="rect">
            <a:avLst/>
          </a:prstGeom>
        </p:spPr>
      </p:pic>
      <p:grpSp>
        <p:nvGrpSpPr>
          <p:cNvPr id="5" name="组合 4"/>
          <p:cNvGrpSpPr/>
          <p:nvPr/>
        </p:nvGrpSpPr>
        <p:grpSpPr>
          <a:xfrm>
            <a:off x="0" y="0"/>
            <a:ext cx="155575" cy="6858000"/>
            <a:chOff x="0" y="0"/>
            <a:chExt cx="155575" cy="6052929"/>
          </a:xfrm>
        </p:grpSpPr>
        <p:sp>
          <p:nvSpPr>
            <p:cNvPr id="2" name="矩形 1"/>
            <p:cNvSpPr/>
            <p:nvPr>
              <p:custDataLst>
                <p:tags r:id="rId2"/>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3"/>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4"/>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5"/>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7"/>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207" name="图片 206"/>
          <p:cNvPicPr>
            <a:picLocks noChangeAspect="1"/>
          </p:cNvPicPr>
          <p:nvPr/>
        </p:nvPicPr>
        <p:blipFill>
          <a:blip r:embed="rId8"/>
          <a:srcRect l="40229"/>
          <a:stretch>
            <a:fillRect/>
          </a:stretch>
        </p:blipFill>
        <p:spPr>
          <a:xfrm>
            <a:off x="8714105" y="1878330"/>
            <a:ext cx="2092325" cy="1633855"/>
          </a:xfrm>
          <a:prstGeom prst="rect">
            <a:avLst/>
          </a:prstGeom>
        </p:spPr>
      </p:pic>
      <p:sp>
        <p:nvSpPr>
          <p:cNvPr id="291" name="文本框 290"/>
          <p:cNvSpPr txBox="1"/>
          <p:nvPr/>
        </p:nvSpPr>
        <p:spPr>
          <a:xfrm>
            <a:off x="1256665" y="1973580"/>
            <a:ext cx="7554595" cy="1569660"/>
          </a:xfrm>
          <a:prstGeom prst="rect">
            <a:avLst/>
          </a:prstGeom>
          <a:noFill/>
        </p:spPr>
        <p:txBody>
          <a:bodyPr wrap="square" rtlCol="0">
            <a:spAutoFit/>
          </a:bodyPr>
          <a:lstStyle/>
          <a:p>
            <a:r>
              <a:rPr lang="zh-CN" altLang="en-US" sz="2400" b="1" dirty="0">
                <a:latin typeface="Arial" panose="020B0604020202020204" pitchFamily="34" charset="0"/>
                <a:cs typeface="Arial" panose="020B0604020202020204" pitchFamily="34" charset="0"/>
              </a:rPr>
              <a:t>Work in groups. </a:t>
            </a:r>
            <a:r>
              <a:rPr lang="zh-CN" altLang="en-US" sz="2400" dirty="0">
                <a:latin typeface="Arial" panose="020B0604020202020204" pitchFamily="34" charset="0"/>
                <a:cs typeface="Arial" panose="020B0604020202020204" pitchFamily="34" charset="0"/>
              </a:rPr>
              <a:t>Record a video to </a:t>
            </a:r>
            <a:r>
              <a:rPr lang="en-US" altLang="zh-CN" sz="2400" dirty="0" smtClean="0">
                <a:latin typeface="Arial" panose="020B0604020202020204" pitchFamily="34" charset="0"/>
                <a:cs typeface="Arial" panose="020B0604020202020204" pitchFamily="34" charset="0"/>
              </a:rPr>
              <a:t>tell the stories of heroes, and </a:t>
            </a:r>
            <a:r>
              <a:rPr lang="zh-CN" altLang="en-US" sz="2400" dirty="0" smtClean="0">
                <a:latin typeface="Arial" panose="020B0604020202020204" pitchFamily="34" charset="0"/>
                <a:cs typeface="Arial" panose="020B0604020202020204" pitchFamily="34" charset="0"/>
              </a:rPr>
              <a:t>then </a:t>
            </a:r>
            <a:r>
              <a:rPr lang="zh-CN" altLang="en-US" sz="2400" dirty="0">
                <a:latin typeface="Arial" panose="020B0604020202020204" pitchFamily="34" charset="0"/>
                <a:cs typeface="Arial" panose="020B0604020202020204" pitchFamily="34" charset="0"/>
              </a:rPr>
              <a:t>upload your </a:t>
            </a:r>
            <a:r>
              <a:rPr lang="zh-CN" altLang="en-US" sz="2400" dirty="0" smtClean="0">
                <a:latin typeface="Arial" panose="020B0604020202020204" pitchFamily="34" charset="0"/>
                <a:cs typeface="Arial" panose="020B0604020202020204" pitchFamily="34" charset="0"/>
              </a:rPr>
              <a:t>video </a:t>
            </a:r>
            <a:r>
              <a:rPr lang="zh-CN" altLang="en-US" sz="2400" dirty="0">
                <a:latin typeface="Arial" panose="020B0604020202020204" pitchFamily="34" charset="0"/>
                <a:cs typeface="Arial" panose="020B0604020202020204" pitchFamily="34" charset="0"/>
              </a:rPr>
              <a:t>and </a:t>
            </a:r>
            <a:r>
              <a:rPr lang="en-US" altLang="zh-CN" sz="2400" dirty="0" smtClean="0">
                <a:latin typeface="Arial" panose="020B0604020202020204" pitchFamily="34" charset="0"/>
                <a:cs typeface="Arial" panose="020B0604020202020204" pitchFamily="34" charset="0"/>
              </a:rPr>
              <a:t>picture book</a:t>
            </a:r>
            <a:r>
              <a:rPr lang="zh-CN" altLang="en-US" sz="2400" dirty="0" smtClean="0">
                <a:latin typeface="Arial" panose="020B0604020202020204" pitchFamily="34" charset="0"/>
                <a:cs typeface="Arial" panose="020B0604020202020204" pitchFamily="34" charset="0"/>
              </a:rPr>
              <a:t> </a:t>
            </a:r>
            <a:r>
              <a:rPr lang="zh-CN" altLang="en-US" sz="2400" dirty="0">
                <a:latin typeface="Arial" panose="020B0604020202020204" pitchFamily="34" charset="0"/>
                <a:cs typeface="Arial" panose="020B0604020202020204" pitchFamily="34" charset="0"/>
              </a:rPr>
              <a:t>to the teaching platform. Your group </a:t>
            </a:r>
            <a:r>
              <a:rPr lang="zh-CN" altLang="en-US" sz="2400" dirty="0" smtClean="0">
                <a:latin typeface="Arial" panose="020B0604020202020204" pitchFamily="34" charset="0"/>
                <a:cs typeface="Arial" panose="020B0604020202020204" pitchFamily="34" charset="0"/>
              </a:rPr>
              <a:t>should </a:t>
            </a:r>
            <a:r>
              <a:rPr lang="zh-CN" altLang="en-US" sz="2400" dirty="0">
                <a:latin typeface="Arial" panose="020B0604020202020204" pitchFamily="34" charset="0"/>
                <a:cs typeface="Arial" panose="020B0604020202020204" pitchFamily="34" charset="0"/>
              </a:rPr>
              <a:t>include the following </a:t>
            </a:r>
            <a:r>
              <a:rPr lang="en-US" altLang="zh-CN" sz="2400" dirty="0" smtClean="0">
                <a:latin typeface="Arial" panose="020B0604020202020204" pitchFamily="34" charset="0"/>
                <a:cs typeface="Arial" panose="020B0604020202020204" pitchFamily="34" charset="0"/>
              </a:rPr>
              <a:t>role</a:t>
            </a:r>
            <a:r>
              <a:rPr lang="zh-CN" altLang="en-US" sz="2400" dirty="0" smtClean="0">
                <a:latin typeface="Arial" panose="020B0604020202020204" pitchFamily="34" charset="0"/>
                <a:cs typeface="Arial" panose="020B0604020202020204" pitchFamily="34" charset="0"/>
              </a:rPr>
              <a:t>s</a:t>
            </a:r>
            <a:r>
              <a:rPr lang="zh-CN" altLang="en-US" sz="2400" dirty="0">
                <a:latin typeface="Arial" panose="020B0604020202020204" pitchFamily="34" charset="0"/>
                <a:cs typeface="Arial" panose="020B0604020202020204" pitchFamily="34" charset="0"/>
              </a:rPr>
              <a:t>:</a:t>
            </a:r>
            <a:endParaRPr lang="zh-CN" altLang="en-US" sz="2400" dirty="0">
              <a:latin typeface="Arial" panose="020B0604020202020204" pitchFamily="34" charset="0"/>
              <a:cs typeface="Arial" panose="020B0604020202020204" pitchFamily="34" charset="0"/>
            </a:endParaRPr>
          </a:p>
        </p:txBody>
      </p:sp>
      <p:graphicFrame>
        <p:nvGraphicFramePr>
          <p:cNvPr id="298" name="表格 297"/>
          <p:cNvGraphicFramePr/>
          <p:nvPr>
            <p:custDataLst>
              <p:tags r:id="rId9"/>
            </p:custDataLst>
          </p:nvPr>
        </p:nvGraphicFramePr>
        <p:xfrm>
          <a:off x="764540" y="3771265"/>
          <a:ext cx="10642600" cy="2950210"/>
        </p:xfrm>
        <a:graphic>
          <a:graphicData uri="http://schemas.openxmlformats.org/drawingml/2006/table">
            <a:tbl>
              <a:tblPr firstRow="1" bandRow="1">
                <a:tableStyleId>{5C22544A-7EE6-4342-B048-85BDC9FD1C3A}</a:tableStyleId>
              </a:tblPr>
              <a:tblGrid>
                <a:gridCol w="5989955"/>
                <a:gridCol w="4652645"/>
              </a:tblGrid>
              <a:tr h="1475105">
                <a:tc>
                  <a:txBody>
                    <a:bodyPr/>
                    <a:lstStyle/>
                    <a:p>
                      <a:pPr>
                        <a:buNone/>
                      </a:pPr>
                      <a:endParaRPr lang="zh-CN" altLang="en-US"/>
                    </a:p>
                  </a:txBody>
                  <a:tcPr>
                    <a:lnL>
                      <a:noFill/>
                    </a:lnL>
                    <a:lnR>
                      <a:noFill/>
                    </a:lnR>
                    <a:lnT>
                      <a:noFill/>
                    </a:lnT>
                    <a:lnB>
                      <a:noFill/>
                    </a:lnB>
                    <a:lnTlToBr>
                      <a:noFill/>
                    </a:lnTlToBr>
                    <a:lnBlToTr>
                      <a:noFill/>
                    </a:lnBlToTr>
                    <a:noFill/>
                  </a:tcPr>
                </a:tc>
                <a:tc>
                  <a:txBody>
                    <a:bodyPr/>
                    <a:lstStyle/>
                    <a:p>
                      <a:pPr>
                        <a:buNone/>
                      </a:pPr>
                      <a:endParaRPr lang="zh-CN" altLang="en-US"/>
                    </a:p>
                  </a:txBody>
                  <a:tcPr>
                    <a:lnL>
                      <a:noFill/>
                    </a:lnL>
                    <a:lnR>
                      <a:noFill/>
                    </a:lnR>
                    <a:lnT>
                      <a:noFill/>
                    </a:lnT>
                    <a:lnB>
                      <a:noFill/>
                    </a:lnB>
                    <a:lnTlToBr>
                      <a:noFill/>
                    </a:lnTlToBr>
                    <a:lnBlToTr>
                      <a:noFill/>
                    </a:lnBlToTr>
                    <a:noFill/>
                  </a:tcPr>
                </a:tc>
              </a:tr>
              <a:tr h="1475105">
                <a:tc>
                  <a:txBody>
                    <a:bodyPr/>
                    <a:lstStyle/>
                    <a:p>
                      <a:pPr>
                        <a:buNone/>
                      </a:pPr>
                      <a:endParaRPr lang="zh-CN" altLang="en-US"/>
                    </a:p>
                  </a:txBody>
                  <a:tcPr>
                    <a:lnT>
                      <a:noFill/>
                    </a:lnT>
                    <a:noFill/>
                  </a:tcPr>
                </a:tc>
                <a:tc>
                  <a:txBody>
                    <a:bodyPr/>
                    <a:lstStyle/>
                    <a:p>
                      <a:pPr>
                        <a:buNone/>
                      </a:pPr>
                      <a:endParaRPr lang="zh-CN" altLang="en-US"/>
                    </a:p>
                  </a:txBody>
                  <a:tcPr>
                    <a:lnT>
                      <a:noFill/>
                    </a:lnT>
                    <a:noFill/>
                  </a:tcPr>
                </a:tc>
              </a:tr>
            </a:tbl>
          </a:graphicData>
        </a:graphic>
      </p:graphicFrame>
      <p:sp>
        <p:nvSpPr>
          <p:cNvPr id="300" name="文本框 299"/>
          <p:cNvSpPr txBox="1"/>
          <p:nvPr/>
        </p:nvSpPr>
        <p:spPr>
          <a:xfrm>
            <a:off x="2499360" y="3771265"/>
            <a:ext cx="4455160" cy="1938020"/>
          </a:xfrm>
          <a:prstGeom prst="rect">
            <a:avLst/>
          </a:prstGeom>
          <a:noFill/>
        </p:spPr>
        <p:txBody>
          <a:bodyPr wrap="square" rtlCol="0">
            <a:spAutoFit/>
          </a:bodyPr>
          <a:lstStyle/>
          <a:p>
            <a:r>
              <a:rPr lang="en-US" altLang="zh-CN" sz="2400" b="1" dirty="0"/>
              <a:t>      </a:t>
            </a:r>
            <a:r>
              <a:rPr lang="zh-CN" altLang="en-US" sz="2400" b="1" dirty="0"/>
              <a:t>Data seeker</a:t>
            </a:r>
            <a:endParaRPr lang="zh-CN" altLang="en-US" sz="2400" b="1" dirty="0"/>
          </a:p>
          <a:p>
            <a:r>
              <a:rPr lang="en-US" altLang="zh-CN" sz="2400" dirty="0"/>
              <a:t>S</a:t>
            </a:r>
            <a:r>
              <a:rPr lang="zh-CN" altLang="en-US" sz="2400" dirty="0" smtClean="0"/>
              <a:t>earch </a:t>
            </a:r>
            <a:r>
              <a:rPr lang="en-US" altLang="zh-CN" sz="2400" dirty="0" smtClean="0"/>
              <a:t>for </a:t>
            </a:r>
            <a:r>
              <a:rPr lang="zh-CN" altLang="en-US" sz="2400" dirty="0" smtClean="0"/>
              <a:t>relevant </a:t>
            </a:r>
            <a:r>
              <a:rPr lang="zh-CN" altLang="en-US" sz="2400" dirty="0"/>
              <a:t>information about heroes</a:t>
            </a:r>
            <a:r>
              <a:rPr lang="en-US" altLang="zh-CN" sz="2400" dirty="0"/>
              <a:t> </a:t>
            </a:r>
            <a:r>
              <a:rPr lang="zh-CN" altLang="en-US" sz="2400" dirty="0"/>
              <a:t>online ( </a:t>
            </a:r>
            <a:r>
              <a:rPr lang="en-US" altLang="zh-CN" sz="2400" dirty="0" smtClean="0"/>
              <a:t>h</a:t>
            </a:r>
            <a:r>
              <a:rPr lang="zh-CN" altLang="en-US" sz="2400" dirty="0" smtClean="0"/>
              <a:t>e/</a:t>
            </a:r>
            <a:r>
              <a:rPr lang="en-US" altLang="zh-CN" sz="2400" dirty="0" smtClean="0"/>
              <a:t>s</a:t>
            </a:r>
            <a:r>
              <a:rPr lang="zh-CN" altLang="en-US" sz="2400" dirty="0" smtClean="0"/>
              <a:t>he </a:t>
            </a:r>
            <a:endParaRPr lang="zh-CN" altLang="en-US" sz="2400" dirty="0"/>
          </a:p>
          <a:p>
            <a:r>
              <a:rPr lang="zh-CN" altLang="en-US" sz="2400" dirty="0"/>
              <a:t>can be a hero of the </a:t>
            </a:r>
            <a:r>
              <a:rPr lang="en-US" altLang="zh-CN" sz="2400" dirty="0" smtClean="0"/>
              <a:t>t</a:t>
            </a:r>
            <a:r>
              <a:rPr lang="zh-CN" altLang="en-US" sz="2400" dirty="0" smtClean="0"/>
              <a:t>imes</a:t>
            </a:r>
            <a:endParaRPr lang="zh-CN" altLang="en-US" sz="2400" dirty="0"/>
          </a:p>
          <a:p>
            <a:r>
              <a:rPr lang="zh-CN" altLang="en-US" sz="2400" dirty="0"/>
              <a:t>or an unsung hero</a:t>
            </a:r>
            <a:r>
              <a:rPr lang="zh-CN" altLang="en-US" sz="2400" dirty="0" smtClean="0"/>
              <a:t>)</a:t>
            </a:r>
            <a:r>
              <a:rPr lang="en-US" altLang="zh-CN" sz="2400" dirty="0" smtClean="0"/>
              <a:t>.</a:t>
            </a:r>
            <a:endParaRPr lang="zh-CN" altLang="en-US" sz="2400" dirty="0"/>
          </a:p>
        </p:txBody>
      </p:sp>
      <p:sp>
        <p:nvSpPr>
          <p:cNvPr id="302" name="文本框 301"/>
          <p:cNvSpPr txBox="1"/>
          <p:nvPr/>
        </p:nvSpPr>
        <p:spPr>
          <a:xfrm>
            <a:off x="8782685" y="3803650"/>
            <a:ext cx="3134995" cy="1198880"/>
          </a:xfrm>
          <a:prstGeom prst="rect">
            <a:avLst/>
          </a:prstGeom>
          <a:noFill/>
        </p:spPr>
        <p:txBody>
          <a:bodyPr wrap="square" rtlCol="0">
            <a:spAutoFit/>
          </a:bodyPr>
          <a:lstStyle/>
          <a:p>
            <a:r>
              <a:rPr lang="en-US" altLang="zh-CN" sz="2400" b="1" dirty="0"/>
              <a:t>    </a:t>
            </a:r>
            <a:r>
              <a:rPr lang="zh-CN" altLang="en-US" sz="2400" b="1" dirty="0"/>
              <a:t>Designer</a:t>
            </a:r>
            <a:endParaRPr lang="zh-CN" altLang="en-US" sz="2400" b="1" dirty="0"/>
          </a:p>
          <a:p>
            <a:r>
              <a:rPr lang="en-US" altLang="zh-CN" sz="2400" dirty="0"/>
              <a:t>P</a:t>
            </a:r>
            <a:r>
              <a:rPr lang="zh-CN" altLang="en-US" sz="2400" dirty="0" smtClean="0"/>
              <a:t>ut </a:t>
            </a:r>
            <a:r>
              <a:rPr lang="zh-CN" altLang="en-US" sz="2400" dirty="0"/>
              <a:t>the pictures and words </a:t>
            </a:r>
            <a:r>
              <a:rPr lang="zh-CN" altLang="en-US" sz="2400" dirty="0" smtClean="0"/>
              <a:t>together</a:t>
            </a:r>
            <a:r>
              <a:rPr lang="en-US" altLang="zh-CN" sz="2400" dirty="0" smtClean="0"/>
              <a:t>.</a:t>
            </a:r>
            <a:endParaRPr lang="zh-CN" altLang="en-US" sz="2400" dirty="0"/>
          </a:p>
        </p:txBody>
      </p:sp>
      <p:pic>
        <p:nvPicPr>
          <p:cNvPr id="306" name="图片 305" descr="32303230323036363b32303231303537393bc0b6b5d7b0d7c9abcbabbcfdcdb7"/>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609850" y="3771265"/>
            <a:ext cx="374015" cy="374015"/>
          </a:xfrm>
          <a:prstGeom prst="rect">
            <a:avLst/>
          </a:prstGeom>
        </p:spPr>
      </p:pic>
      <p:pic>
        <p:nvPicPr>
          <p:cNvPr id="307" name="图片 306" descr="32303230323036363b32303231303537393bc0b6b5d7b0d7c9abcbabbcfdcdb7"/>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782685" y="3844925"/>
            <a:ext cx="374015" cy="374015"/>
          </a:xfrm>
          <a:prstGeom prst="rect">
            <a:avLst/>
          </a:prstGeom>
        </p:spPr>
      </p:pic>
      <p:sp>
        <p:nvSpPr>
          <p:cNvPr id="309" name="文本框 308"/>
          <p:cNvSpPr txBox="1"/>
          <p:nvPr/>
        </p:nvSpPr>
        <p:spPr>
          <a:xfrm>
            <a:off x="2519045" y="5756910"/>
            <a:ext cx="3831590" cy="829945"/>
          </a:xfrm>
          <a:prstGeom prst="rect">
            <a:avLst/>
          </a:prstGeom>
          <a:noFill/>
        </p:spPr>
        <p:txBody>
          <a:bodyPr wrap="square" rtlCol="0">
            <a:spAutoFit/>
          </a:bodyPr>
          <a:lstStyle/>
          <a:p>
            <a:r>
              <a:rPr lang="en-US" altLang="zh-CN" sz="2400" b="1" dirty="0"/>
              <a:t>     </a:t>
            </a:r>
            <a:r>
              <a:rPr lang="en-US" altLang="zh-CN" sz="2400" b="1" dirty="0" smtClean="0"/>
              <a:t>Narrator</a:t>
            </a:r>
            <a:endParaRPr sz="2400" b="1" dirty="0"/>
          </a:p>
          <a:p>
            <a:r>
              <a:rPr lang="en-US" altLang="zh-CN" sz="2400" dirty="0"/>
              <a:t>T</a:t>
            </a:r>
            <a:r>
              <a:rPr lang="zh-CN" altLang="en-US" sz="2400" dirty="0" smtClean="0"/>
              <a:t>ell </a:t>
            </a:r>
            <a:r>
              <a:rPr lang="zh-CN" altLang="en-US" sz="2400" dirty="0"/>
              <a:t>the </a:t>
            </a:r>
            <a:r>
              <a:rPr lang="zh-CN" altLang="en-US" sz="2400" dirty="0" smtClean="0"/>
              <a:t>story</a:t>
            </a:r>
            <a:r>
              <a:rPr lang="en-US" altLang="zh-CN" sz="2400" dirty="0" smtClean="0"/>
              <a:t>.</a:t>
            </a:r>
            <a:endParaRPr lang="zh-CN" altLang="en-US" sz="2400" dirty="0"/>
          </a:p>
        </p:txBody>
      </p:sp>
      <p:pic>
        <p:nvPicPr>
          <p:cNvPr id="310" name="图片 309" descr="32303230323036363b32303231303537393bc0b6b5d7b0d7c9abcbabbcfdcdb7"/>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609850" y="5746115"/>
            <a:ext cx="374015" cy="374015"/>
          </a:xfrm>
          <a:prstGeom prst="rect">
            <a:avLst/>
          </a:prstGeom>
        </p:spPr>
      </p:pic>
      <p:sp>
        <p:nvSpPr>
          <p:cNvPr id="312" name="文本框 311"/>
          <p:cNvSpPr txBox="1"/>
          <p:nvPr/>
        </p:nvSpPr>
        <p:spPr>
          <a:xfrm>
            <a:off x="8714105" y="5191125"/>
            <a:ext cx="2963545" cy="1568450"/>
          </a:xfrm>
          <a:prstGeom prst="rect">
            <a:avLst/>
          </a:prstGeom>
          <a:noFill/>
        </p:spPr>
        <p:txBody>
          <a:bodyPr wrap="square" rtlCol="0">
            <a:spAutoFit/>
          </a:bodyPr>
          <a:lstStyle/>
          <a:p>
            <a:pPr algn="l"/>
            <a:r>
              <a:rPr lang="en-US" altLang="zh-CN" sz="2400" b="1" dirty="0"/>
              <a:t>     </a:t>
            </a:r>
            <a:r>
              <a:rPr lang="zh-CN" altLang="en-US" sz="2400" b="1" dirty="0"/>
              <a:t>Videographer</a:t>
            </a:r>
            <a:endParaRPr lang="zh-CN" altLang="en-US" sz="2400" b="1" dirty="0"/>
          </a:p>
          <a:p>
            <a:pPr algn="l"/>
            <a:r>
              <a:rPr lang="en-US" altLang="zh-CN" sz="2400" dirty="0"/>
              <a:t>R</a:t>
            </a:r>
            <a:r>
              <a:rPr lang="zh-CN" altLang="en-US" sz="2400" dirty="0" smtClean="0"/>
              <a:t>ecord </a:t>
            </a:r>
            <a:r>
              <a:rPr lang="en-US" altLang="zh-CN" sz="2400" dirty="0" smtClean="0"/>
              <a:t>a</a:t>
            </a:r>
            <a:r>
              <a:rPr lang="zh-CN" altLang="en-US" sz="2400" dirty="0" smtClean="0"/>
              <a:t> </a:t>
            </a:r>
            <a:r>
              <a:rPr lang="zh-CN" altLang="en-US" sz="2400" dirty="0"/>
              <a:t>video when spokesman is telling the </a:t>
            </a:r>
            <a:r>
              <a:rPr lang="zh-CN" altLang="en-US" sz="2400" dirty="0" smtClean="0"/>
              <a:t>story</a:t>
            </a:r>
            <a:r>
              <a:rPr lang="en-US" altLang="zh-CN" sz="2400" dirty="0" smtClean="0"/>
              <a:t>.</a:t>
            </a:r>
            <a:endParaRPr lang="zh-CN" altLang="en-US" sz="2400" dirty="0"/>
          </a:p>
        </p:txBody>
      </p:sp>
      <p:pic>
        <p:nvPicPr>
          <p:cNvPr id="313" name="图片 312" descr="32303230323036363b32303231303537393bc0b6b5d7b0d7c9abcbabbcfdcdb7"/>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782685" y="5264150"/>
            <a:ext cx="374015" cy="374015"/>
          </a:xfrm>
          <a:prstGeom prst="rect">
            <a:avLst/>
          </a:prstGeom>
        </p:spPr>
      </p:pic>
      <p:sp>
        <p:nvSpPr>
          <p:cNvPr id="20" name="矩形: 圆角 38"/>
          <p:cNvSpPr/>
          <p:nvPr>
            <p:custDataLst>
              <p:tags r:id="rId12"/>
            </p:custDataLst>
          </p:nvPr>
        </p:nvSpPr>
        <p:spPr>
          <a:xfrm>
            <a:off x="7023100" y="-21590"/>
            <a:ext cx="1606550" cy="1124585"/>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3"/>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4"/>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5"/>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6"/>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7"/>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8"/>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9"/>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20"/>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21"/>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22"/>
            </p:custDataLst>
          </p:nvPr>
        </p:nvSpPr>
        <p:spPr>
          <a:xfrm>
            <a:off x="7092315" y="180975"/>
            <a:ext cx="1467485" cy="70675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Mini-Project</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23"/>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4"/>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5"/>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6" name="五边形 5"/>
          <p:cNvSpPr/>
          <p:nvPr/>
        </p:nvSpPr>
        <p:spPr>
          <a:xfrm>
            <a:off x="155575" y="1027430"/>
            <a:ext cx="6522720" cy="643255"/>
          </a:xfrm>
          <a:prstGeom prst="homePlat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l"/>
            <a:r>
              <a:rPr lang="zh-CN" altLang="en-US" sz="2400" b="1" dirty="0"/>
              <a:t>Mini-Project：Storytelling about Heroes </a:t>
            </a:r>
            <a:endParaRPr lang="zh-CN" altLang="en-US" sz="2400" b="1" dirty="0"/>
          </a:p>
        </p:txBody>
      </p:sp>
      <p:pic>
        <p:nvPicPr>
          <p:cNvPr id="66" name="图片 66" descr="&amp;pky8254439773&amp;2&amp;"/>
          <p:cNvPicPr>
            <a:picLocks noChangeAspect="1"/>
          </p:cNvPicPr>
          <p:nvPr/>
        </p:nvPicPr>
        <p:blipFill>
          <a:blip r:embed="rId26"/>
          <a:stretch>
            <a:fillRect/>
          </a:stretch>
        </p:blipFill>
        <p:spPr>
          <a:xfrm>
            <a:off x="626745" y="3796030"/>
            <a:ext cx="1803400" cy="1251585"/>
          </a:xfrm>
          <a:prstGeom prst="rect">
            <a:avLst/>
          </a:prstGeom>
        </p:spPr>
      </p:pic>
      <p:pic>
        <p:nvPicPr>
          <p:cNvPr id="77" name="图片 77" descr="&amp;pky98113487716&amp;2&amp;"/>
          <p:cNvPicPr>
            <a:picLocks noChangeAspect="1"/>
          </p:cNvPicPr>
          <p:nvPr/>
        </p:nvPicPr>
        <p:blipFill>
          <a:blip r:embed="rId27"/>
          <a:stretch>
            <a:fillRect/>
          </a:stretch>
        </p:blipFill>
        <p:spPr>
          <a:xfrm>
            <a:off x="6630035" y="3822065"/>
            <a:ext cx="1929765" cy="1285875"/>
          </a:xfrm>
          <a:prstGeom prst="rect">
            <a:avLst/>
          </a:prstGeom>
        </p:spPr>
      </p:pic>
      <p:pic>
        <p:nvPicPr>
          <p:cNvPr id="15" name="图片 15" descr="&amp;pky8554560933&amp;2&amp;"/>
          <p:cNvPicPr>
            <a:picLocks noChangeAspect="1"/>
          </p:cNvPicPr>
          <p:nvPr/>
        </p:nvPicPr>
        <p:blipFill>
          <a:blip r:embed="rId28"/>
          <a:srcRect t="26291" b="29885"/>
          <a:stretch>
            <a:fillRect/>
          </a:stretch>
        </p:blipFill>
        <p:spPr>
          <a:xfrm>
            <a:off x="544195" y="5346065"/>
            <a:ext cx="1886585" cy="1240790"/>
          </a:xfrm>
          <a:prstGeom prst="rect">
            <a:avLst/>
          </a:prstGeom>
        </p:spPr>
      </p:pic>
      <p:pic>
        <p:nvPicPr>
          <p:cNvPr id="73" name="图片 73" descr="&amp;pky90149228509&amp;2&amp;"/>
          <p:cNvPicPr>
            <a:picLocks noChangeAspect="1"/>
          </p:cNvPicPr>
          <p:nvPr/>
        </p:nvPicPr>
        <p:blipFill>
          <a:blip r:embed="rId29"/>
          <a:srcRect b="12737"/>
          <a:stretch>
            <a:fillRect/>
          </a:stretch>
        </p:blipFill>
        <p:spPr>
          <a:xfrm>
            <a:off x="6592570" y="5387975"/>
            <a:ext cx="2037080" cy="1261110"/>
          </a:xfrm>
          <a:prstGeom prst="rect">
            <a:avLst/>
          </a:prstGeom>
        </p:spPr>
      </p:pic>
      <p:pic>
        <p:nvPicPr>
          <p:cNvPr id="5122" name="Picture 2" descr="E:\英语（第二版）教材（2022版和2023版（十四五）\英语教育部评审意见复审修改文件（十四五申报）\英语教材修改2022.9.14\英语（第二版）教材修改文件9.15\复审送审文件9.20\英语 二维码（复审需改）\《英语》复审重新生成二维码\《英语 第一册（第二版）》（视频二维码60个）十三五复审\Unit 1 Mini-Project.png">
            <a:hlinkClick r:id="rId30" action="ppaction://hlinkfile"/>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8782685" y="822325"/>
            <a:ext cx="864235" cy="86423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E:\英语（第二版）教材（2022版和2023版（十四五）\英语教育部评审意见复审修改文件（十四五申报）\英语教材修改2022.9.14\英语（第二版）教材修改文件9.15\复审送审文件9.20\英语 二维码（复审需改）\《英语》复审重新生成二维码\《英语 第一册（第二版）》（视频二维码60个）十三五复审\Unit 1 Mini-Project.png">
            <a:hlinkClick r:id="rId32" action="ppaction://hlinkfile"/>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9962197" y="842327"/>
            <a:ext cx="864235" cy="86423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3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89"/>
                                        </p:tgtEl>
                                        <p:attrNameLst>
                                          <p:attrName>style.visibility</p:attrName>
                                        </p:attrNameLst>
                                      </p:cBhvr>
                                      <p:to>
                                        <p:strVal val="visible"/>
                                      </p:to>
                                    </p:set>
                                    <p:anim calcmode="lin" valueType="num">
                                      <p:cBhvr additive="base">
                                        <p:cTn id="13" dur="500"/>
                                        <p:tgtEl>
                                          <p:spTgt spid="289"/>
                                        </p:tgtEl>
                                        <p:attrNameLst>
                                          <p:attrName>ppt_y</p:attrName>
                                        </p:attrNameLst>
                                      </p:cBhvr>
                                      <p:tavLst>
                                        <p:tav tm="0">
                                          <p:val>
                                            <p:strVal val="#ppt_y+#ppt_h*1.125000"/>
                                          </p:val>
                                        </p:tav>
                                        <p:tav tm="100000">
                                          <p:val>
                                            <p:strVal val="#ppt_y"/>
                                          </p:val>
                                        </p:tav>
                                      </p:tavLst>
                                    </p:anim>
                                    <p:animEffect transition="in" filter="wipe(up)">
                                      <p:cBhvr>
                                        <p:cTn id="14" dur="500"/>
                                        <p:tgtEl>
                                          <p:spTgt spid="289"/>
                                        </p:tgtEl>
                                      </p:cBhvr>
                                    </p:animEffect>
                                  </p:childTnLst>
                                </p:cTn>
                              </p:par>
                              <p:par>
                                <p:cTn id="15" presetID="12" presetClass="entr" presetSubtype="4" fill="hold" nodeType="withEffect">
                                  <p:stCondLst>
                                    <p:cond delay="0"/>
                                  </p:stCondLst>
                                  <p:childTnLst>
                                    <p:set>
                                      <p:cBhvr>
                                        <p:cTn id="16" dur="1" fill="hold">
                                          <p:stCondLst>
                                            <p:cond delay="0"/>
                                          </p:stCondLst>
                                        </p:cTn>
                                        <p:tgtEl>
                                          <p:spTgt spid="207"/>
                                        </p:tgtEl>
                                        <p:attrNameLst>
                                          <p:attrName>style.visibility</p:attrName>
                                        </p:attrNameLst>
                                      </p:cBhvr>
                                      <p:to>
                                        <p:strVal val="visible"/>
                                      </p:to>
                                    </p:set>
                                    <p:anim calcmode="lin" valueType="num">
                                      <p:cBhvr additive="base">
                                        <p:cTn id="17" dur="500"/>
                                        <p:tgtEl>
                                          <p:spTgt spid="207"/>
                                        </p:tgtEl>
                                        <p:attrNameLst>
                                          <p:attrName>ppt_y</p:attrName>
                                        </p:attrNameLst>
                                      </p:cBhvr>
                                      <p:tavLst>
                                        <p:tav tm="0">
                                          <p:val>
                                            <p:strVal val="#ppt_y+#ppt_h*1.125000"/>
                                          </p:val>
                                        </p:tav>
                                        <p:tav tm="100000">
                                          <p:val>
                                            <p:strVal val="#ppt_y"/>
                                          </p:val>
                                        </p:tav>
                                      </p:tavLst>
                                    </p:anim>
                                    <p:animEffect transition="in" filter="wipe(up)">
                                      <p:cBhvr>
                                        <p:cTn id="18" dur="500"/>
                                        <p:tgtEl>
                                          <p:spTgt spid="207"/>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91"/>
                                        </p:tgtEl>
                                        <p:attrNameLst>
                                          <p:attrName>style.visibility</p:attrName>
                                        </p:attrNameLst>
                                      </p:cBhvr>
                                      <p:to>
                                        <p:strVal val="visible"/>
                                      </p:to>
                                    </p:set>
                                    <p:anim calcmode="lin" valueType="num">
                                      <p:cBhvr additive="base">
                                        <p:cTn id="21" dur="500"/>
                                        <p:tgtEl>
                                          <p:spTgt spid="291"/>
                                        </p:tgtEl>
                                        <p:attrNameLst>
                                          <p:attrName>ppt_y</p:attrName>
                                        </p:attrNameLst>
                                      </p:cBhvr>
                                      <p:tavLst>
                                        <p:tav tm="0">
                                          <p:val>
                                            <p:strVal val="#ppt_y+#ppt_h*1.125000"/>
                                          </p:val>
                                        </p:tav>
                                        <p:tav tm="100000">
                                          <p:val>
                                            <p:strVal val="#ppt_y"/>
                                          </p:val>
                                        </p:tav>
                                      </p:tavLst>
                                    </p:anim>
                                    <p:animEffect transition="in" filter="wipe(up)">
                                      <p:cBhvr>
                                        <p:cTn id="22" dur="500"/>
                                        <p:tgtEl>
                                          <p:spTgt spid="29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p:tgtEl>
                                          <p:spTgt spid="66"/>
                                        </p:tgtEl>
                                        <p:attrNameLst>
                                          <p:attrName>ppt_y</p:attrName>
                                        </p:attrNameLst>
                                      </p:cBhvr>
                                      <p:tavLst>
                                        <p:tav tm="0">
                                          <p:val>
                                            <p:strVal val="#ppt_y+#ppt_h*1.125000"/>
                                          </p:val>
                                        </p:tav>
                                        <p:tav tm="100000">
                                          <p:val>
                                            <p:strVal val="#ppt_y"/>
                                          </p:val>
                                        </p:tav>
                                      </p:tavLst>
                                    </p:anim>
                                    <p:animEffect transition="in" filter="wipe(up)">
                                      <p:cBhvr>
                                        <p:cTn id="28" dur="500"/>
                                        <p:tgtEl>
                                          <p:spTgt spid="66"/>
                                        </p:tgtEl>
                                      </p:cBhvr>
                                    </p:animEffect>
                                  </p:childTnLst>
                                </p:cTn>
                              </p:par>
                              <p:par>
                                <p:cTn id="29" presetID="12" presetClass="entr" presetSubtype="4" fill="hold" nodeType="withEffect">
                                  <p:stCondLst>
                                    <p:cond delay="0"/>
                                  </p:stCondLst>
                                  <p:childTnLst>
                                    <p:set>
                                      <p:cBhvr>
                                        <p:cTn id="30" dur="1" fill="hold">
                                          <p:stCondLst>
                                            <p:cond delay="0"/>
                                          </p:stCondLst>
                                        </p:cTn>
                                        <p:tgtEl>
                                          <p:spTgt spid="306"/>
                                        </p:tgtEl>
                                        <p:attrNameLst>
                                          <p:attrName>style.visibility</p:attrName>
                                        </p:attrNameLst>
                                      </p:cBhvr>
                                      <p:to>
                                        <p:strVal val="visible"/>
                                      </p:to>
                                    </p:set>
                                    <p:anim calcmode="lin" valueType="num">
                                      <p:cBhvr additive="base">
                                        <p:cTn id="31" dur="500"/>
                                        <p:tgtEl>
                                          <p:spTgt spid="306"/>
                                        </p:tgtEl>
                                        <p:attrNameLst>
                                          <p:attrName>ppt_y</p:attrName>
                                        </p:attrNameLst>
                                      </p:cBhvr>
                                      <p:tavLst>
                                        <p:tav tm="0">
                                          <p:val>
                                            <p:strVal val="#ppt_y+#ppt_h*1.125000"/>
                                          </p:val>
                                        </p:tav>
                                        <p:tav tm="100000">
                                          <p:val>
                                            <p:strVal val="#ppt_y"/>
                                          </p:val>
                                        </p:tav>
                                      </p:tavLst>
                                    </p:anim>
                                    <p:animEffect transition="in" filter="wipe(up)">
                                      <p:cBhvr>
                                        <p:cTn id="32" dur="500"/>
                                        <p:tgtEl>
                                          <p:spTgt spid="306"/>
                                        </p:tgtEl>
                                      </p:cBhvr>
                                    </p:animEffect>
                                  </p:childTnLst>
                                </p:cTn>
                              </p:par>
                              <p:par>
                                <p:cTn id="33" presetID="12" presetClass="entr" presetSubtype="4" fill="hold" grpId="2" nodeType="withEffect">
                                  <p:stCondLst>
                                    <p:cond delay="0"/>
                                  </p:stCondLst>
                                  <p:childTnLst>
                                    <p:set>
                                      <p:cBhvr>
                                        <p:cTn id="34" dur="1" fill="hold">
                                          <p:stCondLst>
                                            <p:cond delay="0"/>
                                          </p:stCondLst>
                                        </p:cTn>
                                        <p:tgtEl>
                                          <p:spTgt spid="300"/>
                                        </p:tgtEl>
                                        <p:attrNameLst>
                                          <p:attrName>style.visibility</p:attrName>
                                        </p:attrNameLst>
                                      </p:cBhvr>
                                      <p:to>
                                        <p:strVal val="visible"/>
                                      </p:to>
                                    </p:set>
                                    <p:anim calcmode="lin" valueType="num">
                                      <p:cBhvr additive="base">
                                        <p:cTn id="35" dur="500"/>
                                        <p:tgtEl>
                                          <p:spTgt spid="300"/>
                                        </p:tgtEl>
                                        <p:attrNameLst>
                                          <p:attrName>ppt_y</p:attrName>
                                        </p:attrNameLst>
                                      </p:cBhvr>
                                      <p:tavLst>
                                        <p:tav tm="0">
                                          <p:val>
                                            <p:strVal val="#ppt_y+#ppt_h*1.125000"/>
                                          </p:val>
                                        </p:tav>
                                        <p:tav tm="100000">
                                          <p:val>
                                            <p:strVal val="#ppt_y"/>
                                          </p:val>
                                        </p:tav>
                                      </p:tavLst>
                                    </p:anim>
                                    <p:animEffect transition="in" filter="wipe(up)">
                                      <p:cBhvr>
                                        <p:cTn id="36" dur="500"/>
                                        <p:tgtEl>
                                          <p:spTgt spid="300"/>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additive="base">
                                        <p:cTn id="41" dur="500"/>
                                        <p:tgtEl>
                                          <p:spTgt spid="77"/>
                                        </p:tgtEl>
                                        <p:attrNameLst>
                                          <p:attrName>ppt_y</p:attrName>
                                        </p:attrNameLst>
                                      </p:cBhvr>
                                      <p:tavLst>
                                        <p:tav tm="0">
                                          <p:val>
                                            <p:strVal val="#ppt_y+#ppt_h*1.125000"/>
                                          </p:val>
                                        </p:tav>
                                        <p:tav tm="100000">
                                          <p:val>
                                            <p:strVal val="#ppt_y"/>
                                          </p:val>
                                        </p:tav>
                                      </p:tavLst>
                                    </p:anim>
                                    <p:animEffect transition="in" filter="wipe(up)">
                                      <p:cBhvr>
                                        <p:cTn id="42" dur="500"/>
                                        <p:tgtEl>
                                          <p:spTgt spid="77"/>
                                        </p:tgtEl>
                                      </p:cBhvr>
                                    </p:animEffect>
                                  </p:childTnLst>
                                </p:cTn>
                              </p:par>
                              <p:par>
                                <p:cTn id="43" presetID="12" presetClass="entr" presetSubtype="4" fill="hold" nodeType="withEffect">
                                  <p:stCondLst>
                                    <p:cond delay="0"/>
                                  </p:stCondLst>
                                  <p:childTnLst>
                                    <p:set>
                                      <p:cBhvr>
                                        <p:cTn id="44" dur="1" fill="hold">
                                          <p:stCondLst>
                                            <p:cond delay="0"/>
                                          </p:stCondLst>
                                        </p:cTn>
                                        <p:tgtEl>
                                          <p:spTgt spid="307"/>
                                        </p:tgtEl>
                                        <p:attrNameLst>
                                          <p:attrName>style.visibility</p:attrName>
                                        </p:attrNameLst>
                                      </p:cBhvr>
                                      <p:to>
                                        <p:strVal val="visible"/>
                                      </p:to>
                                    </p:set>
                                    <p:anim calcmode="lin" valueType="num">
                                      <p:cBhvr additive="base">
                                        <p:cTn id="45" dur="500"/>
                                        <p:tgtEl>
                                          <p:spTgt spid="307"/>
                                        </p:tgtEl>
                                        <p:attrNameLst>
                                          <p:attrName>ppt_y</p:attrName>
                                        </p:attrNameLst>
                                      </p:cBhvr>
                                      <p:tavLst>
                                        <p:tav tm="0">
                                          <p:val>
                                            <p:strVal val="#ppt_y+#ppt_h*1.125000"/>
                                          </p:val>
                                        </p:tav>
                                        <p:tav tm="100000">
                                          <p:val>
                                            <p:strVal val="#ppt_y"/>
                                          </p:val>
                                        </p:tav>
                                      </p:tavLst>
                                    </p:anim>
                                    <p:animEffect transition="in" filter="wipe(up)">
                                      <p:cBhvr>
                                        <p:cTn id="46" dur="500"/>
                                        <p:tgtEl>
                                          <p:spTgt spid="307"/>
                                        </p:tgtEl>
                                      </p:cBhvr>
                                    </p:animEffect>
                                  </p:childTnLst>
                                </p:cTn>
                              </p:par>
                              <p:par>
                                <p:cTn id="47" presetID="12" presetClass="entr" presetSubtype="4" fill="hold" grpId="2" nodeType="withEffect">
                                  <p:stCondLst>
                                    <p:cond delay="0"/>
                                  </p:stCondLst>
                                  <p:childTnLst>
                                    <p:set>
                                      <p:cBhvr>
                                        <p:cTn id="48" dur="1" fill="hold">
                                          <p:stCondLst>
                                            <p:cond delay="0"/>
                                          </p:stCondLst>
                                        </p:cTn>
                                        <p:tgtEl>
                                          <p:spTgt spid="302"/>
                                        </p:tgtEl>
                                        <p:attrNameLst>
                                          <p:attrName>style.visibility</p:attrName>
                                        </p:attrNameLst>
                                      </p:cBhvr>
                                      <p:to>
                                        <p:strVal val="visible"/>
                                      </p:to>
                                    </p:set>
                                    <p:anim calcmode="lin" valueType="num">
                                      <p:cBhvr additive="base">
                                        <p:cTn id="49" dur="500"/>
                                        <p:tgtEl>
                                          <p:spTgt spid="302"/>
                                        </p:tgtEl>
                                        <p:attrNameLst>
                                          <p:attrName>ppt_y</p:attrName>
                                        </p:attrNameLst>
                                      </p:cBhvr>
                                      <p:tavLst>
                                        <p:tav tm="0">
                                          <p:val>
                                            <p:strVal val="#ppt_y+#ppt_h*1.125000"/>
                                          </p:val>
                                        </p:tav>
                                        <p:tav tm="100000">
                                          <p:val>
                                            <p:strVal val="#ppt_y"/>
                                          </p:val>
                                        </p:tav>
                                      </p:tavLst>
                                    </p:anim>
                                    <p:animEffect transition="in" filter="wipe(up)">
                                      <p:cBhvr>
                                        <p:cTn id="50" dur="500"/>
                                        <p:tgtEl>
                                          <p:spTgt spid="302"/>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p:tgtEl>
                                          <p:spTgt spid="15"/>
                                        </p:tgtEl>
                                        <p:attrNameLst>
                                          <p:attrName>ppt_y</p:attrName>
                                        </p:attrNameLst>
                                      </p:cBhvr>
                                      <p:tavLst>
                                        <p:tav tm="0">
                                          <p:val>
                                            <p:strVal val="#ppt_y+#ppt_h*1.125000"/>
                                          </p:val>
                                        </p:tav>
                                        <p:tav tm="100000">
                                          <p:val>
                                            <p:strVal val="#ppt_y"/>
                                          </p:val>
                                        </p:tav>
                                      </p:tavLst>
                                    </p:anim>
                                    <p:animEffect transition="in" filter="wipe(up)">
                                      <p:cBhvr>
                                        <p:cTn id="56" dur="500"/>
                                        <p:tgtEl>
                                          <p:spTgt spid="15"/>
                                        </p:tgtEl>
                                      </p:cBhvr>
                                    </p:animEffect>
                                  </p:childTnLst>
                                </p:cTn>
                              </p:par>
                              <p:par>
                                <p:cTn id="57" presetID="12" presetClass="entr" presetSubtype="4" fill="hold" nodeType="withEffect">
                                  <p:stCondLst>
                                    <p:cond delay="0"/>
                                  </p:stCondLst>
                                  <p:childTnLst>
                                    <p:set>
                                      <p:cBhvr>
                                        <p:cTn id="58" dur="1" fill="hold">
                                          <p:stCondLst>
                                            <p:cond delay="0"/>
                                          </p:stCondLst>
                                        </p:cTn>
                                        <p:tgtEl>
                                          <p:spTgt spid="310"/>
                                        </p:tgtEl>
                                        <p:attrNameLst>
                                          <p:attrName>style.visibility</p:attrName>
                                        </p:attrNameLst>
                                      </p:cBhvr>
                                      <p:to>
                                        <p:strVal val="visible"/>
                                      </p:to>
                                    </p:set>
                                    <p:anim calcmode="lin" valueType="num">
                                      <p:cBhvr additive="base">
                                        <p:cTn id="59" dur="500"/>
                                        <p:tgtEl>
                                          <p:spTgt spid="310"/>
                                        </p:tgtEl>
                                        <p:attrNameLst>
                                          <p:attrName>ppt_y</p:attrName>
                                        </p:attrNameLst>
                                      </p:cBhvr>
                                      <p:tavLst>
                                        <p:tav tm="0">
                                          <p:val>
                                            <p:strVal val="#ppt_y+#ppt_h*1.125000"/>
                                          </p:val>
                                        </p:tav>
                                        <p:tav tm="100000">
                                          <p:val>
                                            <p:strVal val="#ppt_y"/>
                                          </p:val>
                                        </p:tav>
                                      </p:tavLst>
                                    </p:anim>
                                    <p:animEffect transition="in" filter="wipe(up)">
                                      <p:cBhvr>
                                        <p:cTn id="60" dur="500"/>
                                        <p:tgtEl>
                                          <p:spTgt spid="310"/>
                                        </p:tgtEl>
                                      </p:cBhvr>
                                    </p:animEffect>
                                  </p:childTnLst>
                                </p:cTn>
                              </p:par>
                              <p:par>
                                <p:cTn id="61" presetID="12" presetClass="entr" presetSubtype="4" fill="hold" grpId="2" nodeType="withEffect">
                                  <p:stCondLst>
                                    <p:cond delay="0"/>
                                  </p:stCondLst>
                                  <p:childTnLst>
                                    <p:set>
                                      <p:cBhvr>
                                        <p:cTn id="62" dur="1" fill="hold">
                                          <p:stCondLst>
                                            <p:cond delay="0"/>
                                          </p:stCondLst>
                                        </p:cTn>
                                        <p:tgtEl>
                                          <p:spTgt spid="309"/>
                                        </p:tgtEl>
                                        <p:attrNameLst>
                                          <p:attrName>style.visibility</p:attrName>
                                        </p:attrNameLst>
                                      </p:cBhvr>
                                      <p:to>
                                        <p:strVal val="visible"/>
                                      </p:to>
                                    </p:set>
                                    <p:anim calcmode="lin" valueType="num">
                                      <p:cBhvr additive="base">
                                        <p:cTn id="63" dur="500"/>
                                        <p:tgtEl>
                                          <p:spTgt spid="309"/>
                                        </p:tgtEl>
                                        <p:attrNameLst>
                                          <p:attrName>ppt_y</p:attrName>
                                        </p:attrNameLst>
                                      </p:cBhvr>
                                      <p:tavLst>
                                        <p:tav tm="0">
                                          <p:val>
                                            <p:strVal val="#ppt_y+#ppt_h*1.125000"/>
                                          </p:val>
                                        </p:tav>
                                        <p:tav tm="100000">
                                          <p:val>
                                            <p:strVal val="#ppt_y"/>
                                          </p:val>
                                        </p:tav>
                                      </p:tavLst>
                                    </p:anim>
                                    <p:animEffect transition="in" filter="wipe(up)">
                                      <p:cBhvr>
                                        <p:cTn id="64" dur="500"/>
                                        <p:tgtEl>
                                          <p:spTgt spid="309"/>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nodeType="clickEffect">
                                  <p:stCondLst>
                                    <p:cond delay="0"/>
                                  </p:stCondLst>
                                  <p:childTnLst>
                                    <p:set>
                                      <p:cBhvr>
                                        <p:cTn id="68" dur="1" fill="hold">
                                          <p:stCondLst>
                                            <p:cond delay="0"/>
                                          </p:stCondLst>
                                        </p:cTn>
                                        <p:tgtEl>
                                          <p:spTgt spid="73"/>
                                        </p:tgtEl>
                                        <p:attrNameLst>
                                          <p:attrName>style.visibility</p:attrName>
                                        </p:attrNameLst>
                                      </p:cBhvr>
                                      <p:to>
                                        <p:strVal val="visible"/>
                                      </p:to>
                                    </p:set>
                                    <p:anim calcmode="lin" valueType="num">
                                      <p:cBhvr additive="base">
                                        <p:cTn id="69" dur="500"/>
                                        <p:tgtEl>
                                          <p:spTgt spid="73"/>
                                        </p:tgtEl>
                                        <p:attrNameLst>
                                          <p:attrName>ppt_y</p:attrName>
                                        </p:attrNameLst>
                                      </p:cBhvr>
                                      <p:tavLst>
                                        <p:tav tm="0">
                                          <p:val>
                                            <p:strVal val="#ppt_y+#ppt_h*1.125000"/>
                                          </p:val>
                                        </p:tav>
                                        <p:tav tm="100000">
                                          <p:val>
                                            <p:strVal val="#ppt_y"/>
                                          </p:val>
                                        </p:tav>
                                      </p:tavLst>
                                    </p:anim>
                                    <p:animEffect transition="in" filter="wipe(up)">
                                      <p:cBhvr>
                                        <p:cTn id="70" dur="500"/>
                                        <p:tgtEl>
                                          <p:spTgt spid="73"/>
                                        </p:tgtEl>
                                      </p:cBhvr>
                                    </p:animEffect>
                                  </p:childTnLst>
                                </p:cTn>
                              </p:par>
                              <p:par>
                                <p:cTn id="71" presetID="12" presetClass="entr" presetSubtype="4" fill="hold" grpId="2" nodeType="withEffect">
                                  <p:stCondLst>
                                    <p:cond delay="0"/>
                                  </p:stCondLst>
                                  <p:childTnLst>
                                    <p:set>
                                      <p:cBhvr>
                                        <p:cTn id="72" dur="1" fill="hold">
                                          <p:stCondLst>
                                            <p:cond delay="0"/>
                                          </p:stCondLst>
                                        </p:cTn>
                                        <p:tgtEl>
                                          <p:spTgt spid="312"/>
                                        </p:tgtEl>
                                        <p:attrNameLst>
                                          <p:attrName>style.visibility</p:attrName>
                                        </p:attrNameLst>
                                      </p:cBhvr>
                                      <p:to>
                                        <p:strVal val="visible"/>
                                      </p:to>
                                    </p:set>
                                    <p:anim calcmode="lin" valueType="num">
                                      <p:cBhvr additive="base">
                                        <p:cTn id="73" dur="500"/>
                                        <p:tgtEl>
                                          <p:spTgt spid="312"/>
                                        </p:tgtEl>
                                        <p:attrNameLst>
                                          <p:attrName>ppt_y</p:attrName>
                                        </p:attrNameLst>
                                      </p:cBhvr>
                                      <p:tavLst>
                                        <p:tav tm="0">
                                          <p:val>
                                            <p:strVal val="#ppt_y+#ppt_h*1.125000"/>
                                          </p:val>
                                        </p:tav>
                                        <p:tav tm="100000">
                                          <p:val>
                                            <p:strVal val="#ppt_y"/>
                                          </p:val>
                                        </p:tav>
                                      </p:tavLst>
                                    </p:anim>
                                    <p:animEffect transition="in" filter="wipe(up)">
                                      <p:cBhvr>
                                        <p:cTn id="74" dur="500"/>
                                        <p:tgtEl>
                                          <p:spTgt spid="312"/>
                                        </p:tgtEl>
                                      </p:cBhvr>
                                    </p:animEffect>
                                  </p:childTnLst>
                                </p:cTn>
                              </p:par>
                              <p:par>
                                <p:cTn id="75" presetID="12" presetClass="entr" presetSubtype="4" fill="hold" nodeType="withEffect">
                                  <p:stCondLst>
                                    <p:cond delay="0"/>
                                  </p:stCondLst>
                                  <p:childTnLst>
                                    <p:set>
                                      <p:cBhvr>
                                        <p:cTn id="76" dur="1" fill="hold">
                                          <p:stCondLst>
                                            <p:cond delay="0"/>
                                          </p:stCondLst>
                                        </p:cTn>
                                        <p:tgtEl>
                                          <p:spTgt spid="313"/>
                                        </p:tgtEl>
                                        <p:attrNameLst>
                                          <p:attrName>style.visibility</p:attrName>
                                        </p:attrNameLst>
                                      </p:cBhvr>
                                      <p:to>
                                        <p:strVal val="visible"/>
                                      </p:to>
                                    </p:set>
                                    <p:anim calcmode="lin" valueType="num">
                                      <p:cBhvr additive="base">
                                        <p:cTn id="77" dur="500"/>
                                        <p:tgtEl>
                                          <p:spTgt spid="313"/>
                                        </p:tgtEl>
                                        <p:attrNameLst>
                                          <p:attrName>ppt_y</p:attrName>
                                        </p:attrNameLst>
                                      </p:cBhvr>
                                      <p:tavLst>
                                        <p:tav tm="0">
                                          <p:val>
                                            <p:strVal val="#ppt_y+#ppt_h*1.125000"/>
                                          </p:val>
                                        </p:tav>
                                        <p:tav tm="100000">
                                          <p:val>
                                            <p:strVal val="#ppt_y"/>
                                          </p:val>
                                        </p:tav>
                                      </p:tavLst>
                                    </p:anim>
                                    <p:animEffect transition="in" filter="wipe(up)">
                                      <p:cBhvr>
                                        <p:cTn id="78" dur="500"/>
                                        <p:tgtEl>
                                          <p:spTgt spid="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 grpId="0"/>
      <p:bldP spid="300" grpId="1"/>
      <p:bldP spid="300" grpId="2"/>
      <p:bldP spid="302" grpId="1"/>
      <p:bldP spid="302" grpId="2"/>
      <p:bldP spid="309" grpId="1"/>
      <p:bldP spid="309" grpId="2"/>
      <p:bldP spid="312" grpId="1"/>
      <p:bldP spid="312" grpId="2"/>
      <p:bldP spid="6" grpId="0" bldLvl="0" animBg="1"/>
      <p:bldP spid="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475990" y="2684780"/>
            <a:ext cx="2814955" cy="175323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None/>
            </a:pPr>
            <a:r>
              <a:rPr lang="en-US" altLang="zh-CN" sz="2800" b="1" dirty="0">
                <a:latin typeface="Times New Roman" panose="02020603050405020304"/>
                <a:ea typeface="宋体" panose="02010600030101010101" pitchFamily="2" charset="-122"/>
                <a:cs typeface="Times New Roman" panose="02020603050405020304"/>
              </a:rPr>
              <a:t>internship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None/>
            </a:pPr>
            <a:endParaRPr lang="en-US" altLang="zh-CN" sz="2000" i="1" dirty="0">
              <a:latin typeface="微软雅黑" panose="020B0503020204020204" charset="-122"/>
              <a:ea typeface="微软雅黑" panose="020B0503020204020204" charset="-122"/>
              <a:cs typeface="微软雅黑" panose="020B0503020204020204" charset="-122"/>
            </a:endParaRPr>
          </a:p>
          <a:p>
            <a:pPr algn="l" fontAlgn="base">
              <a:lnSpc>
                <a:spcPct val="100000"/>
              </a:lnSpc>
              <a:spcBef>
                <a:spcPts val="0"/>
              </a:spcBef>
              <a:buClrTx/>
              <a:buSzTx/>
              <a:buNone/>
            </a:pPr>
            <a:r>
              <a:rPr lang="en-US" altLang="zh-CN" sz="2000" i="1" dirty="0">
                <a:latin typeface="微软雅黑" panose="020B0503020204020204" charset="-122"/>
                <a:ea typeface="微软雅黑" panose="020B0503020204020204" charset="-122"/>
                <a:cs typeface="微软雅黑" panose="020B0503020204020204" charset="-122"/>
              </a:rPr>
              <a:t>n.</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黑体" panose="02010609060101010101" charset="-122"/>
                <a:ea typeface="黑体" panose="02010609060101010101" charset="-122"/>
                <a:cs typeface="微软雅黑" panose="020B0503020204020204" charset="-122"/>
              </a:rPr>
              <a:t>实习</a:t>
            </a:r>
            <a:r>
              <a:rPr lang="zh-CN" altLang="en-US" sz="2000" dirty="0">
                <a:latin typeface="黑体" panose="02010609060101010101" charset="-122"/>
                <a:ea typeface="黑体" panose="02010609060101010101" charset="-122"/>
                <a:cs typeface="微软雅黑" panose="020B0503020204020204" charset="-122"/>
              </a:rPr>
              <a:t>生；实习期；实习医师的职位</a:t>
            </a:r>
            <a:endParaRPr lang="en-US" altLang="zh-CN" sz="2000" dirty="0">
              <a:latin typeface="黑体" panose="02010609060101010101" charset="-122"/>
              <a:ea typeface="黑体" panose="02010609060101010101" charset="-122"/>
              <a:cs typeface="微软雅黑" panose="020B0503020204020204" charset="-122"/>
            </a:endParaRPr>
          </a:p>
          <a:p>
            <a:pPr algn="l" fontAlgn="base">
              <a:lnSpc>
                <a:spcPct val="100000"/>
              </a:lnSpc>
              <a:spcBef>
                <a:spcPts val="0"/>
              </a:spcBef>
              <a:buClrTx/>
              <a:buSzTx/>
              <a:buNone/>
            </a:pP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684780"/>
            <a:ext cx="3188335" cy="1938020"/>
          </a:xfrm>
          <a:prstGeom prst="rect">
            <a:avLst/>
          </a:prstGeom>
          <a:noFill/>
        </p:spPr>
        <p:txBody>
          <a:bodyPr wrap="square" rtlCol="0">
            <a:spAutoFit/>
          </a:bodyPr>
          <a:lstStyle/>
          <a:p>
            <a:pPr algn="l" fontAlgn="base">
              <a:lnSpc>
                <a:spcPct val="100000"/>
              </a:lnSpc>
              <a:spcBef>
                <a:spcPts val="0"/>
              </a:spcBef>
              <a:buClrTx/>
              <a:buSzTx/>
              <a:buNone/>
            </a:pPr>
            <a:r>
              <a:rPr lang="en-US" altLang="zh-CN" sz="2000" b="1" i="1" dirty="0">
                <a:latin typeface="微软雅黑" panose="020B0503020204020204" charset="-122"/>
                <a:ea typeface="微软雅黑" panose="020B0503020204020204" charset="-122"/>
                <a:cs typeface="微软雅黑" panose="020B0503020204020204" charset="-122"/>
                <a:sym typeface="+mn-ea"/>
              </a:rPr>
              <a:t>e.g.</a:t>
            </a:r>
            <a:r>
              <a:rPr lang="en-US" altLang="zh-CN" sz="2000" b="1" dirty="0">
                <a:latin typeface="微软雅黑" panose="020B0503020204020204" charset="-122"/>
                <a:ea typeface="微软雅黑" panose="020B0503020204020204" charset="-122"/>
                <a:cs typeface="微软雅黑" panose="020B0503020204020204" charset="-122"/>
                <a:sym typeface="+mn-ea"/>
              </a:rPr>
              <a:t> I needed to travel or volunteer or take an unpaid </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sym typeface="+mn-ea"/>
              </a:rPr>
              <a:t>internship</a:t>
            </a:r>
            <a:r>
              <a:rPr lang="en-US" altLang="zh-CN" sz="2000" b="1" dirty="0">
                <a:latin typeface="微软雅黑" panose="020B0503020204020204" charset="-122"/>
                <a:ea typeface="微软雅黑" panose="020B0503020204020204" charset="-122"/>
                <a:cs typeface="微软雅黑" panose="020B0503020204020204" charset="-122"/>
                <a:sym typeface="+mn-ea"/>
              </a:rPr>
              <a:t>.</a:t>
            </a:r>
            <a:endParaRPr lang="en-US" altLang="zh-CN" sz="2000" b="1" dirty="0">
              <a:latin typeface="微软雅黑" panose="020B0503020204020204" charset="-122"/>
              <a:ea typeface="微软雅黑" panose="020B0503020204020204" charset="-122"/>
              <a:cs typeface="微软雅黑" panose="020B0503020204020204" charset="-122"/>
            </a:endParaRPr>
          </a:p>
          <a:p>
            <a:pPr algn="l" fontAlgn="base">
              <a:lnSpc>
                <a:spcPct val="100000"/>
              </a:lnSpc>
              <a:spcBef>
                <a:spcPts val="0"/>
              </a:spcBef>
              <a:buClrTx/>
              <a:buSzTx/>
              <a:buNone/>
            </a:pPr>
            <a:endParaRPr lang="en-US" altLang="zh-CN" sz="2000" dirty="0">
              <a:latin typeface="黑体" panose="02010609060101010101" charset="-122"/>
              <a:ea typeface="黑体" panose="02010609060101010101" charset="-122"/>
              <a:cs typeface="黑体" panose="02010609060101010101" charset="-122"/>
              <a:sym typeface="+mn-ea"/>
            </a:endParaRPr>
          </a:p>
          <a:p>
            <a:pPr algn="l" fontAlgn="base">
              <a:lnSpc>
                <a:spcPct val="100000"/>
              </a:lnSpc>
              <a:spcBef>
                <a:spcPts val="0"/>
              </a:spcBef>
              <a:buClrTx/>
              <a:buSzTx/>
              <a:buNone/>
            </a:pPr>
            <a:r>
              <a:rPr lang="en-US" altLang="zh-CN" sz="2000" dirty="0">
                <a:latin typeface="黑体" panose="02010609060101010101" charset="-122"/>
                <a:ea typeface="黑体" panose="02010609060101010101" charset="-122"/>
                <a:cs typeface="黑体" panose="02010609060101010101" charset="-122"/>
                <a:sym typeface="+mn-ea"/>
              </a:rPr>
              <a:t>我需要去旅行,做志愿者或者去做无薪实习生。</a:t>
            </a:r>
            <a:endParaRPr lang="en-US" altLang="zh-CN" sz="2000" dirty="0">
              <a:latin typeface="黑体" panose="02010609060101010101" charset="-122"/>
              <a:ea typeface="黑体" panose="02010609060101010101" charset="-122"/>
              <a:cs typeface="黑体" panose="02010609060101010101" charset="-122"/>
              <a:sym typeface="+mn-ea"/>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文本框 21"/>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3" name="文本框 22"/>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0" name="矩形: 圆角 38"/>
          <p:cNvSpPr/>
          <p:nvPr>
            <p:custDataLst>
              <p:tags r:id="rId7"/>
            </p:custDataLst>
          </p:nvPr>
        </p:nvSpPr>
        <p:spPr>
          <a:xfrm>
            <a:off x="7023100" y="-21590"/>
            <a:ext cx="1606550" cy="1124585"/>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0"/>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6"/>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17"/>
            </p:custDataLst>
          </p:nvPr>
        </p:nvSpPr>
        <p:spPr>
          <a:xfrm>
            <a:off x="7092315" y="180975"/>
            <a:ext cx="1467485" cy="70675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Mini-Project</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11" name="五边形 10"/>
          <p:cNvSpPr/>
          <p:nvPr>
            <p:custDataLst>
              <p:tags r:id="rId21"/>
            </p:custDataLst>
          </p:nvPr>
        </p:nvSpPr>
        <p:spPr>
          <a:xfrm>
            <a:off x="1176020" y="1445895"/>
            <a:ext cx="4184650" cy="683895"/>
          </a:xfrm>
          <a:prstGeom prst="homePlate">
            <a:avLst/>
          </a:prstGeom>
          <a:gradFill>
            <a:gsLst>
              <a:gs pos="100000">
                <a:srgbClr val="B3CED5"/>
              </a:gs>
              <a:gs pos="0">
                <a:srgbClr val="DDE3D8"/>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76020" y="1526540"/>
            <a:ext cx="4000500" cy="521970"/>
          </a:xfrm>
          <a:prstGeom prst="rect">
            <a:avLst/>
          </a:prstGeom>
          <a:noFill/>
        </p:spPr>
        <p:txBody>
          <a:bodyPr wrap="square" rtlCol="0">
            <a:spAutoFit/>
          </a:bodyPr>
          <a:lstStyle/>
          <a:p>
            <a:r>
              <a:rPr lang="en-US" altLang="zh-CN" sz="2800" b="1" dirty="0">
                <a:effectLst>
                  <a:outerShdw blurRad="38100" dist="19050" dir="2700000" algn="tl" rotWithShape="0">
                    <a:schemeClr val="dk1">
                      <a:alpha val="40000"/>
                    </a:schemeClr>
                  </a:outerShdw>
                </a:effectLst>
                <a:uFill>
                  <a:solidFill>
                    <a:schemeClr val="accent5">
                      <a:lumMod val="75000"/>
                    </a:schemeClr>
                  </a:solidFill>
                </a:uFill>
                <a:latin typeface="Times New Roman" panose="02020603050405020304" pitchFamily="18" charset="0"/>
                <a:ea typeface="隶书" panose="02010509060101010101" pitchFamily="49" charset="-122"/>
                <a:cs typeface="Times New Roman" panose="02020603050405020304" pitchFamily="18" charset="0"/>
              </a:rPr>
              <a:t>Useful Expressions</a:t>
            </a:r>
            <a:endParaRPr lang="en-US" altLang="zh-CN" sz="2800" b="1" dirty="0">
              <a:effectLst>
                <a:outerShdw blurRad="38100" dist="19050" dir="2700000" algn="tl" rotWithShape="0">
                  <a:schemeClr val="dk1">
                    <a:alpha val="40000"/>
                  </a:schemeClr>
                </a:outerShdw>
              </a:effectLst>
              <a:uFill>
                <a:solidFill>
                  <a:schemeClr val="accent5">
                    <a:lumMod val="75000"/>
                  </a:schemeClr>
                </a:solidFill>
              </a:uFill>
              <a:latin typeface="Times New Roman" panose="02020603050405020304" pitchFamily="18" charset="0"/>
              <a:ea typeface="隶书" panose="02010509060101010101" pitchFamily="49" charset="-122"/>
              <a:cs typeface="Times New Roman" panose="02020603050405020304" pitchFamily="18" charset="0"/>
            </a:endParaRPr>
          </a:p>
        </p:txBody>
      </p:sp>
      <p:pic>
        <p:nvPicPr>
          <p:cNvPr id="13" name="图片 14" descr="303b32313533383134333bb1cabcc7b1be"/>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17500" y="1271270"/>
            <a:ext cx="858520" cy="858520"/>
          </a:xfrm>
          <a:prstGeom prst="rect">
            <a:avLst/>
          </a:prstGeom>
        </p:spPr>
      </p:pic>
      <p:graphicFrame>
        <p:nvGraphicFramePr>
          <p:cNvPr id="14" name="表格 13"/>
          <p:cNvGraphicFramePr/>
          <p:nvPr>
            <p:custDataLst>
              <p:tags r:id="rId24"/>
            </p:custDataLst>
          </p:nvPr>
        </p:nvGraphicFramePr>
        <p:xfrm>
          <a:off x="2187258" y="2205257"/>
          <a:ext cx="7817485" cy="4427220"/>
        </p:xfrm>
        <a:graphic>
          <a:graphicData uri="http://schemas.openxmlformats.org/drawingml/2006/table">
            <a:tbl>
              <a:tblPr firstRow="1" bandRow="1">
                <a:tableStyleId>{5940675A-B579-460E-94D1-54222C63F5DA}</a:tableStyleId>
              </a:tblPr>
              <a:tblGrid>
                <a:gridCol w="4867275"/>
                <a:gridCol w="2950210"/>
              </a:tblGrid>
              <a:tr h="626110">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role model</a:t>
                      </a:r>
                      <a:endParaRPr 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楷模</a:t>
                      </a:r>
                      <a:endParaRPr 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588010">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combat hero</a:t>
                      </a:r>
                      <a:endParaRPr 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战斗英雄</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588645">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super hero</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超级英雄</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588010">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unsung heroes</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无名英雄</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588645">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volunteer</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志愿者</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588010">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community worker</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社区工作者</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588645">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policeman</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1" spc="130">
                          <a:solidFill>
                            <a:schemeClr val="tx1"/>
                          </a:solidFill>
                          <a:latin typeface="等线 Light" panose="02010600030101010101" charset="-122"/>
                          <a:ea typeface="等线 Light" panose="02010600030101010101" charset="-122"/>
                        </a:rPr>
                        <a:t>警察</a:t>
                      </a:r>
                      <a:endParaRPr lang="en-US" altLang="en-US" sz="2000" b="1" spc="130">
                        <a:solidFill>
                          <a:schemeClr val="tx1"/>
                        </a:solidFill>
                        <a:latin typeface="等线 Light" panose="02010600030101010101" charset="-122"/>
                        <a:ea typeface="等线 Light" panose="02010600030101010101" charset="-122"/>
                      </a:endParaRPr>
                    </a:p>
                  </a:txBody>
                  <a:tcPr marL="215900" marR="215900" marT="133350" marB="133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0" name="矩形: 圆角 38"/>
          <p:cNvSpPr/>
          <p:nvPr>
            <p:custDataLst>
              <p:tags r:id="rId7"/>
            </p:custDataLst>
          </p:nvPr>
        </p:nvSpPr>
        <p:spPr>
          <a:xfrm>
            <a:off x="7023100" y="-21590"/>
            <a:ext cx="1606550" cy="1124585"/>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0"/>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6"/>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17"/>
            </p:custDataLst>
          </p:nvPr>
        </p:nvSpPr>
        <p:spPr>
          <a:xfrm>
            <a:off x="7092315" y="180975"/>
            <a:ext cx="1467485" cy="70675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Mini-Project</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aphicFrame>
        <p:nvGraphicFramePr>
          <p:cNvPr id="6" name="表格 5"/>
          <p:cNvGraphicFramePr/>
          <p:nvPr>
            <p:custDataLst>
              <p:tags r:id="rId21"/>
            </p:custDataLst>
          </p:nvPr>
        </p:nvGraphicFramePr>
        <p:xfrm>
          <a:off x="1780858" y="1521363"/>
          <a:ext cx="8630285" cy="5151120"/>
        </p:xfrm>
        <a:graphic>
          <a:graphicData uri="http://schemas.openxmlformats.org/drawingml/2006/table">
            <a:tbl>
              <a:tblPr firstRow="1" bandRow="1">
                <a:tableStyleId>{5940675A-B579-460E-94D1-54222C63F5DA}</a:tableStyleId>
              </a:tblPr>
              <a:tblGrid>
                <a:gridCol w="5467985"/>
                <a:gridCol w="3162300"/>
              </a:tblGrid>
              <a:tr h="797560">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courier</a:t>
                      </a:r>
                      <a:endParaRPr 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快递员</a:t>
                      </a:r>
                      <a:endParaRPr 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760730">
                <a:tc>
                  <a:txBody>
                    <a:bodyPr/>
                    <a:lstStyle/>
                    <a:p>
                      <a:pPr indent="0" algn="l">
                        <a:lnSpc>
                          <a:spcPct val="120000"/>
                        </a:lnSpc>
                        <a:spcBef>
                          <a:spcPts val="0"/>
                        </a:spcBef>
                        <a:spcAft>
                          <a:spcPts val="0"/>
                        </a:spcAft>
                        <a:buNone/>
                      </a:pPr>
                      <a:r>
                        <a:rPr lang="en-US" altLang="en-US" sz="2000" b="0" spc="130">
                          <a:solidFill>
                            <a:schemeClr val="tx1"/>
                          </a:solidFill>
                          <a:latin typeface="等线" panose="02010600030101010101" charset="-122"/>
                          <a:ea typeface="等线" panose="02010600030101010101" charset="-122"/>
                        </a:rPr>
                        <a:t>sanitation worker</a:t>
                      </a:r>
                      <a:endParaRPr lang="en-US" alt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环卫工人</a:t>
                      </a:r>
                      <a:endParaRPr lang="en-US" alt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760730">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media personnel</a:t>
                      </a:r>
                      <a:endParaRPr lang="en-US" alt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新闻工作者</a:t>
                      </a:r>
                      <a:endParaRPr lang="en-US" alt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760730">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officials working at the primary level</a:t>
                      </a:r>
                      <a:endParaRPr lang="en-US" alt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基层干部</a:t>
                      </a:r>
                      <a:endParaRPr lang="en-US" alt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760730">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stand fast at the post</a:t>
                      </a:r>
                      <a:endParaRPr lang="en-US" alt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坚守岗位</a:t>
                      </a:r>
                      <a:endParaRPr lang="en-US" alt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760730">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work hard with love and responsibility</a:t>
                      </a:r>
                      <a:endParaRPr lang="en-US" alt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0" spc="130">
                          <a:solidFill>
                            <a:schemeClr val="tx1"/>
                          </a:solidFill>
                          <a:latin typeface="等线" panose="02010600030101010101" charset="-122"/>
                          <a:ea typeface="等线" panose="02010600030101010101" charset="-122"/>
                        </a:rPr>
                        <a:t>怀着爱和责任努力工作</a:t>
                      </a:r>
                      <a:endParaRPr lang="en-US" altLang="en-US" sz="2000" b="0" spc="130">
                        <a:solidFill>
                          <a:schemeClr val="tx1"/>
                        </a:solidFill>
                        <a:latin typeface="等线" panose="02010600030101010101" charset="-122"/>
                        <a:ea typeface="等线" panose="02010600030101010101"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0" name="矩形: 圆角 38"/>
          <p:cNvSpPr/>
          <p:nvPr>
            <p:custDataLst>
              <p:tags r:id="rId7"/>
            </p:custDataLst>
          </p:nvPr>
        </p:nvSpPr>
        <p:spPr>
          <a:xfrm>
            <a:off x="7023100" y="-21590"/>
            <a:ext cx="1606550" cy="1124585"/>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0"/>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6"/>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17"/>
            </p:custDataLst>
          </p:nvPr>
        </p:nvSpPr>
        <p:spPr>
          <a:xfrm>
            <a:off x="7092315" y="180975"/>
            <a:ext cx="1467485" cy="70675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Mini-Project</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aphicFrame>
        <p:nvGraphicFramePr>
          <p:cNvPr id="11" name="表格 10"/>
          <p:cNvGraphicFramePr/>
          <p:nvPr>
            <p:custDataLst>
              <p:tags r:id="rId21"/>
            </p:custDataLst>
          </p:nvPr>
        </p:nvGraphicFramePr>
        <p:xfrm>
          <a:off x="1219200" y="1320800"/>
          <a:ext cx="9550400" cy="5168900"/>
        </p:xfrm>
        <a:graphic>
          <a:graphicData uri="http://schemas.openxmlformats.org/drawingml/2006/table">
            <a:tbl>
              <a:tblPr firstRow="1" bandRow="1">
                <a:tableStyleId>{5940675A-B579-460E-94D1-54222C63F5DA}</a:tableStyleId>
              </a:tblPr>
              <a:tblGrid>
                <a:gridCol w="9550400"/>
              </a:tblGrid>
              <a:tr h="1148080">
                <a:tc>
                  <a:txBody>
                    <a:bodyPr/>
                    <a:lstStyle/>
                    <a:p>
                      <a:pPr indent="0" algn="l">
                        <a:lnSpc>
                          <a:spcPct val="120000"/>
                        </a:lnSpc>
                        <a:spcBef>
                          <a:spcPts val="0"/>
                        </a:spcBef>
                        <a:spcAft>
                          <a:spcPts val="0"/>
                        </a:spcAft>
                        <a:buNone/>
                      </a:pPr>
                      <a:r>
                        <a:rPr lang="en-US" sz="2000" b="0" spc="60" dirty="0">
                          <a:latin typeface="等线" panose="02010600030101010101" charset="-122"/>
                          <a:ea typeface="等线" panose="02010600030101010101" charset="-122"/>
                          <a:cs typeface="等线" panose="02010600030101010101" charset="-122"/>
                        </a:rPr>
                        <a:t>Pay tribute to all heroes.</a:t>
                      </a:r>
                      <a:endParaRPr lang="en-US" sz="2000" b="0" spc="60" dirty="0">
                        <a:latin typeface="等线" panose="02010600030101010101" charset="-122"/>
                        <a:ea typeface="等线" panose="02010600030101010101" charset="-122"/>
                        <a:cs typeface="等线" panose="02010600030101010101" charset="-122"/>
                      </a:endParaRPr>
                    </a:p>
                    <a:p>
                      <a:pPr indent="0" algn="l">
                        <a:lnSpc>
                          <a:spcPct val="120000"/>
                        </a:lnSpc>
                        <a:spcBef>
                          <a:spcPts val="0"/>
                        </a:spcBef>
                        <a:spcAft>
                          <a:spcPts val="0"/>
                        </a:spcAft>
                        <a:buNone/>
                      </a:pPr>
                      <a:r>
                        <a:rPr lang="en-US" sz="2000" b="0" spc="60" dirty="0" err="1">
                          <a:latin typeface="等线" panose="02010600030101010101" charset="-122"/>
                          <a:ea typeface="等线" panose="02010600030101010101" charset="-122"/>
                          <a:cs typeface="等线" panose="02010600030101010101" charset="-122"/>
                        </a:rPr>
                        <a:t>向英雄致敬</a:t>
                      </a:r>
                      <a:r>
                        <a:rPr lang="en-US" sz="2000" b="0" spc="60" dirty="0">
                          <a:latin typeface="等线" panose="02010600030101010101" charset="-122"/>
                          <a:ea typeface="等线" panose="02010600030101010101" charset="-122"/>
                          <a:cs typeface="等线" panose="02010600030101010101" charset="-122"/>
                        </a:rPr>
                        <a:t>。</a:t>
                      </a:r>
                      <a:endParaRPr lang="en-US" altLang="en-US" sz="2000" b="0" spc="60" dirty="0">
                        <a:latin typeface="等线" panose="02010600030101010101" charset="-122"/>
                        <a:ea typeface="等线" panose="02010600030101010101" charset="-122"/>
                        <a:cs typeface="等线" panose="02010600030101010101" charset="-122"/>
                      </a:endParaRPr>
                    </a:p>
                  </a:txBody>
                  <a:tcPr marL="25400" marR="25400" marT="6350" marB="635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2EFDA"/>
                    </a:solidFill>
                  </a:tcPr>
                </a:tc>
              </a:tr>
              <a:tr h="1147445">
                <a:tc>
                  <a:txBody>
                    <a:bodyPr/>
                    <a:lstStyle/>
                    <a:p>
                      <a:pPr indent="0" algn="l">
                        <a:lnSpc>
                          <a:spcPct val="120000"/>
                        </a:lnSpc>
                        <a:spcBef>
                          <a:spcPts val="0"/>
                        </a:spcBef>
                        <a:spcAft>
                          <a:spcPts val="0"/>
                        </a:spcAft>
                        <a:buNone/>
                      </a:pPr>
                      <a:r>
                        <a:rPr lang="en-US" sz="2000" b="0" spc="60" dirty="0">
                          <a:latin typeface="等线" panose="02010600030101010101" charset="-122"/>
                          <a:ea typeface="等线" panose="02010600030101010101" charset="-122"/>
                          <a:cs typeface="等线" panose="02010600030101010101" charset="-122"/>
                        </a:rPr>
                        <a:t>They risk their own lives, race against </a:t>
                      </a:r>
                      <a:r>
                        <a:rPr lang="en-US" sz="2000" b="0" spc="60" dirty="0" smtClean="0">
                          <a:latin typeface="等线" panose="02010600030101010101" charset="-122"/>
                          <a:ea typeface="等线" panose="02010600030101010101" charset="-122"/>
                          <a:cs typeface="等线" panose="02010600030101010101" charset="-122"/>
                        </a:rPr>
                        <a:t>time, </a:t>
                      </a:r>
                      <a:r>
                        <a:rPr lang="en-US" sz="2000" b="0" spc="60" dirty="0">
                          <a:latin typeface="等线" panose="02010600030101010101" charset="-122"/>
                          <a:ea typeface="等线" panose="02010600030101010101" charset="-122"/>
                          <a:cs typeface="等线" panose="02010600030101010101" charset="-122"/>
                        </a:rPr>
                        <a:t>and work round the clock to try to save every patient. </a:t>
                      </a:r>
                      <a:endParaRPr lang="en-US" sz="2000" b="0" spc="60" dirty="0">
                        <a:latin typeface="等线" panose="02010600030101010101" charset="-122"/>
                        <a:ea typeface="等线" panose="02010600030101010101" charset="-122"/>
                        <a:cs typeface="等线" panose="02010600030101010101" charset="-122"/>
                      </a:endParaRPr>
                    </a:p>
                    <a:p>
                      <a:pPr indent="0" algn="l">
                        <a:lnSpc>
                          <a:spcPct val="120000"/>
                        </a:lnSpc>
                        <a:spcBef>
                          <a:spcPts val="0"/>
                        </a:spcBef>
                        <a:spcAft>
                          <a:spcPts val="0"/>
                        </a:spcAft>
                        <a:buNone/>
                      </a:pPr>
                      <a:r>
                        <a:rPr lang="en-US" sz="2000" b="0" spc="60" dirty="0" err="1">
                          <a:latin typeface="等线" panose="02010600030101010101" charset="-122"/>
                          <a:ea typeface="等线" panose="02010600030101010101" charset="-122"/>
                          <a:cs typeface="等线" panose="02010600030101010101" charset="-122"/>
                        </a:rPr>
                        <a:t>他们冒着生命危险，争分夺秒、</a:t>
                      </a:r>
                      <a:r>
                        <a:rPr lang="en-US" sz="2000" b="0" spc="60" dirty="0" err="1" smtClean="0">
                          <a:latin typeface="等线" panose="02010600030101010101" charset="-122"/>
                          <a:ea typeface="等线" panose="02010600030101010101" charset="-122"/>
                          <a:cs typeface="等线" panose="02010600030101010101" charset="-122"/>
                        </a:rPr>
                        <a:t>连续作战</a:t>
                      </a:r>
                      <a:r>
                        <a:rPr lang="zh-CN" altLang="en-US" sz="2000" b="0" spc="60" dirty="0" smtClean="0">
                          <a:latin typeface="等线" panose="02010600030101010101" charset="-122"/>
                          <a:ea typeface="等线" panose="02010600030101010101" charset="-122"/>
                          <a:cs typeface="等线" panose="02010600030101010101" charset="-122"/>
                        </a:rPr>
                        <a:t>，</a:t>
                      </a:r>
                      <a:r>
                        <a:rPr lang="en-US" sz="2000" b="0" spc="60" dirty="0" err="1" smtClean="0">
                          <a:latin typeface="等线" panose="02010600030101010101" charset="-122"/>
                          <a:ea typeface="等线" panose="02010600030101010101" charset="-122"/>
                          <a:cs typeface="等线" panose="02010600030101010101" charset="-122"/>
                        </a:rPr>
                        <a:t>挽救了</a:t>
                      </a:r>
                      <a:r>
                        <a:rPr lang="zh-CN" altLang="en-US" sz="2000" b="0" spc="60" dirty="0" smtClean="0">
                          <a:latin typeface="等线" panose="02010600030101010101" charset="-122"/>
                          <a:ea typeface="等线" panose="02010600030101010101" charset="-122"/>
                          <a:cs typeface="等线" panose="02010600030101010101" charset="-122"/>
                        </a:rPr>
                        <a:t>每</a:t>
                      </a:r>
                      <a:r>
                        <a:rPr lang="en-US" sz="2000" b="0" spc="60" dirty="0" err="1" smtClean="0">
                          <a:latin typeface="等线" panose="02010600030101010101" charset="-122"/>
                          <a:ea typeface="等线" panose="02010600030101010101" charset="-122"/>
                          <a:cs typeface="等线" panose="02010600030101010101" charset="-122"/>
                        </a:rPr>
                        <a:t>一个生命</a:t>
                      </a:r>
                      <a:r>
                        <a:rPr lang="en-US" sz="2000" b="0" spc="60" dirty="0">
                          <a:latin typeface="等线" panose="02010600030101010101" charset="-122"/>
                          <a:ea typeface="等线" panose="02010600030101010101" charset="-122"/>
                          <a:cs typeface="等线" panose="02010600030101010101" charset="-122"/>
                        </a:rPr>
                        <a:t>。</a:t>
                      </a:r>
                      <a:endParaRPr lang="en-US" sz="2000" b="0" spc="60" dirty="0">
                        <a:latin typeface="等线" panose="02010600030101010101" charset="-122"/>
                        <a:ea typeface="等线" panose="02010600030101010101" charset="-122"/>
                        <a:cs typeface="等线" panose="02010600030101010101" charset="-122"/>
                      </a:endParaRPr>
                    </a:p>
                  </a:txBody>
                  <a:tcPr marL="25400" marR="25400" marT="6350" marB="635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81380">
                <a:tc>
                  <a:txBody>
                    <a:bodyPr/>
                    <a:lstStyle/>
                    <a:p>
                      <a:pPr indent="0" algn="l">
                        <a:lnSpc>
                          <a:spcPct val="120000"/>
                        </a:lnSpc>
                        <a:spcBef>
                          <a:spcPts val="0"/>
                        </a:spcBef>
                        <a:spcAft>
                          <a:spcPts val="0"/>
                        </a:spcAft>
                        <a:buNone/>
                      </a:pPr>
                      <a:r>
                        <a:rPr lang="en-US" sz="2000" b="0" spc="60" dirty="0">
                          <a:latin typeface="等线" panose="02010600030101010101" charset="-122"/>
                          <a:ea typeface="等线" panose="02010600030101010101" charset="-122"/>
                          <a:cs typeface="等线" panose="02010600030101010101" charset="-122"/>
                        </a:rPr>
                        <a:t>No one is born a hero, yet their selflessness made them fearless</a:t>
                      </a:r>
                      <a:r>
                        <a:rPr lang="en-US" sz="2000" b="0" spc="60" dirty="0" smtClean="0">
                          <a:latin typeface="等线" panose="02010600030101010101" charset="-122"/>
                          <a:ea typeface="等线" panose="02010600030101010101" charset="-122"/>
                          <a:cs typeface="等线" panose="02010600030101010101" charset="-122"/>
                        </a:rPr>
                        <a:t>.</a:t>
                      </a:r>
                      <a:endParaRPr lang="en-US" sz="2000" b="0" spc="60" dirty="0" smtClean="0">
                        <a:latin typeface="等线" panose="02010600030101010101" charset="-122"/>
                        <a:ea typeface="等线" panose="02010600030101010101" charset="-122"/>
                        <a:cs typeface="等线" panose="02010600030101010101" charset="-122"/>
                      </a:endParaRPr>
                    </a:p>
                    <a:p>
                      <a:pPr indent="0" algn="l">
                        <a:lnSpc>
                          <a:spcPct val="120000"/>
                        </a:lnSpc>
                        <a:spcBef>
                          <a:spcPts val="0"/>
                        </a:spcBef>
                        <a:spcAft>
                          <a:spcPts val="0"/>
                        </a:spcAft>
                        <a:buNone/>
                      </a:pPr>
                      <a:r>
                        <a:rPr lang="en-US" sz="2000" b="0" spc="60" dirty="0" err="1" smtClean="0">
                          <a:latin typeface="等线" panose="02010600030101010101" charset="-122"/>
                          <a:ea typeface="等线" panose="02010600030101010101" charset="-122"/>
                          <a:cs typeface="等线" panose="02010600030101010101" charset="-122"/>
                        </a:rPr>
                        <a:t>没有人生</a:t>
                      </a:r>
                      <a:r>
                        <a:rPr lang="zh-CN" altLang="en-US" sz="2000" b="0" spc="60" dirty="0" smtClean="0">
                          <a:latin typeface="等线" panose="02010600030101010101" charset="-122"/>
                          <a:ea typeface="等线" panose="02010600030101010101" charset="-122"/>
                          <a:cs typeface="等线" panose="02010600030101010101" charset="-122"/>
                        </a:rPr>
                        <a:t>来就是英雄</a:t>
                      </a:r>
                      <a:r>
                        <a:rPr lang="en-US" sz="2000" b="0" spc="60" dirty="0" smtClean="0">
                          <a:latin typeface="等线" panose="02010600030101010101" charset="-122"/>
                          <a:ea typeface="等线" panose="02010600030101010101" charset="-122"/>
                          <a:cs typeface="等线" panose="02010600030101010101" charset="-122"/>
                        </a:rPr>
                        <a:t>，</a:t>
                      </a:r>
                      <a:r>
                        <a:rPr lang="en-US" sz="2000" b="0" spc="60" dirty="0" err="1">
                          <a:latin typeface="等线" panose="02010600030101010101" charset="-122"/>
                          <a:ea typeface="等线" panose="02010600030101010101" charset="-122"/>
                          <a:cs typeface="等线" panose="02010600030101010101" charset="-122"/>
                        </a:rPr>
                        <a:t>只是无私让他们选择了无畏</a:t>
                      </a:r>
                      <a:r>
                        <a:rPr lang="en-US" sz="2000" b="0" spc="60" dirty="0">
                          <a:latin typeface="等线" panose="02010600030101010101" charset="-122"/>
                          <a:ea typeface="等线" panose="02010600030101010101" charset="-122"/>
                          <a:cs typeface="等线" panose="02010600030101010101" charset="-122"/>
                        </a:rPr>
                        <a:t>。</a:t>
                      </a:r>
                      <a:endParaRPr lang="en-US" sz="2000" b="0" spc="60" dirty="0">
                        <a:latin typeface="等线" panose="02010600030101010101" charset="-122"/>
                        <a:ea typeface="等线" panose="02010600030101010101" charset="-122"/>
                        <a:cs typeface="等线" panose="02010600030101010101" charset="-122"/>
                      </a:endParaRPr>
                    </a:p>
                  </a:txBody>
                  <a:tcPr marL="25400" marR="25400" marT="6350" marB="635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2EFDA"/>
                    </a:solidFill>
                  </a:tcPr>
                </a:tc>
              </a:tr>
              <a:tr h="882015">
                <a:tc>
                  <a:txBody>
                    <a:bodyPr/>
                    <a:lstStyle/>
                    <a:p>
                      <a:pPr indent="0" algn="l">
                        <a:lnSpc>
                          <a:spcPct val="120000"/>
                        </a:lnSpc>
                        <a:spcBef>
                          <a:spcPts val="0"/>
                        </a:spcBef>
                        <a:spcAft>
                          <a:spcPts val="0"/>
                        </a:spcAft>
                        <a:buNone/>
                      </a:pPr>
                      <a:r>
                        <a:rPr lang="en-US" altLang="zh-CN" sz="2000" b="0" spc="60" dirty="0" smtClean="0">
                          <a:latin typeface="等线" panose="02010600030101010101" charset="-122"/>
                          <a:ea typeface="等线" panose="02010600030101010101" charset="-122"/>
                          <a:cs typeface="等线" panose="02010600030101010101" charset="-122"/>
                        </a:rPr>
                        <a:t>to</a:t>
                      </a:r>
                      <a:r>
                        <a:rPr lang="en-US" altLang="zh-CN" sz="2000" b="0" spc="60" baseline="0" dirty="0" smtClean="0">
                          <a:latin typeface="等线" panose="02010600030101010101" charset="-122"/>
                          <a:ea typeface="等线" panose="02010600030101010101" charset="-122"/>
                          <a:cs typeface="等线" panose="02010600030101010101" charset="-122"/>
                        </a:rPr>
                        <a:t> </a:t>
                      </a:r>
                      <a:r>
                        <a:rPr lang="en-US" altLang="zh-CN" sz="2000" b="0" spc="60" dirty="0" smtClean="0">
                          <a:latin typeface="等线" panose="02010600030101010101" charset="-122"/>
                          <a:ea typeface="等线" panose="02010600030101010101" charset="-122"/>
                          <a:cs typeface="等线" panose="02010600030101010101" charset="-122"/>
                        </a:rPr>
                        <a:t>p</a:t>
                      </a:r>
                      <a:r>
                        <a:rPr lang="en-US" sz="2000" b="0" spc="60" dirty="0" smtClean="0">
                          <a:latin typeface="等线" panose="02010600030101010101" charset="-122"/>
                          <a:ea typeface="等线" panose="02010600030101010101" charset="-122"/>
                          <a:cs typeface="等线" panose="02010600030101010101" charset="-122"/>
                        </a:rPr>
                        <a:t>rotect </a:t>
                      </a:r>
                      <a:r>
                        <a:rPr lang="en-US" sz="2000" b="0" spc="60" dirty="0">
                          <a:latin typeface="等线" panose="02010600030101010101" charset="-122"/>
                          <a:ea typeface="等线" panose="02010600030101010101" charset="-122"/>
                          <a:cs typeface="等线" panose="02010600030101010101" charset="-122"/>
                        </a:rPr>
                        <a:t>others</a:t>
                      </a:r>
                      <a:r>
                        <a:rPr lang="en-US" sz="2000" b="0" spc="60" dirty="0" smtClean="0">
                          <a:latin typeface="等线" panose="02010600030101010101" charset="-122"/>
                          <a:ea typeface="等线" panose="02010600030101010101" charset="-122"/>
                          <a:cs typeface="等线" panose="02010600030101010101" charset="-122"/>
                        </a:rPr>
                        <a:t>’ lives </a:t>
                      </a:r>
                      <a:r>
                        <a:rPr lang="en-US" sz="2000" b="0" spc="60" dirty="0">
                          <a:latin typeface="等线" panose="02010600030101010101" charset="-122"/>
                          <a:ea typeface="等线" panose="02010600030101010101" charset="-122"/>
                          <a:cs typeface="等线" panose="02010600030101010101" charset="-122"/>
                        </a:rPr>
                        <a:t>at the cost of their </a:t>
                      </a:r>
                      <a:r>
                        <a:rPr lang="en-US" sz="2000" b="0" spc="60" dirty="0" smtClean="0">
                          <a:latin typeface="等线" panose="02010600030101010101" charset="-122"/>
                          <a:ea typeface="等线" panose="02010600030101010101" charset="-122"/>
                          <a:cs typeface="等线" panose="02010600030101010101" charset="-122"/>
                        </a:rPr>
                        <a:t>own</a:t>
                      </a:r>
                      <a:endParaRPr lang="en-US" sz="2000" b="0" spc="60" dirty="0">
                        <a:latin typeface="等线" panose="02010600030101010101" charset="-122"/>
                        <a:ea typeface="等线" panose="02010600030101010101" charset="-122"/>
                        <a:cs typeface="等线" panose="02010600030101010101" charset="-122"/>
                      </a:endParaRPr>
                    </a:p>
                    <a:p>
                      <a:pPr indent="0" algn="l">
                        <a:lnSpc>
                          <a:spcPct val="120000"/>
                        </a:lnSpc>
                        <a:spcBef>
                          <a:spcPts val="0"/>
                        </a:spcBef>
                        <a:spcAft>
                          <a:spcPts val="0"/>
                        </a:spcAft>
                        <a:buNone/>
                      </a:pPr>
                      <a:r>
                        <a:rPr lang="en-US" sz="2000" b="0" spc="60" dirty="0" err="1" smtClean="0">
                          <a:latin typeface="等线" panose="02010600030101010101" charset="-122"/>
                          <a:ea typeface="等线" panose="02010600030101010101" charset="-122"/>
                          <a:cs typeface="等线" panose="02010600030101010101" charset="-122"/>
                        </a:rPr>
                        <a:t>用生命守护生命</a:t>
                      </a:r>
                      <a:endParaRPr lang="en-US" altLang="en-US" sz="2000" b="0" spc="60" dirty="0">
                        <a:latin typeface="等线" panose="02010600030101010101" charset="-122"/>
                        <a:ea typeface="等线" panose="02010600030101010101" charset="-122"/>
                        <a:cs typeface="等线" panose="02010600030101010101" charset="-122"/>
                      </a:endParaRPr>
                    </a:p>
                  </a:txBody>
                  <a:tcPr marL="25400" marR="25400" marT="6350" marB="635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81380">
                <a:tc>
                  <a:txBody>
                    <a:bodyPr/>
                    <a:lstStyle/>
                    <a:p>
                      <a:pPr indent="0" algn="l">
                        <a:lnSpc>
                          <a:spcPct val="120000"/>
                        </a:lnSpc>
                        <a:spcBef>
                          <a:spcPts val="0"/>
                        </a:spcBef>
                        <a:spcAft>
                          <a:spcPts val="0"/>
                        </a:spcAft>
                        <a:buNone/>
                      </a:pPr>
                      <a:r>
                        <a:rPr lang="en-US" sz="2000" b="0" spc="60" dirty="0">
                          <a:latin typeface="等线" panose="02010600030101010101" charset="-122"/>
                          <a:ea typeface="等线" panose="02010600030101010101" charset="-122"/>
                          <a:cs typeface="等线" panose="02010600030101010101" charset="-122"/>
                        </a:rPr>
                        <a:t>They are saving and protecting lives around the </a:t>
                      </a:r>
                      <a:r>
                        <a:rPr lang="en-US" sz="2000" b="0" spc="60" dirty="0" smtClean="0">
                          <a:latin typeface="等线" panose="02010600030101010101" charset="-122"/>
                          <a:ea typeface="等线" panose="02010600030101010101" charset="-122"/>
                          <a:cs typeface="等线" panose="02010600030101010101" charset="-122"/>
                        </a:rPr>
                        <a:t>clock,</a:t>
                      </a:r>
                      <a:r>
                        <a:rPr lang="en-US" sz="2000" b="0" spc="60" baseline="0" dirty="0" smtClean="0">
                          <a:latin typeface="等线" panose="02010600030101010101" charset="-122"/>
                          <a:ea typeface="等线" panose="02010600030101010101" charset="-122"/>
                          <a:cs typeface="等线" panose="02010600030101010101" charset="-122"/>
                        </a:rPr>
                        <a:t> </a:t>
                      </a:r>
                      <a:r>
                        <a:rPr lang="en-US" sz="2000" b="0" spc="60" dirty="0" smtClean="0">
                          <a:latin typeface="等线" panose="02010600030101010101" charset="-122"/>
                          <a:ea typeface="等线" panose="02010600030101010101" charset="-122"/>
                          <a:cs typeface="等线" panose="02010600030101010101" charset="-122"/>
                        </a:rPr>
                        <a:t>despite </a:t>
                      </a:r>
                      <a:r>
                        <a:rPr lang="en-US" sz="2000" b="0" spc="60" dirty="0">
                          <a:latin typeface="等线" panose="02010600030101010101" charset="-122"/>
                          <a:ea typeface="等线" panose="02010600030101010101" charset="-122"/>
                          <a:cs typeface="等线" panose="02010600030101010101" charset="-122"/>
                        </a:rPr>
                        <a:t>the risk of infection and exhaustion from overwork.</a:t>
                      </a:r>
                      <a:endParaRPr lang="en-US" sz="2000" b="0" spc="60" dirty="0">
                        <a:latin typeface="等线" panose="02010600030101010101" charset="-122"/>
                        <a:ea typeface="等线" panose="02010600030101010101" charset="-122"/>
                        <a:cs typeface="等线" panose="02010600030101010101" charset="-122"/>
                      </a:endParaRPr>
                    </a:p>
                    <a:p>
                      <a:pPr indent="0" algn="l">
                        <a:lnSpc>
                          <a:spcPct val="120000"/>
                        </a:lnSpc>
                        <a:spcBef>
                          <a:spcPts val="0"/>
                        </a:spcBef>
                        <a:spcAft>
                          <a:spcPts val="0"/>
                        </a:spcAft>
                        <a:buNone/>
                      </a:pPr>
                      <a:r>
                        <a:rPr lang="en-US" sz="2000" b="0" spc="60" dirty="0" err="1">
                          <a:latin typeface="等线" panose="02010600030101010101" charset="-122"/>
                          <a:ea typeface="等线" panose="02010600030101010101" charset="-122"/>
                          <a:cs typeface="等线" panose="02010600030101010101" charset="-122"/>
                        </a:rPr>
                        <a:t>他们夜以继日奋斗在一线，冒着被感染的风险拯救病人的生命</a:t>
                      </a:r>
                      <a:r>
                        <a:rPr lang="en-US" sz="2000" b="0" spc="60" dirty="0">
                          <a:latin typeface="等线" panose="02010600030101010101" charset="-122"/>
                          <a:ea typeface="等线" panose="02010600030101010101" charset="-122"/>
                          <a:cs typeface="等线" panose="02010600030101010101" charset="-122"/>
                        </a:rPr>
                        <a:t>。</a:t>
                      </a:r>
                      <a:endParaRPr lang="en-US" altLang="en-US" sz="2000" b="0" spc="60" dirty="0">
                        <a:latin typeface="等线" panose="02010600030101010101" charset="-122"/>
                        <a:ea typeface="等线" panose="02010600030101010101" charset="-122"/>
                        <a:cs typeface="等线" panose="02010600030101010101" charset="-122"/>
                      </a:endParaRPr>
                    </a:p>
                  </a:txBody>
                  <a:tcPr marL="25400" marR="25400" marT="6350" marB="635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2EFDA"/>
                    </a:solidFill>
                  </a:tcPr>
                </a:tc>
              </a:tr>
            </a:tbl>
          </a:graphicData>
        </a:graphic>
      </p:graphicFrame>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0" name="矩形: 圆角 38"/>
          <p:cNvSpPr/>
          <p:nvPr>
            <p:custDataLst>
              <p:tags r:id="rId7"/>
            </p:custDataLst>
          </p:nvPr>
        </p:nvSpPr>
        <p:spPr>
          <a:xfrm>
            <a:off x="7023100" y="-21590"/>
            <a:ext cx="1606550" cy="1124585"/>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0"/>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6"/>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17"/>
            </p:custDataLst>
          </p:nvPr>
        </p:nvSpPr>
        <p:spPr>
          <a:xfrm>
            <a:off x="7092315" y="180975"/>
            <a:ext cx="1467485" cy="70675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Mini-Project</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aphicFrame>
        <p:nvGraphicFramePr>
          <p:cNvPr id="6" name="表格 5"/>
          <p:cNvGraphicFramePr/>
          <p:nvPr>
            <p:custDataLst>
              <p:tags r:id="rId21"/>
            </p:custDataLst>
          </p:nvPr>
        </p:nvGraphicFramePr>
        <p:xfrm>
          <a:off x="781685" y="1285875"/>
          <a:ext cx="10628630" cy="5280025"/>
        </p:xfrm>
        <a:graphic>
          <a:graphicData uri="http://schemas.openxmlformats.org/drawingml/2006/table">
            <a:tbl>
              <a:tblPr firstRow="1" bandRow="1">
                <a:tableStyleId>{5940675A-B579-460E-94D1-54222C63F5DA}</a:tableStyleId>
              </a:tblPr>
              <a:tblGrid>
                <a:gridCol w="10628630"/>
              </a:tblGrid>
              <a:tr h="1166495">
                <a:tc>
                  <a:txBody>
                    <a:bodyPr/>
                    <a:lstStyle/>
                    <a:p>
                      <a:pPr algn="l">
                        <a:lnSpc>
                          <a:spcPct val="120000"/>
                        </a:lnSpc>
                        <a:spcBef>
                          <a:spcPts val="0"/>
                        </a:spcBef>
                        <a:spcAft>
                          <a:spcPts val="0"/>
                        </a:spcAft>
                        <a:buClrTx/>
                        <a:buSzTx/>
                        <a:buNone/>
                      </a:pPr>
                      <a:r>
                        <a:rPr lang="en-US" sz="2000" b="0" spc="60" dirty="0">
                          <a:latin typeface="等线" panose="02010600030101010101" charset="-122"/>
                          <a:ea typeface="等线" panose="02010600030101010101" charset="-122"/>
                          <a:cs typeface="等线" panose="02010600030101010101" charset="-122"/>
                        </a:rPr>
                        <a:t>Tens of thousands of volunteers are working non-stop to help deliver supplies and assistance to the disaster areas.</a:t>
                      </a:r>
                      <a:endParaRPr lang="en-US" sz="2000" b="0" spc="60" dirty="0">
                        <a:latin typeface="等线" panose="02010600030101010101" charset="-122"/>
                        <a:ea typeface="等线" panose="02010600030101010101" charset="-122"/>
                        <a:cs typeface="等线" panose="02010600030101010101" charset="-122"/>
                      </a:endParaRPr>
                    </a:p>
                    <a:p>
                      <a:pPr algn="l">
                        <a:lnSpc>
                          <a:spcPct val="120000"/>
                        </a:lnSpc>
                        <a:spcBef>
                          <a:spcPts val="0"/>
                        </a:spcBef>
                        <a:spcAft>
                          <a:spcPts val="0"/>
                        </a:spcAft>
                        <a:buClrTx/>
                        <a:buSzTx/>
                        <a:buNone/>
                      </a:pPr>
                      <a:r>
                        <a:rPr lang="en-US" sz="2000" b="0" spc="60" dirty="0" err="1">
                          <a:latin typeface="等线" panose="02010600030101010101" charset="-122"/>
                          <a:ea typeface="等线" panose="02010600030101010101" charset="-122"/>
                          <a:cs typeface="等线" panose="02010600030101010101" charset="-122"/>
                        </a:rPr>
                        <a:t>千千万万的志愿者日夜兼程为</a:t>
                      </a:r>
                      <a:r>
                        <a:rPr lang="zh-CN" altLang="en-US" sz="2000" b="0" spc="60" dirty="0" err="1">
                          <a:latin typeface="等线" panose="02010600030101010101" charset="-122"/>
                          <a:ea typeface="等线" panose="02010600030101010101" charset="-122"/>
                          <a:cs typeface="等线" panose="02010600030101010101" charset="-122"/>
                        </a:rPr>
                        <a:t>灾</a:t>
                      </a:r>
                      <a:r>
                        <a:rPr lang="en-US" sz="2000" b="0" spc="60" dirty="0" err="1">
                          <a:latin typeface="等线" panose="02010600030101010101" charset="-122"/>
                          <a:ea typeface="等线" panose="02010600030101010101" charset="-122"/>
                          <a:cs typeface="等线" panose="02010600030101010101" charset="-122"/>
                        </a:rPr>
                        <a:t>区运输物资、提供帮助</a:t>
                      </a:r>
                      <a:r>
                        <a:rPr lang="en-US" sz="2000" b="0" spc="60" dirty="0">
                          <a:latin typeface="等线" panose="02010600030101010101" charset="-122"/>
                          <a:ea typeface="等线" panose="02010600030101010101" charset="-122"/>
                          <a:cs typeface="等线" panose="02010600030101010101" charset="-122"/>
                        </a:rPr>
                        <a:t>。</a:t>
                      </a:r>
                      <a:endParaRPr lang="en-US" sz="2000" b="0" spc="60" dirty="0">
                        <a:latin typeface="等线" panose="02010600030101010101" charset="-122"/>
                        <a:ea typeface="等线" panose="02010600030101010101" charset="-122"/>
                        <a:cs typeface="等线" panose="02010600030101010101" charset="-122"/>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53210">
                <a:tc>
                  <a:txBody>
                    <a:bodyPr/>
                    <a:lstStyle/>
                    <a:p>
                      <a:pPr algn="l">
                        <a:lnSpc>
                          <a:spcPct val="120000"/>
                        </a:lnSpc>
                        <a:spcBef>
                          <a:spcPts val="0"/>
                        </a:spcBef>
                        <a:spcAft>
                          <a:spcPts val="0"/>
                        </a:spcAft>
                        <a:buClrTx/>
                        <a:buSzTx/>
                        <a:buNone/>
                      </a:pPr>
                      <a:r>
                        <a:rPr lang="en-US" sz="2000" b="0" spc="60">
                          <a:latin typeface="等线" panose="02010600030101010101" charset="-122"/>
                          <a:ea typeface="等线" panose="02010600030101010101" charset="-122"/>
                          <a:cs typeface="等线" panose="02010600030101010101" charset="-122"/>
                        </a:rPr>
                        <a:t>Qian Xuesen, one of the most famous scientists in China, is the hero in my heart. He is called Father of China’s Aerospace and King of Rockets.</a:t>
                      </a:r>
                      <a:endParaRPr lang="en-US" sz="2000" b="0" spc="60">
                        <a:latin typeface="等线" panose="02010600030101010101" charset="-122"/>
                        <a:ea typeface="等线" panose="02010600030101010101" charset="-122"/>
                        <a:cs typeface="等线" panose="02010600030101010101" charset="-122"/>
                      </a:endParaRPr>
                    </a:p>
                    <a:p>
                      <a:pPr algn="l">
                        <a:lnSpc>
                          <a:spcPct val="120000"/>
                        </a:lnSpc>
                        <a:spcBef>
                          <a:spcPts val="0"/>
                        </a:spcBef>
                        <a:spcAft>
                          <a:spcPts val="0"/>
                        </a:spcAft>
                        <a:buClrTx/>
                        <a:buSzTx/>
                        <a:buNone/>
                      </a:pPr>
                      <a:r>
                        <a:rPr lang="en-US" sz="2000" b="0" spc="60">
                          <a:latin typeface="等线" panose="02010600030101010101" charset="-122"/>
                          <a:ea typeface="等线" panose="02010600030101010101" charset="-122"/>
                          <a:cs typeface="等线" panose="02010600030101010101" charset="-122"/>
                        </a:rPr>
                        <a:t>钱学森，中国最著名的科学家之一，是我心目中的英雄。他被称为“中国航天之父”和“火箭之王”。</a:t>
                      </a:r>
                      <a:endParaRPr lang="en-US" sz="2000" b="0" spc="60">
                        <a:latin typeface="等线" panose="02010600030101010101" charset="-122"/>
                        <a:ea typeface="等线" panose="02010600030101010101" charset="-122"/>
                        <a:cs typeface="等线" panose="02010600030101010101" charset="-122"/>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2EFDA"/>
                    </a:solidFill>
                  </a:tcPr>
                </a:tc>
              </a:tr>
              <a:tr h="2040890">
                <a:tc>
                  <a:txBody>
                    <a:bodyPr/>
                    <a:lstStyle/>
                    <a:p>
                      <a:pPr marL="0" marR="0" indent="0" algn="l" defTabSz="914400" rtl="0" eaLnBrk="1" fontAlgn="auto" latinLnBrk="0" hangingPunct="1">
                        <a:lnSpc>
                          <a:spcPct val="120000"/>
                        </a:lnSpc>
                        <a:spcBef>
                          <a:spcPts val="0"/>
                        </a:spcBef>
                        <a:spcAft>
                          <a:spcPts val="0"/>
                        </a:spcAft>
                        <a:buClrTx/>
                        <a:buSzTx/>
                        <a:buFontTx/>
                        <a:buNone/>
                        <a:defRPr/>
                      </a:pPr>
                      <a:r>
                        <a:rPr lang="en-US" sz="2000" b="0" spc="60">
                          <a:latin typeface="等线" panose="02010600030101010101" charset="-122"/>
                          <a:ea typeface="等线" panose="02010600030101010101" charset="-122"/>
                          <a:cs typeface="等线" panose="02010600030101010101" charset="-122"/>
                        </a:rPr>
                        <a:t>Jiao Yulu’s life fully embodies the lofty character and selfless dedication of the Communist Party members, which is known as Jiao Yulu’s spirit. That is, the spirit of loving the people, hard struggle, scientific and realistic, facing difficulties and selfless dedication. Jiao Yulu’s story still educates and inspires people today.</a:t>
                      </a:r>
                      <a:endParaRPr lang="en-US" sz="2000" b="0" spc="60">
                        <a:latin typeface="等线" panose="02010600030101010101" charset="-122"/>
                        <a:ea typeface="等线" panose="02010600030101010101" charset="-122"/>
                        <a:cs typeface="等线" panose="02010600030101010101" charset="-122"/>
                      </a:endParaRPr>
                    </a:p>
                    <a:p>
                      <a:pPr marL="0" marR="0" indent="0" algn="l" defTabSz="914400" rtl="0" eaLnBrk="1" fontAlgn="auto" latinLnBrk="0" hangingPunct="1">
                        <a:lnSpc>
                          <a:spcPct val="120000"/>
                        </a:lnSpc>
                        <a:spcBef>
                          <a:spcPts val="0"/>
                        </a:spcBef>
                        <a:spcAft>
                          <a:spcPts val="0"/>
                        </a:spcAft>
                        <a:buClrTx/>
                        <a:buSzTx/>
                        <a:buFontTx/>
                        <a:buNone/>
                        <a:defRPr/>
                      </a:pPr>
                      <a:r>
                        <a:rPr lang="en-US" sz="2000" b="0" spc="60">
                          <a:latin typeface="等线" panose="02010600030101010101" charset="-122"/>
                          <a:ea typeface="等线" panose="02010600030101010101" charset="-122"/>
                          <a:cs typeface="等线" panose="02010600030101010101" charset="-122"/>
                        </a:rPr>
                        <a:t>焦裕禄的一生充分体现了共产党员的崇高品质和无私奉献的精神，这种精神被称为“焦裕禄精神”，即亲民爱民、艰苦奋斗、科学求实、迎难而上和无私奉献的精神。焦裕禄的故事至今仍在教育和激励着人们。</a:t>
                      </a:r>
                      <a:endParaRPr lang="en-US" sz="2000" b="0" spc="60">
                        <a:latin typeface="等线" panose="02010600030101010101" charset="-122"/>
                        <a:ea typeface="等线" panose="02010600030101010101" charset="-122"/>
                        <a:cs typeface="等线" panose="02010600030101010101" charset="-122"/>
                      </a:endParaRPr>
                    </a:p>
                  </a:txBody>
                  <a:tcPr marL="68580" marR="68580" marT="0" marB="0">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8" name="文本占位符 4"/>
          <p:cNvSpPr txBox="1"/>
          <p:nvPr>
            <p:custDataLst>
              <p:tags r:id="rId1"/>
            </p:custDataLst>
          </p:nvPr>
        </p:nvSpPr>
        <p:spPr bwMode="auto">
          <a:xfrm>
            <a:off x="5057458" y="1697355"/>
            <a:ext cx="299085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252000" bIns="90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charset="-122"/>
              </a:defRPr>
            </a:lvl1pPr>
            <a:lvl2pPr marL="685800" indent="-22860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9600" b="0" i="0" u="none" strike="noStrike" kern="1200" cap="none" spc="0" normalizeH="0" baseline="0" noProof="0" dirty="0">
                <a:ln>
                  <a:noFill/>
                </a:ln>
                <a:solidFill>
                  <a:srgbClr val="FCB11F"/>
                </a:solidFill>
                <a:effectLst/>
                <a:uLnTx/>
                <a:uFillTx/>
                <a:latin typeface="等线" panose="02010600030101010101" charset="-122"/>
                <a:ea typeface="等线" panose="02010600030101010101" charset="-122"/>
                <a:cs typeface="+mn-ea"/>
                <a:sym typeface="+mn-lt"/>
              </a:rPr>
              <a:t>6</a:t>
            </a:r>
            <a:endParaRPr kumimoji="0" lang="en-US" altLang="zh-CN" sz="49600" b="0" i="0" u="none" strike="noStrike" kern="1200" cap="none" spc="0" normalizeH="0" baseline="0" noProof="0" dirty="0">
              <a:ln>
                <a:noFill/>
              </a:ln>
              <a:solidFill>
                <a:srgbClr val="FCB11F"/>
              </a:solidFill>
              <a:effectLst/>
              <a:uLnTx/>
              <a:uFillTx/>
              <a:latin typeface="等线" panose="02010600030101010101" charset="-122"/>
              <a:ea typeface="等线" panose="02010600030101010101" charset="-122"/>
              <a:cs typeface="+mn-ea"/>
              <a:sym typeface="+mn-lt"/>
            </a:endParaRPr>
          </a:p>
        </p:txBody>
      </p:sp>
      <p:sp>
        <p:nvSpPr>
          <p:cNvPr id="29" name="矩形 28"/>
          <p:cNvSpPr/>
          <p:nvPr/>
        </p:nvSpPr>
        <p:spPr>
          <a:xfrm>
            <a:off x="334962" y="2472948"/>
            <a:ext cx="11522075" cy="172289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nvSpPr>
        <p:spPr>
          <a:xfrm>
            <a:off x="4326255" y="2611755"/>
            <a:ext cx="3957320" cy="76835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a:solidFill>
                  <a:schemeClr val="accent4"/>
                </a:solidFill>
                <a:effectLst/>
                <a:latin typeface="Times New Roman" panose="02020603050405020304" pitchFamily="18" charset="0"/>
                <a:cs typeface="Times New Roman" panose="02020603050405020304" pitchFamily="18" charset="0"/>
                <a:sym typeface="+mn-lt"/>
              </a:rPr>
              <a:t>Cultural Links</a:t>
            </a:r>
            <a:endParaRPr kumimoji="0" lang="zh-CN" altLang="en-US" sz="4400" b="1" i="0" u="none" strike="noStrike" kern="1200" cap="none" spc="0" normalizeH="0" baseline="0">
              <a:solidFill>
                <a:schemeClr val="accent4"/>
              </a:solidFill>
              <a:effectLst/>
              <a:latin typeface="Times New Roman" panose="02020603050405020304" pitchFamily="18" charset="0"/>
              <a:cs typeface="Times New Roman" panose="02020603050405020304" pitchFamily="18" charset="0"/>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8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750" fill="hold"/>
                                        <p:tgtEl>
                                          <p:spTgt spid="31"/>
                                        </p:tgtEl>
                                        <p:attrNameLst>
                                          <p:attrName>ppt_w</p:attrName>
                                        </p:attrNameLst>
                                      </p:cBhvr>
                                      <p:tavLst>
                                        <p:tav tm="0">
                                          <p:val>
                                            <p:strVal val="4/3*#ppt_w"/>
                                          </p:val>
                                        </p:tav>
                                        <p:tav tm="100000">
                                          <p:val>
                                            <p:strVal val="#ppt_w"/>
                                          </p:val>
                                        </p:tav>
                                      </p:tavLst>
                                    </p:anim>
                                    <p:anim calcmode="lin" valueType="num">
                                      <p:cBhvr>
                                        <p:cTn id="8" dur="750" fill="hold"/>
                                        <p:tgtEl>
                                          <p:spTgt spid="3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6" name="图片 234" descr="&amp;pky8354620259&amp;2&amp;"/>
          <p:cNvPicPr>
            <a:picLocks noChangeAspect="1"/>
          </p:cNvPicPr>
          <p:nvPr/>
        </p:nvPicPr>
        <p:blipFill>
          <a:blip r:embed="rId1"/>
          <a:srcRect b="11700"/>
          <a:stretch>
            <a:fillRect/>
          </a:stretch>
        </p:blipFill>
        <p:spPr>
          <a:xfrm>
            <a:off x="69850" y="887730"/>
            <a:ext cx="11955780" cy="5965190"/>
          </a:xfrm>
          <a:prstGeom prst="rect">
            <a:avLst/>
          </a:prstGeom>
        </p:spPr>
      </p:pic>
      <p:grpSp>
        <p:nvGrpSpPr>
          <p:cNvPr id="5" name="组合 4"/>
          <p:cNvGrpSpPr/>
          <p:nvPr/>
        </p:nvGrpSpPr>
        <p:grpSpPr>
          <a:xfrm>
            <a:off x="0" y="0"/>
            <a:ext cx="155575" cy="6858000"/>
            <a:chOff x="0" y="0"/>
            <a:chExt cx="155575" cy="6052929"/>
          </a:xfrm>
        </p:grpSpPr>
        <p:sp>
          <p:nvSpPr>
            <p:cNvPr id="2" name="矩形 1"/>
            <p:cNvSpPr/>
            <p:nvPr>
              <p:custDataLst>
                <p:tags r:id="rId2"/>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3"/>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4"/>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5"/>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7"/>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5" name="图片 34" descr="303b32313538343139303bd6d0d3a2b7add2eb">
            <a:hlinkClick r:id="rId8" action="ppaction://hlinksldjump"/>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122025" y="5943600"/>
            <a:ext cx="914400" cy="914400"/>
          </a:xfrm>
          <a:prstGeom prst="rect">
            <a:avLst/>
          </a:prstGeom>
        </p:spPr>
      </p:pic>
      <p:sp>
        <p:nvSpPr>
          <p:cNvPr id="20" name="矩形: 圆角 38"/>
          <p:cNvSpPr/>
          <p:nvPr>
            <p:custDataLst>
              <p:tags r:id="rId11"/>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2"/>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3"/>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4"/>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5"/>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6"/>
            </p:custDataLst>
          </p:nvPr>
        </p:nvSpPr>
        <p:spPr>
          <a:xfrm>
            <a:off x="8714105" y="-15240"/>
            <a:ext cx="1642110" cy="1118235"/>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7"/>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8"/>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9"/>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20"/>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21"/>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22"/>
            </p:custDataLst>
          </p:nvPr>
        </p:nvSpPr>
        <p:spPr>
          <a:xfrm>
            <a:off x="8630285" y="125730"/>
            <a:ext cx="1810385"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19" name="文本框 18"/>
          <p:cNvSpPr txBox="1"/>
          <p:nvPr>
            <p:custDataLst>
              <p:tags r:id="rId23"/>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26" name="矩形 25"/>
          <p:cNvSpPr/>
          <p:nvPr>
            <p:custDataLst>
              <p:tags r:id="rId24"/>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233" name="文本框 233"/>
          <p:cNvSpPr txBox="1"/>
          <p:nvPr/>
        </p:nvSpPr>
        <p:spPr>
          <a:xfrm>
            <a:off x="314960" y="1102995"/>
            <a:ext cx="9302115" cy="5607050"/>
          </a:xfrm>
          <a:prstGeom prst="rect">
            <a:avLst/>
          </a:prstGeom>
          <a:solidFill>
            <a:schemeClr val="bg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0" dirty="0" smtClean="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A </a:t>
            </a:r>
            <a:r>
              <a:rPr lang="en-US" altLang="zh-CN" sz="2400" kern="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spring silkworm won’t stop spinning silk till death; </a:t>
            </a:r>
            <a:endParaRPr lang="en-US" altLang="zh-CN" sz="2400" kern="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0" dirty="0" smtClean="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A </a:t>
            </a:r>
            <a:r>
              <a:rPr lang="en-US" altLang="zh-CN" sz="2400" kern="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candle won’t stop weeping before burning to ashes.</a:t>
            </a:r>
            <a:endParaRPr lang="en-US" altLang="zh-CN" sz="2400" kern="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 </a:t>
            </a:r>
            <a:r>
              <a:rPr lang="en-US" altLang="zh-CN" sz="2400" i="1" kern="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Untitled</a:t>
            </a:r>
            <a:r>
              <a:rPr lang="en-US" altLang="zh-CN" sz="2400" kern="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by Li </a:t>
            </a:r>
            <a:r>
              <a:rPr lang="en-US" altLang="zh-CN" sz="2400" kern="0" dirty="0" err="1">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Shangyin</a:t>
            </a:r>
            <a:r>
              <a:rPr lang="en-US" altLang="zh-CN" sz="2400" kern="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a:t>
            </a:r>
            <a:endParaRPr lang="en-US" altLang="zh-CN" sz="2400" kern="100" dirty="0">
              <a:latin typeface="Calibri" panose="020F0502020204030204"/>
              <a:ea typeface="宋体" panose="02010600030101010101" pitchFamily="2"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The fallen blossoms are not an unfeeling thing;</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Though turned to mud, they’d nurture flowers’ growth next spring.</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 </a:t>
            </a:r>
            <a:r>
              <a:rPr lang="en-US" altLang="zh-CN" sz="2400" i="1"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Miscellanies of the Year 1839 (V)</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by Gong </a:t>
            </a:r>
            <a:r>
              <a:rPr lang="en-US" altLang="zh-CN" sz="2400" kern="100" dirty="0" err="1">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Zizhen</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With wind it steals in night;</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Mute, it wets everything.</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 </a:t>
            </a:r>
            <a:r>
              <a:rPr lang="en-US" altLang="zh-CN" sz="2400" i="1"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Happy Rain on a Spring Night</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by Du Fu </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Most Chinese daughters have a desire strong;</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To face the powder and not powder the face.</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a:t>
            </a:r>
            <a:r>
              <a:rPr lang="en-US" altLang="zh-CN" sz="2400" i="1"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Militia Woman </a:t>
            </a:r>
            <a:r>
              <a:rPr lang="en-US" altLang="zh-CN" sz="2400" i="1" kern="100" dirty="0">
                <a:solidFill>
                  <a:srgbClr val="333333"/>
                </a:solidFill>
                <a:latin typeface="微软雅黑" panose="020B0503020204020204" charset="-122"/>
                <a:ea typeface="微软雅黑" panose="020B0503020204020204" charset="-122"/>
                <a:cs typeface="微软雅黑" panose="020B0503020204020204" charset="-122"/>
                <a:sym typeface="Times New Roman" panose="02020603050405020304"/>
              </a:rPr>
              <a:t>·</a:t>
            </a:r>
            <a:r>
              <a:rPr lang="en-US" altLang="zh-CN" sz="2400" i="1"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Inscription on a photo</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by Mao Zedong</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Frown, I give but my cold shoulder to those commanding officers;</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Head bowed, I’d play a willing cow for the common folks.</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indent="0" algn="l" defTabSz="914400" fontAlgn="auto">
              <a:lnSpc>
                <a:spcPct val="10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 </a:t>
            </a:r>
            <a:r>
              <a:rPr lang="en-US" altLang="zh-CN" sz="2400" i="1" kern="100" dirty="0" smtClean="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Self-Mockery</a:t>
            </a:r>
            <a:r>
              <a:rPr lang="en-US" altLang="zh-CN" sz="2400" kern="100" dirty="0" smtClean="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by Lu </a:t>
            </a:r>
            <a:r>
              <a:rPr lang="en-US" altLang="zh-CN" sz="2400" kern="100" dirty="0" err="1">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Xun</a:t>
            </a:r>
            <a:endParaRPr lang="en-US" altLang="zh-CN" sz="2400" kern="100" dirty="0">
              <a:latin typeface="Calibri" panose="020F0502020204030204"/>
              <a:ea typeface="宋体" panose="02010600030101010101" pitchFamily="2" charset="-122"/>
              <a:cs typeface="Times New Roman" panose="02020603050405020304"/>
              <a:sym typeface="Times New Roman" panose="02020603050405020304"/>
            </a:endParaRPr>
          </a:p>
          <a:p>
            <a:pPr algn="just"/>
            <a:r>
              <a:rPr lang="en-US" altLang="zh-CN" sz="1400" kern="100" dirty="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400" kern="100" dirty="0">
              <a:latin typeface="Calibri" panose="020F0502020204030204"/>
              <a:ea typeface="宋体" panose="02010600030101010101" pitchFamily="2" charset="-122"/>
              <a:cs typeface="Times New Roman" panose="02020603050405020304"/>
              <a:sym typeface="Times New Roman" panose="02020603050405020304"/>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9" name="矩形: 圆角 38"/>
          <p:cNvSpPr/>
          <p:nvPr>
            <p:custDataLst>
              <p:tags r:id="rId7"/>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0"/>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2"/>
            </p:custDataLst>
          </p:nvPr>
        </p:nvSpPr>
        <p:spPr>
          <a:xfrm>
            <a:off x="8714105" y="-15240"/>
            <a:ext cx="1642110" cy="1118235"/>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6"/>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17"/>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18"/>
            </p:custDataLst>
          </p:nvPr>
        </p:nvSpPr>
        <p:spPr>
          <a:xfrm>
            <a:off x="8630285" y="125730"/>
            <a:ext cx="1810385"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6" name="文本框 25"/>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5" name="矩形 34"/>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6" name="组合 5" descr="7b0a202020202274657874626f78223a20227b5c2263617465676f72795f69645c223a31303533342c5c2269645c223a32303334343131357d220a7d0a"/>
          <p:cNvGrpSpPr/>
          <p:nvPr/>
        </p:nvGrpSpPr>
        <p:grpSpPr>
          <a:xfrm>
            <a:off x="271146" y="1102995"/>
            <a:ext cx="11650345" cy="5483225"/>
            <a:chOff x="5347" y="3245"/>
            <a:chExt cx="8593" cy="4172"/>
          </a:xfrm>
        </p:grpSpPr>
        <p:grpSp>
          <p:nvGrpSpPr>
            <p:cNvPr id="41578" name="组合 41577"/>
            <p:cNvGrpSpPr/>
            <p:nvPr/>
          </p:nvGrpSpPr>
          <p:grpSpPr>
            <a:xfrm>
              <a:off x="5347" y="3245"/>
              <a:ext cx="8593" cy="4172"/>
              <a:chOff x="3395409" y="2060881"/>
              <a:chExt cx="5456821" cy="2649535"/>
            </a:xfrm>
          </p:grpSpPr>
          <p:pic>
            <p:nvPicPr>
              <p:cNvPr id="41577" name="图片 41576" descr="墙上挂着一幅画&#10;&#10;中度可信度描述已自动生成"/>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395409" y="2060881"/>
                <a:ext cx="5456821" cy="2649535"/>
              </a:xfrm>
              <a:prstGeom prst="rect">
                <a:avLst/>
              </a:prstGeom>
            </p:spPr>
          </p:pic>
          <p:pic>
            <p:nvPicPr>
              <p:cNvPr id="41570" name="图片 41569"/>
              <p:cNvPicPr>
                <a:picLocks noChangeAspect="1"/>
              </p:cNvPicPr>
              <p:nvPr/>
            </p:nvPicPr>
            <p:blipFill>
              <a:blip r:embed="rId22"/>
              <a:stretch>
                <a:fillRect/>
              </a:stretch>
            </p:blipFill>
            <p:spPr>
              <a:xfrm>
                <a:off x="8003162" y="2287269"/>
                <a:ext cx="751205" cy="1071245"/>
              </a:xfrm>
              <a:custGeom>
                <a:avLst/>
                <a:gdLst>
                  <a:gd name="connsiteX0" fmla="*/ -113 w 956258"/>
                  <a:gd name="connsiteY0" fmla="*/ -565 h 1362605"/>
                  <a:gd name="connsiteX1" fmla="*/ 956145 w 956258"/>
                  <a:gd name="connsiteY1" fmla="*/ -565 h 1362605"/>
                  <a:gd name="connsiteX2" fmla="*/ 956145 w 956258"/>
                  <a:gd name="connsiteY2" fmla="*/ 1362040 h 1362605"/>
                  <a:gd name="connsiteX3" fmla="*/ -113 w 956258"/>
                  <a:gd name="connsiteY3" fmla="*/ 1362040 h 1362605"/>
                </a:gdLst>
                <a:ahLst/>
                <a:cxnLst>
                  <a:cxn ang="0">
                    <a:pos x="connsiteX0" y="connsiteY0"/>
                  </a:cxn>
                  <a:cxn ang="0">
                    <a:pos x="connsiteX1" y="connsiteY1"/>
                  </a:cxn>
                  <a:cxn ang="0">
                    <a:pos x="connsiteX2" y="connsiteY2"/>
                  </a:cxn>
                  <a:cxn ang="0">
                    <a:pos x="connsiteX3" y="connsiteY3"/>
                  </a:cxn>
                </a:cxnLst>
                <a:rect l="l" t="t" r="r" b="b"/>
                <a:pathLst>
                  <a:path w="956258" h="1362605">
                    <a:moveTo>
                      <a:pt x="-113" y="-565"/>
                    </a:moveTo>
                    <a:lnTo>
                      <a:pt x="956145" y="-565"/>
                    </a:lnTo>
                    <a:lnTo>
                      <a:pt x="956145" y="1362040"/>
                    </a:lnTo>
                    <a:lnTo>
                      <a:pt x="-113" y="1362040"/>
                    </a:lnTo>
                    <a:close/>
                  </a:path>
                </a:pathLst>
              </a:custGeom>
            </p:spPr>
          </p:pic>
          <p:pic>
            <p:nvPicPr>
              <p:cNvPr id="41574" name="图片 41573" descr="图片包含 桌子, 关, 蛋糕, 雪&#10;&#10;描述已自动生成"/>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454657" y="3778249"/>
                <a:ext cx="1861820" cy="843280"/>
              </a:xfrm>
              <a:prstGeom prst="rect">
                <a:avLst/>
              </a:prstGeom>
            </p:spPr>
          </p:pic>
        </p:grpSp>
        <p:sp>
          <p:nvSpPr>
            <p:cNvPr id="11" name="文本框 10"/>
            <p:cNvSpPr txBox="1"/>
            <p:nvPr/>
          </p:nvSpPr>
          <p:spPr>
            <a:xfrm>
              <a:off x="5788" y="4088"/>
              <a:ext cx="7711" cy="2316"/>
            </a:xfrm>
            <a:prstGeom prst="rect">
              <a:avLst/>
            </a:prstGeom>
            <a:noFill/>
          </p:spPr>
          <p:txBody>
            <a:bodyPr wrap="square" rtlCol="0">
              <a:spAutoFit/>
            </a:bodyPr>
            <a:lstStyle/>
            <a:p>
              <a:pPr algn="just">
                <a:lnSpc>
                  <a:spcPct val="160000"/>
                </a:lnSpc>
              </a:pPr>
              <a:r>
                <a:rPr lang="zh-CN" altLang="en-US" sz="2400" spc="200" dirty="0">
                  <a:solidFill>
                    <a:srgbClr val="A27006"/>
                  </a:solidFill>
                  <a:uFillTx/>
                  <a:latin typeface="汉仪晓波折纸体简" panose="00020600040101010101" charset="-122"/>
                  <a:ea typeface="汉仪晓波折纸体简" panose="00020600040101010101" charset="-122"/>
                  <a:cs typeface="汉仪晓波折纸体简" panose="00020600040101010101" charset="-122"/>
                </a:rPr>
                <a:t>春蚕到死丝方尽，蜡炬成灰泪始干。——李商隐《无题》</a:t>
              </a:r>
              <a:endParaRPr lang="zh-CN" altLang="en-US" sz="2400" spc="200" dirty="0">
                <a:solidFill>
                  <a:srgbClr val="A27006"/>
                </a:solidFill>
                <a:uFillTx/>
                <a:latin typeface="汉仪晓波折纸体简" panose="00020600040101010101" charset="-122"/>
                <a:ea typeface="汉仪晓波折纸体简" panose="00020600040101010101" charset="-122"/>
                <a:cs typeface="汉仪晓波折纸体简" panose="00020600040101010101" charset="-122"/>
              </a:endParaRPr>
            </a:p>
            <a:p>
              <a:pPr algn="just">
                <a:lnSpc>
                  <a:spcPct val="160000"/>
                </a:lnSpc>
              </a:pPr>
              <a:r>
                <a:rPr lang="zh-CN" altLang="en-US" sz="2400" spc="200" dirty="0">
                  <a:solidFill>
                    <a:srgbClr val="A27006"/>
                  </a:solidFill>
                  <a:uFillTx/>
                  <a:latin typeface="汉仪晓波折纸体简" panose="00020600040101010101" charset="-122"/>
                  <a:ea typeface="汉仪晓波折纸体简" panose="00020600040101010101" charset="-122"/>
                  <a:cs typeface="汉仪晓波折纸体简" panose="00020600040101010101" charset="-122"/>
                </a:rPr>
                <a:t>落红不是无情物，化作春泥更护花。——龚自珍《己亥杂诗》</a:t>
              </a:r>
              <a:endParaRPr lang="zh-CN" altLang="en-US" sz="2400" spc="200" dirty="0">
                <a:solidFill>
                  <a:srgbClr val="A27006"/>
                </a:solidFill>
                <a:uFillTx/>
                <a:latin typeface="汉仪晓波折纸体简" panose="00020600040101010101" charset="-122"/>
                <a:ea typeface="汉仪晓波折纸体简" panose="00020600040101010101" charset="-122"/>
                <a:cs typeface="汉仪晓波折纸体简" panose="00020600040101010101" charset="-122"/>
              </a:endParaRPr>
            </a:p>
            <a:p>
              <a:pPr algn="just">
                <a:lnSpc>
                  <a:spcPct val="160000"/>
                </a:lnSpc>
              </a:pPr>
              <a:r>
                <a:rPr lang="zh-CN" altLang="en-US" sz="2400" spc="200" dirty="0">
                  <a:solidFill>
                    <a:srgbClr val="A27006"/>
                  </a:solidFill>
                  <a:uFillTx/>
                  <a:latin typeface="汉仪晓波折纸体简" panose="00020600040101010101" charset="-122"/>
                  <a:ea typeface="汉仪晓波折纸体简" panose="00020600040101010101" charset="-122"/>
                  <a:cs typeface="汉仪晓波折纸体简" panose="00020600040101010101" charset="-122"/>
                </a:rPr>
                <a:t>随风潜入夜，润物细无声。——杜甫《春夜喜雨》</a:t>
              </a:r>
              <a:endParaRPr lang="zh-CN" altLang="en-US" sz="2400" spc="200" dirty="0">
                <a:solidFill>
                  <a:srgbClr val="A27006"/>
                </a:solidFill>
                <a:uFillTx/>
                <a:latin typeface="汉仪晓波折纸体简" panose="00020600040101010101" charset="-122"/>
                <a:ea typeface="汉仪晓波折纸体简" panose="00020600040101010101" charset="-122"/>
                <a:cs typeface="汉仪晓波折纸体简" panose="00020600040101010101" charset="-122"/>
              </a:endParaRPr>
            </a:p>
            <a:p>
              <a:pPr algn="just">
                <a:lnSpc>
                  <a:spcPct val="160000"/>
                </a:lnSpc>
              </a:pPr>
              <a:r>
                <a:rPr lang="zh-CN" altLang="en-US" sz="2400" spc="200" dirty="0">
                  <a:solidFill>
                    <a:srgbClr val="A27006"/>
                  </a:solidFill>
                  <a:uFillTx/>
                  <a:latin typeface="汉仪晓波折纸体简" panose="00020600040101010101" charset="-122"/>
                  <a:ea typeface="汉仪晓波折纸体简" panose="00020600040101010101" charset="-122"/>
                  <a:cs typeface="汉仪晓波折纸体简" panose="00020600040101010101" charset="-122"/>
                </a:rPr>
                <a:t>中华儿女多奇志，不爱红装爱武装。——毛泽东《七绝·为女民兵题照》</a:t>
              </a:r>
              <a:endParaRPr lang="zh-CN" altLang="en-US" sz="2400" spc="200" dirty="0">
                <a:solidFill>
                  <a:srgbClr val="A27006"/>
                </a:solidFill>
                <a:uFillTx/>
                <a:latin typeface="汉仪晓波折纸体简" panose="00020600040101010101" charset="-122"/>
                <a:ea typeface="汉仪晓波折纸体简" panose="00020600040101010101" charset="-122"/>
                <a:cs typeface="汉仪晓波折纸体简" panose="00020600040101010101" charset="-122"/>
              </a:endParaRPr>
            </a:p>
            <a:p>
              <a:pPr algn="just">
                <a:lnSpc>
                  <a:spcPct val="160000"/>
                </a:lnSpc>
              </a:pPr>
              <a:r>
                <a:rPr lang="zh-CN" altLang="en-US" sz="2400" spc="200" dirty="0">
                  <a:solidFill>
                    <a:srgbClr val="A27006"/>
                  </a:solidFill>
                  <a:uFillTx/>
                  <a:latin typeface="汉仪晓波折纸体简" panose="00020600040101010101" charset="-122"/>
                  <a:ea typeface="汉仪晓波折纸体简" panose="00020600040101010101" charset="-122"/>
                  <a:cs typeface="汉仪晓波折纸体简" panose="00020600040101010101" charset="-122"/>
                </a:rPr>
                <a:t>横眉冷对千夫指，俯首甘为孺子牛。——近代鲁迅《自嘲》</a:t>
              </a:r>
              <a:endParaRPr lang="zh-CN" altLang="en-US" sz="2400" spc="200" dirty="0">
                <a:solidFill>
                  <a:srgbClr val="A27006"/>
                </a:solidFill>
                <a:uFillTx/>
                <a:latin typeface="汉仪晓波折纸体简" panose="00020600040101010101" charset="-122"/>
                <a:ea typeface="汉仪晓波折纸体简" panose="00020600040101010101" charset="-122"/>
                <a:cs typeface="汉仪晓波折纸体简" panose="00020600040101010101" charset="-122"/>
              </a:endParaRPr>
            </a:p>
          </p:txBody>
        </p:sp>
      </p:grpSp>
      <p:pic>
        <p:nvPicPr>
          <p:cNvPr id="20" name="图片 19" descr="303b32313538343139303bd6d0d3a2b7add2eb">
            <a:hlinkClick r:id="rId24" action="ppaction://hlinksldjump"/>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11122025" y="5943600"/>
            <a:ext cx="914400" cy="914400"/>
          </a:xfrm>
          <a:prstGeom prst="rect">
            <a:avLst/>
          </a:prstGeom>
        </p:spPr>
      </p:pic>
    </p:spTree>
    <p:custDataLst>
      <p:tags r:id="rId27"/>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37" name="图片 237" descr="&amp;pky94168397677&amp;2&amp;"/>
          <p:cNvPicPr>
            <a:picLocks noChangeAspect="1"/>
          </p:cNvPicPr>
          <p:nvPr/>
        </p:nvPicPr>
        <p:blipFill>
          <a:blip r:embed="rId1"/>
          <a:stretch>
            <a:fillRect/>
          </a:stretch>
        </p:blipFill>
        <p:spPr>
          <a:xfrm>
            <a:off x="166370" y="1102995"/>
            <a:ext cx="11839575" cy="5685790"/>
          </a:xfrm>
          <a:prstGeom prst="rect">
            <a:avLst/>
          </a:prstGeom>
        </p:spPr>
      </p:pic>
      <p:grpSp>
        <p:nvGrpSpPr>
          <p:cNvPr id="5" name="组合 4"/>
          <p:cNvGrpSpPr/>
          <p:nvPr/>
        </p:nvGrpSpPr>
        <p:grpSpPr>
          <a:xfrm>
            <a:off x="0" y="0"/>
            <a:ext cx="155575" cy="6858000"/>
            <a:chOff x="0" y="0"/>
            <a:chExt cx="155575" cy="6052929"/>
          </a:xfrm>
        </p:grpSpPr>
        <p:sp>
          <p:nvSpPr>
            <p:cNvPr id="2" name="矩形 1"/>
            <p:cNvSpPr/>
            <p:nvPr>
              <p:custDataLst>
                <p:tags r:id="rId2"/>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3"/>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4"/>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5"/>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7"/>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1" name="图片 30" descr="303b32313538343139303bd6d0d3a2b7add2eb">
            <a:hlinkClick r:id="rId8" action="ppaction://hlinksldjump"/>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015980" y="5874385"/>
            <a:ext cx="914400" cy="914400"/>
          </a:xfrm>
          <a:prstGeom prst="rect">
            <a:avLst/>
          </a:prstGeom>
        </p:spPr>
      </p:pic>
      <p:sp>
        <p:nvSpPr>
          <p:cNvPr id="20" name="矩形: 圆角 38"/>
          <p:cNvSpPr/>
          <p:nvPr>
            <p:custDataLst>
              <p:tags r:id="rId11"/>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2"/>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18"/>
          <p:cNvSpPr/>
          <p:nvPr>
            <p:custDataLst>
              <p:tags r:id="rId13"/>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2" name="矩形: 圆角 24"/>
          <p:cNvSpPr/>
          <p:nvPr>
            <p:custDataLst>
              <p:tags r:id="rId14"/>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5"/>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6"/>
            </p:custDataLst>
          </p:nvPr>
        </p:nvSpPr>
        <p:spPr>
          <a:xfrm>
            <a:off x="8714105" y="-15240"/>
            <a:ext cx="1642110" cy="1118235"/>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7"/>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8"/>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7" name="文本框 36"/>
          <p:cNvSpPr txBox="1"/>
          <p:nvPr>
            <p:custDataLst>
              <p:tags r:id="rId19"/>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20"/>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9" name="文本框 38"/>
          <p:cNvSpPr txBox="1"/>
          <p:nvPr>
            <p:custDataLst>
              <p:tags r:id="rId21"/>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0" name="文本框 39"/>
          <p:cNvSpPr txBox="1"/>
          <p:nvPr>
            <p:custDataLst>
              <p:tags r:id="rId22"/>
            </p:custDataLst>
          </p:nvPr>
        </p:nvSpPr>
        <p:spPr>
          <a:xfrm>
            <a:off x="8630285" y="125730"/>
            <a:ext cx="1810385"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1" name="文本框 40"/>
          <p:cNvSpPr txBox="1"/>
          <p:nvPr>
            <p:custDataLst>
              <p:tags r:id="rId23"/>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42" name="矩形 41"/>
          <p:cNvSpPr/>
          <p:nvPr>
            <p:custDataLst>
              <p:tags r:id="rId24"/>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238" name="文本框 238"/>
          <p:cNvSpPr txBox="1"/>
          <p:nvPr/>
        </p:nvSpPr>
        <p:spPr>
          <a:xfrm>
            <a:off x="898525" y="1371600"/>
            <a:ext cx="10263822" cy="4018915"/>
          </a:xfrm>
          <a:prstGeom prst="rect">
            <a:avLst/>
          </a:prstGeom>
          <a:noFill/>
          <a:ln w="6350">
            <a:solidFill>
              <a:schemeClr val="bg1"/>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indent="0" algn="l" fontAlgn="auto">
              <a:lnSpc>
                <a:spcPct val="130000"/>
              </a:lnSpc>
              <a:spcAft>
                <a:spcPts val="500"/>
              </a:spcAft>
            </a:pPr>
            <a:r>
              <a:rPr lang="en-US" altLang="zh-CN" sz="2400" kern="100" dirty="0" smtClean="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One day in </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2002, seeing the backward and unequal distribution of educational </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a:lnSpc>
                <a:spcPct val="130000"/>
              </a:lnSpc>
              <a:spcAft>
                <a:spcPts val="500"/>
              </a:spcAft>
            </a:pP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resources in China’s poor mountainous areas, Zhang </a:t>
            </a:r>
            <a:r>
              <a:rPr lang="en-US" altLang="zh-CN" sz="2400" kern="100" dirty="0" err="1">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Guimei</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vowed to build a free senior high school for girls in the mountains, so as to offer them education and a possibility to go to the world beyond the mountains. From that day, Zhang </a:t>
            </a:r>
            <a:r>
              <a:rPr lang="en-US" altLang="zh-CN" sz="2400" kern="100" dirty="0" err="1">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Guimei</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together with other teachers, as well as the students, went all </a:t>
            </a:r>
            <a:r>
              <a:rPr lang="en-US" altLang="zh-CN" sz="2400" kern="100" dirty="0" smtClean="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out. Three</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years later, all 96 </a:t>
            </a:r>
            <a:r>
              <a:rPr lang="en-US" altLang="zh-CN" sz="2400" kern="100" dirty="0" smtClean="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students of</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the school’s first intake were admitted to universities. </a:t>
            </a:r>
            <a:r>
              <a:rPr lang="en-US" altLang="zh-CN" sz="2400" kern="100" dirty="0" smtClean="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By </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12 years of </a:t>
            </a:r>
            <a:r>
              <a:rPr lang="en-US" altLang="zh-CN" sz="2400" kern="100" dirty="0" smtClean="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perseverance, </a:t>
            </a:r>
            <a:r>
              <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Zhang, together with the rest of the teachers, helped 1,804 girls change their fate with </a:t>
            </a:r>
            <a:r>
              <a:rPr lang="en-US" altLang="zh-CN" sz="2400" kern="100" dirty="0" smtClean="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knowledge.</a:t>
            </a:r>
            <a:endParaRPr lang="en-US" altLang="zh-CN" sz="2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algn="l">
              <a:spcAft>
                <a:spcPts val="500"/>
              </a:spcAft>
            </a:pPr>
            <a:r>
              <a:rPr lang="en-US" altLang="zh-CN" sz="1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a:t>
            </a:r>
            <a:endParaRPr lang="en-US" altLang="zh-CN" sz="1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algn="l">
              <a:spcAft>
                <a:spcPts val="500"/>
              </a:spcAft>
            </a:pPr>
            <a:r>
              <a:rPr lang="en-US" altLang="zh-CN" sz="1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a:t>
            </a:r>
            <a:endParaRPr lang="en-US" altLang="zh-CN" sz="1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algn="l">
              <a:spcAft>
                <a:spcPts val="500"/>
              </a:spcAft>
            </a:pPr>
            <a:r>
              <a:rPr lang="en-US" altLang="zh-CN" sz="1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a:t>
            </a:r>
            <a:endParaRPr lang="en-US" altLang="zh-CN" sz="1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algn="l">
              <a:spcAft>
                <a:spcPts val="500"/>
              </a:spcAft>
            </a:pPr>
            <a:r>
              <a:rPr lang="en-US" altLang="zh-CN" sz="1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rPr>
              <a:t> </a:t>
            </a:r>
            <a:endParaRPr lang="en-US" altLang="zh-CN" sz="1400" kern="100" dirty="0">
              <a:solidFill>
                <a:srgbClr val="333333"/>
              </a:solidFill>
              <a:latin typeface="Times New Roman" panose="02020603050405020304"/>
              <a:ea typeface="微软雅黑" panose="020B0503020204020204" charset="-122"/>
              <a:cs typeface="Times New Roman" panose="02020603050405020304"/>
              <a:sym typeface="Times New Roman" panose="02020603050405020304"/>
            </a:endParaRPr>
          </a:p>
          <a:p>
            <a:pPr algn="just"/>
            <a:r>
              <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9" name="矩形: 圆角 38"/>
          <p:cNvSpPr/>
          <p:nvPr>
            <p:custDataLst>
              <p:tags r:id="rId7"/>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2" name="矩形: 圆角 24"/>
          <p:cNvSpPr/>
          <p:nvPr>
            <p:custDataLst>
              <p:tags r:id="rId10"/>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2"/>
            </p:custDataLst>
          </p:nvPr>
        </p:nvSpPr>
        <p:spPr>
          <a:xfrm>
            <a:off x="8714105" y="-15240"/>
            <a:ext cx="1642110" cy="1118235"/>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7" name="文本框 36"/>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6"/>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9" name="文本框 38"/>
          <p:cNvSpPr txBox="1"/>
          <p:nvPr>
            <p:custDataLst>
              <p:tags r:id="rId17"/>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0" name="文本框 39"/>
          <p:cNvSpPr txBox="1"/>
          <p:nvPr>
            <p:custDataLst>
              <p:tags r:id="rId18"/>
            </p:custDataLst>
          </p:nvPr>
        </p:nvSpPr>
        <p:spPr>
          <a:xfrm>
            <a:off x="8630285" y="125730"/>
            <a:ext cx="1810385"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1" name="文本框 40"/>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42" name="矩形 41"/>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6" name="组合 5" descr="7b0a202020202274657874626f78223a20227b5c2263617465676f72795f69645c223a31303339352c5c2269645c223a32303334303333347d220a7d0a"/>
          <p:cNvGrpSpPr/>
          <p:nvPr/>
        </p:nvGrpSpPr>
        <p:grpSpPr>
          <a:xfrm>
            <a:off x="549275" y="1313180"/>
            <a:ext cx="11093450" cy="5266690"/>
            <a:chOff x="3835" y="2661"/>
            <a:chExt cx="11413" cy="5478"/>
          </a:xfrm>
        </p:grpSpPr>
        <p:pic>
          <p:nvPicPr>
            <p:cNvPr id="11" name="图形 4"/>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3835" y="2661"/>
              <a:ext cx="11413" cy="5478"/>
            </a:xfrm>
            <a:prstGeom prst="rect">
              <a:avLst/>
            </a:prstGeom>
          </p:spPr>
        </p:pic>
        <p:sp>
          <p:nvSpPr>
            <p:cNvPr id="12" name="文本框 11"/>
            <p:cNvSpPr txBox="1"/>
            <p:nvPr/>
          </p:nvSpPr>
          <p:spPr>
            <a:xfrm>
              <a:off x="4568" y="3752"/>
              <a:ext cx="10073" cy="33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40000"/>
                </a:lnSpc>
              </a:pPr>
              <a:r>
                <a:rPr lang="en-US" altLang="zh-CN" sz="2400" dirty="0">
                  <a:latin typeface="汉仪中黑简" panose="02010600000101010101" charset="-122"/>
                  <a:ea typeface="汉仪中黑简" panose="02010600000101010101" charset="-122"/>
                </a:rPr>
                <a:t>    </a:t>
              </a:r>
              <a:r>
                <a:rPr lang="zh-CN" altLang="en-US" sz="2400" dirty="0">
                  <a:latin typeface="汉仪中黑简" panose="02010600000101010101" charset="-122"/>
                  <a:ea typeface="汉仪中黑简" panose="02010600000101010101" charset="-122"/>
                </a:rPr>
                <a:t>在 2002 </a:t>
              </a:r>
              <a:r>
                <a:rPr lang="zh-CN" altLang="en-US" sz="2400" dirty="0" smtClean="0">
                  <a:latin typeface="汉仪中黑简" panose="02010600000101010101" charset="-122"/>
                  <a:ea typeface="汉仪中黑简" panose="02010600000101010101" charset="-122"/>
                </a:rPr>
                <a:t>年的一天，</a:t>
              </a:r>
              <a:r>
                <a:rPr lang="zh-CN" altLang="en-US" sz="2400" dirty="0">
                  <a:latin typeface="汉仪中黑简" panose="02010600000101010101" charset="-122"/>
                  <a:ea typeface="汉仪中黑简" panose="02010600000101010101" charset="-122"/>
                </a:rPr>
                <a:t>张桂梅看到中国贫困山区教育资源的落后和不平等，她发誓要为山区的女孩们建一所免费高中，让她们接受教育，让她们有机会走出山区走向世界。从那天起，张桂梅就和其他老师以及学生们一起全力以赴。三年后，该校首批招收</a:t>
              </a:r>
              <a:r>
                <a:rPr lang="zh-CN" altLang="en-US" sz="2400" dirty="0" smtClean="0">
                  <a:latin typeface="汉仪中黑简" panose="02010600000101010101" charset="-122"/>
                  <a:ea typeface="汉仪中黑简" panose="02010600000101010101" charset="-122"/>
                </a:rPr>
                <a:t>的96名</a:t>
              </a:r>
              <a:r>
                <a:rPr lang="zh-CN" altLang="en-US" sz="2400" dirty="0">
                  <a:latin typeface="汉仪中黑简" panose="02010600000101010101" charset="-122"/>
                  <a:ea typeface="汉仪中黑简" panose="02010600000101010101" charset="-122"/>
                </a:rPr>
                <a:t>学生全部被大学录取。张老师和其他老师一起</a:t>
              </a:r>
              <a:r>
                <a:rPr lang="zh-CN" altLang="en-US" sz="2400" dirty="0" smtClean="0">
                  <a:latin typeface="汉仪中黑简" panose="02010600000101010101" charset="-122"/>
                  <a:ea typeface="汉仪中黑简" panose="02010600000101010101" charset="-122"/>
                </a:rPr>
                <a:t>通过12年</a:t>
              </a:r>
              <a:r>
                <a:rPr lang="zh-CN" altLang="en-US" sz="2400" dirty="0">
                  <a:latin typeface="汉仪中黑简" panose="02010600000101010101" charset="-122"/>
                  <a:ea typeface="汉仪中黑简" panose="02010600000101010101" charset="-122"/>
                </a:rPr>
                <a:t>的不懈努力，</a:t>
              </a:r>
              <a:r>
                <a:rPr lang="zh-CN" altLang="en-US" sz="2400" dirty="0" smtClean="0">
                  <a:latin typeface="汉仪中黑简" panose="02010600000101010101" charset="-122"/>
                  <a:ea typeface="汉仪中黑简" panose="02010600000101010101" charset="-122"/>
                </a:rPr>
                <a:t>帮助1804名</a:t>
              </a:r>
              <a:r>
                <a:rPr lang="zh-CN" altLang="en-US" sz="2400" dirty="0">
                  <a:latin typeface="汉仪中黑简" panose="02010600000101010101" charset="-122"/>
                  <a:ea typeface="汉仪中黑简" panose="02010600000101010101" charset="-122"/>
                </a:rPr>
                <a:t>女孩用知识改变了她们的命运。</a:t>
              </a:r>
              <a:endParaRPr lang="zh-CN" altLang="en-US" sz="2400" dirty="0">
                <a:latin typeface="汉仪中黑简" panose="02010600000101010101" charset="-122"/>
                <a:ea typeface="汉仪中黑简" panose="02010600000101010101" charset="-122"/>
              </a:endParaRPr>
            </a:p>
          </p:txBody>
        </p:sp>
      </p:grpSp>
      <p:pic>
        <p:nvPicPr>
          <p:cNvPr id="20" name="图片 19" descr="303b32313538343139303bd6d0d3a2b7add2eb">
            <a:hlinkClick r:id="rId23" action="ppaction://hlinksldjump"/>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1122025" y="5943600"/>
            <a:ext cx="914400" cy="914400"/>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3" name="图片 13" descr="&amp;pky8732923387&amp;2&amp;"/>
          <p:cNvPicPr>
            <a:picLocks noChangeAspect="1"/>
          </p:cNvPicPr>
          <p:nvPr/>
        </p:nvPicPr>
        <p:blipFill>
          <a:blip r:embed="rId1"/>
          <a:srcRect t="26317"/>
          <a:stretch>
            <a:fillRect/>
          </a:stretch>
        </p:blipFill>
        <p:spPr>
          <a:xfrm>
            <a:off x="166370" y="1143000"/>
            <a:ext cx="11880850" cy="5715000"/>
          </a:xfrm>
          <a:prstGeom prst="rect">
            <a:avLst/>
          </a:prstGeom>
        </p:spPr>
      </p:pic>
      <p:grpSp>
        <p:nvGrpSpPr>
          <p:cNvPr id="5" name="组合 4"/>
          <p:cNvGrpSpPr/>
          <p:nvPr/>
        </p:nvGrpSpPr>
        <p:grpSpPr>
          <a:xfrm>
            <a:off x="0" y="0"/>
            <a:ext cx="155575" cy="6858000"/>
            <a:chOff x="0" y="0"/>
            <a:chExt cx="155575" cy="6052929"/>
          </a:xfrm>
        </p:grpSpPr>
        <p:sp>
          <p:nvSpPr>
            <p:cNvPr id="2" name="矩形 1"/>
            <p:cNvSpPr/>
            <p:nvPr>
              <p:custDataLst>
                <p:tags r:id="rId2"/>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3"/>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4"/>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5"/>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7"/>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4" name="图片 33" descr="303b32313538343139303bd6d0d3a2b7add2eb">
            <a:hlinkClick r:id="rId8" action="ppaction://hlinksldjump"/>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122025" y="5878830"/>
            <a:ext cx="914400" cy="914400"/>
          </a:xfrm>
          <a:prstGeom prst="rect">
            <a:avLst/>
          </a:prstGeom>
        </p:spPr>
      </p:pic>
      <p:sp>
        <p:nvSpPr>
          <p:cNvPr id="21" name="矩形: 圆角 38"/>
          <p:cNvSpPr/>
          <p:nvPr>
            <p:custDataLst>
              <p:tags r:id="rId11"/>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1"/>
          <p:cNvSpPr/>
          <p:nvPr>
            <p:custDataLst>
              <p:tags r:id="rId12"/>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8"/>
          <p:cNvSpPr/>
          <p:nvPr>
            <p:custDataLst>
              <p:tags r:id="rId13"/>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4"/>
          <p:cNvSpPr/>
          <p:nvPr>
            <p:custDataLst>
              <p:tags r:id="rId14"/>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6" name="矩形: 圆角 14"/>
          <p:cNvSpPr/>
          <p:nvPr>
            <p:custDataLst>
              <p:tags r:id="rId15"/>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6"/>
            </p:custDataLst>
          </p:nvPr>
        </p:nvSpPr>
        <p:spPr>
          <a:xfrm>
            <a:off x="8714105" y="-15240"/>
            <a:ext cx="1642110" cy="1118235"/>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1"/>
          <p:cNvSpPr/>
          <p:nvPr>
            <p:custDataLst>
              <p:tags r:id="rId17"/>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文本框 34"/>
          <p:cNvSpPr txBox="1"/>
          <p:nvPr>
            <p:custDataLst>
              <p:tags r:id="rId18"/>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6" name="文本框 35"/>
          <p:cNvSpPr txBox="1"/>
          <p:nvPr>
            <p:custDataLst>
              <p:tags r:id="rId19"/>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7" name="文本框 36"/>
          <p:cNvSpPr txBox="1"/>
          <p:nvPr>
            <p:custDataLst>
              <p:tags r:id="rId20"/>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21"/>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9" name="文本框 38"/>
          <p:cNvSpPr txBox="1"/>
          <p:nvPr>
            <p:custDataLst>
              <p:tags r:id="rId22"/>
            </p:custDataLst>
          </p:nvPr>
        </p:nvSpPr>
        <p:spPr>
          <a:xfrm>
            <a:off x="8630285" y="125730"/>
            <a:ext cx="1810385"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0" name="文本框 39"/>
          <p:cNvSpPr txBox="1"/>
          <p:nvPr>
            <p:custDataLst>
              <p:tags r:id="rId23"/>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41" name="矩形 40"/>
          <p:cNvSpPr/>
          <p:nvPr>
            <p:custDataLst>
              <p:tags r:id="rId24"/>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6" name="文本框 8"/>
          <p:cNvSpPr txBox="1"/>
          <p:nvPr/>
        </p:nvSpPr>
        <p:spPr>
          <a:xfrm>
            <a:off x="248920" y="1143000"/>
            <a:ext cx="11337925" cy="2146935"/>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indent="355600" algn="just" fontAlgn="auto">
              <a:lnSpc>
                <a:spcPct val="110000"/>
              </a:lnSpc>
            </a:pP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 The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health of nations requires a spirit of devotion. Chinese teachers, doctors and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athletes</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who all work for the benefit of their country</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are devoting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themselves,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regardless of fame or fortune. They are dedicated to the society they live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in</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 No matter what type of job one holds, one should work hard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to improve their community in earnest.</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algn="just"/>
            <a:r>
              <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51" name="文本框 251"/>
          <p:cNvSpPr txBox="1"/>
          <p:nvPr/>
        </p:nvSpPr>
        <p:spPr>
          <a:xfrm>
            <a:off x="155575" y="4337685"/>
            <a:ext cx="10826115" cy="2520315"/>
          </a:xfrm>
          <a:prstGeom prst="rect">
            <a:avLst/>
          </a:prstGeom>
          <a:no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indent="355600" algn="just" fontAlgn="auto">
              <a:lnSpc>
                <a:spcPct val="110000"/>
              </a:lnSpc>
            </a:pP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 In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modern societies,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young volunteers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are increasingly willing to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help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people in need. They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can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develop a</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sense of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responsibility and independence,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as well as interpersonal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skills,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in the process of helping others. Volunteer work helps to create a good social atmosphere</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 On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 deeper level, volunteer work can reflect people’s spirit of love and devotion</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 People carry forward good qualities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which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are conductive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to the development of </a:t>
            </a:r>
            <a:r>
              <a:rPr lang="en-US" altLang="zh-CN" sz="2400" kern="100" dirty="0" smtClean="0">
                <a:latin typeface="Times New Roman" panose="02020603050405020304"/>
                <a:ea typeface="宋体" panose="02010600030101010101" pitchFamily="2" charset="-122"/>
                <a:cs typeface="Times New Roman" panose="02020603050405020304"/>
                <a:sym typeface="Times New Roman" panose="02020603050405020304"/>
              </a:rPr>
              <a:t>society, </a:t>
            </a:r>
            <a:r>
              <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rPr>
              <a:t>and even the nation.</a:t>
            </a:r>
            <a:endParaRPr lang="en-US" altLang="zh-CN" sz="2400" kern="100" dirty="0">
              <a:latin typeface="Times New Roman" panose="02020603050405020304"/>
              <a:ea typeface="宋体" panose="02010600030101010101" pitchFamily="2" charset="-122"/>
              <a:cs typeface="Times New Roman" panose="02020603050405020304"/>
              <a:sym typeface="Times New Roman" panose="02020603050405020304"/>
            </a:endParaRPr>
          </a:p>
        </p:txBody>
      </p:sp>
      <p:pic>
        <p:nvPicPr>
          <p:cNvPr id="11" name="图片 22" descr="&amp;pky8754736192&amp;2&amp;"/>
          <p:cNvPicPr>
            <a:picLocks noChangeAspect="1"/>
          </p:cNvPicPr>
          <p:nvPr/>
        </p:nvPicPr>
        <p:blipFill>
          <a:blip r:embed="rId25"/>
          <a:srcRect b="50057"/>
          <a:stretch>
            <a:fillRect/>
          </a:stretch>
        </p:blipFill>
        <p:spPr>
          <a:xfrm>
            <a:off x="2070735" y="2989580"/>
            <a:ext cx="2973705" cy="1412875"/>
          </a:xfrm>
          <a:prstGeom prst="rect">
            <a:avLst/>
          </a:prstGeom>
        </p:spPr>
      </p:pic>
      <p:pic>
        <p:nvPicPr>
          <p:cNvPr id="12" name="图片 23" descr="&amp;pky8754736192&amp;2&amp;"/>
          <p:cNvPicPr>
            <a:picLocks noChangeAspect="1"/>
          </p:cNvPicPr>
          <p:nvPr/>
        </p:nvPicPr>
        <p:blipFill>
          <a:blip r:embed="rId25"/>
          <a:srcRect t="49804"/>
          <a:stretch>
            <a:fillRect/>
          </a:stretch>
        </p:blipFill>
        <p:spPr>
          <a:xfrm>
            <a:off x="5044440" y="2998470"/>
            <a:ext cx="2919095" cy="1395095"/>
          </a:xfrm>
          <a:prstGeom prst="rect">
            <a:avLst/>
          </a:prstGeom>
        </p:spPr>
      </p:pic>
      <p:pic>
        <p:nvPicPr>
          <p:cNvPr id="3074" name="Picture 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966250" y="2998470"/>
            <a:ext cx="2389965" cy="1387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7"/>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32000" y="1509395"/>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29" name="文本框 28"/>
          <p:cNvSpPr txBox="1"/>
          <p:nvPr/>
        </p:nvSpPr>
        <p:spPr>
          <a:xfrm>
            <a:off x="3556000" y="2781935"/>
            <a:ext cx="2703195" cy="1876425"/>
          </a:xfrm>
          <a:prstGeom prst="rect">
            <a:avLst/>
          </a:prstGeom>
          <a:noFill/>
        </p:spPr>
        <p:txBody>
          <a:bodyPr wrap="square" rtlCol="0">
            <a:spAutoFit/>
          </a:bodyPr>
          <a:lstStyle/>
          <a:p>
            <a:r>
              <a:rPr lang="zh-CN" altLang="en-US" dirty="0"/>
              <a:t> </a:t>
            </a:r>
            <a:r>
              <a:rPr lang="en-US" altLang="zh-CN" sz="2800" b="1" dirty="0">
                <a:latin typeface="Times New Roman" panose="02020603050405020304"/>
                <a:ea typeface="宋体" panose="02010600030101010101" pitchFamily="2" charset="-122"/>
                <a:cs typeface="Times New Roman" panose="02020603050405020304"/>
                <a:sym typeface="+mn-ea"/>
              </a:rPr>
              <a:t>gain </a:t>
            </a:r>
            <a:endParaRPr lang="en-US" altLang="zh-CN" sz="2800" b="1" dirty="0">
              <a:latin typeface="Times New Roman" panose="02020603050405020304"/>
              <a:ea typeface="宋体" panose="02010600030101010101" pitchFamily="2" charset="-122"/>
              <a:cs typeface="Times New Roman" panose="02020603050405020304"/>
              <a:sym typeface="+mn-ea"/>
            </a:endParaRPr>
          </a:p>
          <a:p>
            <a:endParaRPr lang="en-US" altLang="zh-CN" sz="2800" b="1" dirty="0">
              <a:latin typeface="Times New Roman" panose="02020603050405020304"/>
              <a:ea typeface="宋体" panose="02010600030101010101" pitchFamily="2" charset="-122"/>
              <a:cs typeface="Times New Roman" panose="02020603050405020304"/>
              <a:sym typeface="+mn-ea"/>
            </a:endParaRPr>
          </a:p>
          <a:p>
            <a:r>
              <a:rPr lang="en-US" altLang="zh-CN" sz="2000" b="1" i="1" dirty="0">
                <a:latin typeface="Times New Roman" panose="02020603050405020304"/>
                <a:ea typeface="宋体" panose="02010600030101010101" pitchFamily="2" charset="-122"/>
                <a:cs typeface="Times New Roman" panose="02020603050405020304"/>
                <a:sym typeface="+mn-ea"/>
              </a:rPr>
              <a:t>v. </a:t>
            </a:r>
            <a:r>
              <a:rPr lang="en-US" altLang="zh-CN" sz="2000" b="1" dirty="0">
                <a:latin typeface="Times New Roman" panose="02020603050405020304"/>
                <a:ea typeface="宋体" panose="02010600030101010101" pitchFamily="2" charset="-122"/>
                <a:cs typeface="Times New Roman" panose="02020603050405020304"/>
                <a:sym typeface="+mn-ea"/>
              </a:rPr>
              <a:t>获得，赢得；受益；增加</a:t>
            </a:r>
            <a:endParaRPr lang="en-US" altLang="zh-CN" sz="2000" b="1" dirty="0">
              <a:latin typeface="Times New Roman" panose="02020603050405020304"/>
              <a:ea typeface="宋体" panose="02010600030101010101" pitchFamily="2" charset="-122"/>
              <a:cs typeface="Times New Roman" panose="02020603050405020304"/>
              <a:sym typeface="+mn-ea"/>
            </a:endParaRPr>
          </a:p>
          <a:p>
            <a:endParaRPr lang="en-US" altLang="zh-CN" sz="2000" b="1" dirty="0">
              <a:latin typeface="Times New Roman" panose="02020603050405020304"/>
              <a:ea typeface="宋体" panose="02010600030101010101" pitchFamily="2" charset="-122"/>
              <a:cs typeface="Times New Roman" panose="02020603050405020304"/>
              <a:sym typeface="+mn-ea"/>
            </a:endParaRPr>
          </a:p>
        </p:txBody>
      </p:sp>
      <p:sp>
        <p:nvSpPr>
          <p:cNvPr id="19" name="文本框 18"/>
          <p:cNvSpPr txBox="1"/>
          <p:nvPr/>
        </p:nvSpPr>
        <p:spPr>
          <a:xfrm>
            <a:off x="7023100" y="2781935"/>
            <a:ext cx="2992120" cy="2861310"/>
          </a:xfrm>
          <a:prstGeom prst="rect">
            <a:avLst/>
          </a:prstGeom>
          <a:noFill/>
        </p:spPr>
        <p:txBody>
          <a:bodyPr wrap="square" rtlCol="0">
            <a:spAutoFit/>
          </a:bodyPr>
          <a:lstStyle/>
          <a:p>
            <a:pPr algn="l"/>
            <a:r>
              <a:rPr lang="en-US" altLang="zh-CN" sz="2000" b="1" i="1" dirty="0">
                <a:latin typeface="Times New Roman" panose="02020603050405020304"/>
                <a:ea typeface="宋体" panose="02010600030101010101" pitchFamily="2" charset="-122"/>
                <a:cs typeface="Times New Roman" panose="02020603050405020304"/>
                <a:sym typeface="+mn-ea"/>
              </a:rPr>
              <a:t>e.g.</a:t>
            </a:r>
            <a:r>
              <a:rPr lang="en-US" altLang="zh-CN" sz="2000" b="1" dirty="0">
                <a:latin typeface="Times New Roman" panose="02020603050405020304"/>
                <a:ea typeface="宋体" panose="02010600030101010101" pitchFamily="2" charset="-122"/>
                <a:cs typeface="Times New Roman" panose="02020603050405020304"/>
                <a:sym typeface="+mn-ea"/>
              </a:rPr>
              <a:t> Students can </a:t>
            </a:r>
            <a:r>
              <a:rPr lang="en-US" altLang="zh-CN" sz="2000" b="1" dirty="0">
                <a:solidFill>
                  <a:srgbClr val="FF0000"/>
                </a:solidFill>
                <a:latin typeface="Times New Roman" panose="02020603050405020304"/>
                <a:ea typeface="宋体" panose="02010600030101010101" pitchFamily="2" charset="-122"/>
                <a:cs typeface="Times New Roman" panose="02020603050405020304"/>
                <a:sym typeface="+mn-ea"/>
              </a:rPr>
              <a:t>gain</a:t>
            </a:r>
            <a:r>
              <a:rPr lang="en-US" altLang="zh-CN" sz="2000" b="1" dirty="0">
                <a:latin typeface="Times New Roman" panose="02020603050405020304"/>
                <a:ea typeface="宋体" panose="02010600030101010101" pitchFamily="2" charset="-122"/>
                <a:cs typeface="Times New Roman" panose="02020603050405020304"/>
                <a:sym typeface="+mn-ea"/>
              </a:rPr>
              <a:t> valuable experience by working on the campus radio or magazine.</a:t>
            </a:r>
            <a:endParaRPr lang="en-US" altLang="zh-CN" sz="2000" b="1" dirty="0">
              <a:latin typeface="Times New Roman" panose="02020603050405020304"/>
              <a:ea typeface="宋体" panose="02010600030101010101" pitchFamily="2" charset="-122"/>
              <a:cs typeface="Times New Roman" panose="02020603050405020304"/>
              <a:sym typeface="+mn-ea"/>
            </a:endParaRPr>
          </a:p>
          <a:p>
            <a:pPr algn="l"/>
            <a:endParaRPr lang="en-US" altLang="zh-CN" sz="2000" b="1" dirty="0">
              <a:latin typeface="Times New Roman" panose="02020603050405020304"/>
              <a:ea typeface="宋体" panose="02010600030101010101" pitchFamily="2" charset="-122"/>
              <a:cs typeface="Times New Roman" panose="02020603050405020304"/>
              <a:sym typeface="+mn-ea"/>
            </a:endParaRPr>
          </a:p>
          <a:p>
            <a:pPr algn="l"/>
            <a:r>
              <a:rPr lang="en-US" altLang="zh-CN" sz="2000" b="1" dirty="0">
                <a:latin typeface="Times New Roman" panose="02020603050405020304"/>
                <a:ea typeface="宋体" panose="02010600030101010101" pitchFamily="2" charset="-122"/>
                <a:cs typeface="Times New Roman" panose="02020603050405020304"/>
                <a:sym typeface="+mn-ea"/>
              </a:rPr>
              <a:t>学生们通过在校园广播台或校刊工作能够获得宝贵的经验。</a:t>
            </a:r>
            <a:endParaRPr lang="en-US" altLang="zh-CN" sz="2400" b="1" dirty="0">
              <a:latin typeface="Times New Roman" panose="02020603050405020304"/>
              <a:ea typeface="宋体" panose="02010600030101010101" pitchFamily="2" charset="-122"/>
              <a:cs typeface="Times New Roman" panose="02020603050405020304"/>
              <a:sym typeface="+mn-ea"/>
            </a:endParaRPr>
          </a:p>
          <a:p>
            <a:pPr algn="l"/>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3" name="矩形: 圆角 38"/>
          <p:cNvSpPr/>
          <p:nvPr>
            <p:custDataLst>
              <p:tags r:id="rId7"/>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6" name="矩形: 圆角 24"/>
          <p:cNvSpPr/>
          <p:nvPr>
            <p:custDataLst>
              <p:tags r:id="rId10"/>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1"/>
          <p:cNvSpPr/>
          <p:nvPr>
            <p:custDataLst>
              <p:tags r:id="rId12"/>
            </p:custDataLst>
          </p:nvPr>
        </p:nvSpPr>
        <p:spPr>
          <a:xfrm>
            <a:off x="8714105" y="-15240"/>
            <a:ext cx="1642110" cy="1118235"/>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文本框 34"/>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6" name="文本框 35"/>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7" name="文本框 36"/>
          <p:cNvSpPr txBox="1"/>
          <p:nvPr>
            <p:custDataLst>
              <p:tags r:id="rId16"/>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7"/>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9" name="文本框 38"/>
          <p:cNvSpPr txBox="1"/>
          <p:nvPr>
            <p:custDataLst>
              <p:tags r:id="rId18"/>
            </p:custDataLst>
          </p:nvPr>
        </p:nvSpPr>
        <p:spPr>
          <a:xfrm>
            <a:off x="8630285" y="125730"/>
            <a:ext cx="1810385"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0" name="文本框 39"/>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41" name="矩形 40"/>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6" name="组合 5" descr="7b0a202020202274657874626f78223a20227b5c2263617465676f72795f69645c223a31303339352c5c2269645c223a32303334323236317d220a7d0a"/>
          <p:cNvGrpSpPr/>
          <p:nvPr/>
        </p:nvGrpSpPr>
        <p:grpSpPr>
          <a:xfrm>
            <a:off x="221615" y="1102360"/>
            <a:ext cx="11666220" cy="5610225"/>
            <a:chOff x="5518" y="3472"/>
            <a:chExt cx="8166" cy="3858"/>
          </a:xfrm>
        </p:grpSpPr>
        <p:grpSp>
          <p:nvGrpSpPr>
            <p:cNvPr id="11" name="组合 10"/>
            <p:cNvGrpSpPr/>
            <p:nvPr/>
          </p:nvGrpSpPr>
          <p:grpSpPr>
            <a:xfrm>
              <a:off x="5518" y="3472"/>
              <a:ext cx="8166" cy="3858"/>
              <a:chOff x="5518" y="3472"/>
              <a:chExt cx="8166" cy="3858"/>
            </a:xfrm>
          </p:grpSpPr>
          <p:sp>
            <p:nvSpPr>
              <p:cNvPr id="481" name="图形 479"/>
              <p:cNvSpPr/>
              <p:nvPr/>
            </p:nvSpPr>
            <p:spPr>
              <a:xfrm>
                <a:off x="5619" y="3582"/>
                <a:ext cx="6829" cy="3367"/>
              </a:xfrm>
              <a:custGeom>
                <a:avLst/>
                <a:gdLst>
                  <a:gd name="connsiteX0" fmla="*/ 0 w 4336732"/>
                  <a:gd name="connsiteY0" fmla="*/ 2138363 h 2138362"/>
                  <a:gd name="connsiteX1" fmla="*/ 0 w 4336732"/>
                  <a:gd name="connsiteY1" fmla="*/ 348615 h 2138362"/>
                  <a:gd name="connsiteX2" fmla="*/ 349568 w 4336732"/>
                  <a:gd name="connsiteY2" fmla="*/ 0 h 2138362"/>
                  <a:gd name="connsiteX3" fmla="*/ 4336733 w 4336732"/>
                  <a:gd name="connsiteY3" fmla="*/ 0 h 2138362"/>
                </a:gdLst>
                <a:ahLst/>
                <a:cxnLst>
                  <a:cxn ang="0">
                    <a:pos x="connsiteX0" y="connsiteY0"/>
                  </a:cxn>
                  <a:cxn ang="0">
                    <a:pos x="connsiteX1" y="connsiteY1"/>
                  </a:cxn>
                  <a:cxn ang="0">
                    <a:pos x="connsiteX2" y="connsiteY2"/>
                  </a:cxn>
                  <a:cxn ang="0">
                    <a:pos x="connsiteX3" y="connsiteY3"/>
                  </a:cxn>
                </a:cxnLst>
                <a:rect l="l" t="t" r="r" b="b"/>
                <a:pathLst>
                  <a:path w="4336732" h="2138362">
                    <a:moveTo>
                      <a:pt x="0" y="2138363"/>
                    </a:moveTo>
                    <a:lnTo>
                      <a:pt x="0" y="348615"/>
                    </a:lnTo>
                    <a:cubicBezTo>
                      <a:pt x="0" y="156210"/>
                      <a:pt x="156210" y="0"/>
                      <a:pt x="349568" y="0"/>
                    </a:cubicBezTo>
                    <a:lnTo>
                      <a:pt x="4336733" y="0"/>
                    </a:lnTo>
                  </a:path>
                </a:pathLst>
              </a:custGeom>
              <a:noFill/>
              <a:ln w="28575" cap="flat">
                <a:solidFill>
                  <a:srgbClr val="FFE6C7"/>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2" name="图形 479"/>
              <p:cNvSpPr/>
              <p:nvPr/>
            </p:nvSpPr>
            <p:spPr>
              <a:xfrm>
                <a:off x="5848" y="5292"/>
                <a:ext cx="7629" cy="2017"/>
              </a:xfrm>
              <a:custGeom>
                <a:avLst/>
                <a:gdLst>
                  <a:gd name="connsiteX0" fmla="*/ 4844415 w 4844415"/>
                  <a:gd name="connsiteY0" fmla="*/ 0 h 1281112"/>
                  <a:gd name="connsiteX1" fmla="*/ 4844415 w 4844415"/>
                  <a:gd name="connsiteY1" fmla="*/ 931545 h 1281112"/>
                  <a:gd name="connsiteX2" fmla="*/ 4494848 w 4844415"/>
                  <a:gd name="connsiteY2" fmla="*/ 1281113 h 1281112"/>
                  <a:gd name="connsiteX3" fmla="*/ 0 w 4844415"/>
                  <a:gd name="connsiteY3" fmla="*/ 1281113 h 1281112"/>
                </a:gdLst>
                <a:ahLst/>
                <a:cxnLst>
                  <a:cxn ang="0">
                    <a:pos x="connsiteX0" y="connsiteY0"/>
                  </a:cxn>
                  <a:cxn ang="0">
                    <a:pos x="connsiteX1" y="connsiteY1"/>
                  </a:cxn>
                  <a:cxn ang="0">
                    <a:pos x="connsiteX2" y="connsiteY2"/>
                  </a:cxn>
                  <a:cxn ang="0">
                    <a:pos x="connsiteX3" y="connsiteY3"/>
                  </a:cxn>
                </a:cxnLst>
                <a:rect l="l" t="t" r="r" b="b"/>
                <a:pathLst>
                  <a:path w="4844415" h="1281112">
                    <a:moveTo>
                      <a:pt x="4844415" y="0"/>
                    </a:moveTo>
                    <a:lnTo>
                      <a:pt x="4844415" y="931545"/>
                    </a:lnTo>
                    <a:cubicBezTo>
                      <a:pt x="4844415" y="1124902"/>
                      <a:pt x="4688205" y="1281113"/>
                      <a:pt x="4494848" y="1281113"/>
                    </a:cubicBezTo>
                    <a:lnTo>
                      <a:pt x="0" y="1281113"/>
                    </a:lnTo>
                  </a:path>
                </a:pathLst>
              </a:custGeom>
              <a:noFill/>
              <a:ln w="28575" cap="flat">
                <a:solidFill>
                  <a:srgbClr val="FFE6C7"/>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582" name="图形 479"/>
              <p:cNvGrpSpPr/>
              <p:nvPr/>
            </p:nvGrpSpPr>
            <p:grpSpPr>
              <a:xfrm>
                <a:off x="5520" y="3472"/>
                <a:ext cx="8165" cy="1684"/>
                <a:chOff x="3505200" y="2205037"/>
                <a:chExt cx="5184853" cy="1069209"/>
              </a:xfrm>
            </p:grpSpPr>
            <p:grpSp>
              <p:nvGrpSpPr>
                <p:cNvPr id="583" name="图形 479"/>
                <p:cNvGrpSpPr/>
                <p:nvPr/>
              </p:nvGrpSpPr>
              <p:grpSpPr>
                <a:xfrm>
                  <a:off x="3505200" y="2205037"/>
                  <a:ext cx="5131117" cy="1069209"/>
                  <a:chOff x="3505200" y="2205037"/>
                  <a:chExt cx="5131117" cy="1069209"/>
                </a:xfrm>
              </p:grpSpPr>
              <p:sp>
                <p:nvSpPr>
                  <p:cNvPr id="584" name="图形 479"/>
                  <p:cNvSpPr/>
                  <p:nvPr/>
                </p:nvSpPr>
                <p:spPr>
                  <a:xfrm>
                    <a:off x="8021955" y="2299956"/>
                    <a:ext cx="107388" cy="125534"/>
                  </a:xfrm>
                  <a:custGeom>
                    <a:avLst/>
                    <a:gdLst>
                      <a:gd name="connsiteX0" fmla="*/ 79057 w 107388"/>
                      <a:gd name="connsiteY0" fmla="*/ 116535 h 125534"/>
                      <a:gd name="connsiteX1" fmla="*/ 77152 w 107388"/>
                      <a:gd name="connsiteY1" fmla="*/ 116535 h 125534"/>
                      <a:gd name="connsiteX2" fmla="*/ 69532 w 107388"/>
                      <a:gd name="connsiteY2" fmla="*/ 110820 h 125534"/>
                      <a:gd name="connsiteX3" fmla="*/ 43815 w 107388"/>
                      <a:gd name="connsiteY3" fmla="*/ 101295 h 125534"/>
                      <a:gd name="connsiteX4" fmla="*/ 30480 w 107388"/>
                      <a:gd name="connsiteY4" fmla="*/ 87960 h 125534"/>
                      <a:gd name="connsiteX5" fmla="*/ 5715 w 107388"/>
                      <a:gd name="connsiteY5" fmla="*/ 57480 h 125534"/>
                      <a:gd name="connsiteX6" fmla="*/ 5715 w 107388"/>
                      <a:gd name="connsiteY6" fmla="*/ 56528 h 125534"/>
                      <a:gd name="connsiteX7" fmla="*/ 20002 w 107388"/>
                      <a:gd name="connsiteY7" fmla="*/ 64148 h 125534"/>
                      <a:gd name="connsiteX8" fmla="*/ 4763 w 107388"/>
                      <a:gd name="connsiteY8" fmla="*/ 31763 h 125534"/>
                      <a:gd name="connsiteX9" fmla="*/ 6667 w 107388"/>
                      <a:gd name="connsiteY9" fmla="*/ 29858 h 125534"/>
                      <a:gd name="connsiteX10" fmla="*/ 11430 w 107388"/>
                      <a:gd name="connsiteY10" fmla="*/ 34620 h 125534"/>
                      <a:gd name="connsiteX11" fmla="*/ 22860 w 107388"/>
                      <a:gd name="connsiteY11" fmla="*/ 47003 h 125534"/>
                      <a:gd name="connsiteX12" fmla="*/ 0 w 107388"/>
                      <a:gd name="connsiteY12" fmla="*/ 4140 h 125534"/>
                      <a:gd name="connsiteX13" fmla="*/ 15240 w 107388"/>
                      <a:gd name="connsiteY13" fmla="*/ 13665 h 125534"/>
                      <a:gd name="connsiteX14" fmla="*/ 30480 w 107388"/>
                      <a:gd name="connsiteY14" fmla="*/ 35573 h 125534"/>
                      <a:gd name="connsiteX15" fmla="*/ 36195 w 107388"/>
                      <a:gd name="connsiteY15" fmla="*/ 39383 h 125534"/>
                      <a:gd name="connsiteX16" fmla="*/ 18097 w 107388"/>
                      <a:gd name="connsiteY16" fmla="*/ 330 h 125534"/>
                      <a:gd name="connsiteX17" fmla="*/ 33338 w 107388"/>
                      <a:gd name="connsiteY17" fmla="*/ 11760 h 125534"/>
                      <a:gd name="connsiteX18" fmla="*/ 57150 w 107388"/>
                      <a:gd name="connsiteY18" fmla="*/ 45098 h 125534"/>
                      <a:gd name="connsiteX19" fmla="*/ 65722 w 107388"/>
                      <a:gd name="connsiteY19" fmla="*/ 48908 h 125534"/>
                      <a:gd name="connsiteX20" fmla="*/ 58102 w 107388"/>
                      <a:gd name="connsiteY20" fmla="*/ 24143 h 125534"/>
                      <a:gd name="connsiteX21" fmla="*/ 59055 w 107388"/>
                      <a:gd name="connsiteY21" fmla="*/ 22238 h 125534"/>
                      <a:gd name="connsiteX22" fmla="*/ 68580 w 107388"/>
                      <a:gd name="connsiteY22" fmla="*/ 26048 h 125534"/>
                      <a:gd name="connsiteX23" fmla="*/ 80963 w 107388"/>
                      <a:gd name="connsiteY23" fmla="*/ 44145 h 125534"/>
                      <a:gd name="connsiteX24" fmla="*/ 106680 w 107388"/>
                      <a:gd name="connsiteY24" fmla="*/ 106058 h 125534"/>
                      <a:gd name="connsiteX25" fmla="*/ 103822 w 107388"/>
                      <a:gd name="connsiteY25" fmla="*/ 103200 h 125534"/>
                      <a:gd name="connsiteX26" fmla="*/ 105727 w 107388"/>
                      <a:gd name="connsiteY26" fmla="*/ 125108 h 125534"/>
                      <a:gd name="connsiteX27" fmla="*/ 79057 w 107388"/>
                      <a:gd name="connsiteY27" fmla="*/ 116535 h 1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7388" h="125534">
                        <a:moveTo>
                          <a:pt x="79057" y="116535"/>
                        </a:moveTo>
                        <a:cubicBezTo>
                          <a:pt x="78105" y="116535"/>
                          <a:pt x="78105" y="116535"/>
                          <a:pt x="77152" y="116535"/>
                        </a:cubicBezTo>
                        <a:cubicBezTo>
                          <a:pt x="74295" y="116535"/>
                          <a:pt x="72390" y="113678"/>
                          <a:pt x="69532" y="110820"/>
                        </a:cubicBezTo>
                        <a:cubicBezTo>
                          <a:pt x="60960" y="103200"/>
                          <a:pt x="54292" y="107010"/>
                          <a:pt x="43815" y="101295"/>
                        </a:cubicBezTo>
                        <a:cubicBezTo>
                          <a:pt x="40957" y="99390"/>
                          <a:pt x="41910" y="100343"/>
                          <a:pt x="30480" y="87960"/>
                        </a:cubicBezTo>
                        <a:cubicBezTo>
                          <a:pt x="23813" y="81293"/>
                          <a:pt x="5715" y="64148"/>
                          <a:pt x="5715" y="57480"/>
                        </a:cubicBezTo>
                        <a:cubicBezTo>
                          <a:pt x="5715" y="56528"/>
                          <a:pt x="5715" y="56528"/>
                          <a:pt x="5715" y="56528"/>
                        </a:cubicBezTo>
                        <a:cubicBezTo>
                          <a:pt x="7620" y="54623"/>
                          <a:pt x="13335" y="60338"/>
                          <a:pt x="20002" y="64148"/>
                        </a:cubicBezTo>
                        <a:cubicBezTo>
                          <a:pt x="11430" y="55575"/>
                          <a:pt x="5715" y="46050"/>
                          <a:pt x="4763" y="31763"/>
                        </a:cubicBezTo>
                        <a:cubicBezTo>
                          <a:pt x="4763" y="30810"/>
                          <a:pt x="5715" y="29858"/>
                          <a:pt x="6667" y="29858"/>
                        </a:cubicBezTo>
                        <a:cubicBezTo>
                          <a:pt x="10477" y="31763"/>
                          <a:pt x="8572" y="30810"/>
                          <a:pt x="11430" y="34620"/>
                        </a:cubicBezTo>
                        <a:cubicBezTo>
                          <a:pt x="14288" y="39383"/>
                          <a:pt x="17145" y="47955"/>
                          <a:pt x="22860" y="47003"/>
                        </a:cubicBezTo>
                        <a:cubicBezTo>
                          <a:pt x="13335" y="31763"/>
                          <a:pt x="3810" y="18428"/>
                          <a:pt x="0" y="4140"/>
                        </a:cubicBezTo>
                        <a:cubicBezTo>
                          <a:pt x="6667" y="3188"/>
                          <a:pt x="11430" y="8903"/>
                          <a:pt x="15240" y="13665"/>
                        </a:cubicBezTo>
                        <a:cubicBezTo>
                          <a:pt x="20002" y="21285"/>
                          <a:pt x="25717" y="27953"/>
                          <a:pt x="30480" y="35573"/>
                        </a:cubicBezTo>
                        <a:cubicBezTo>
                          <a:pt x="32385" y="37478"/>
                          <a:pt x="35242" y="40335"/>
                          <a:pt x="36195" y="39383"/>
                        </a:cubicBezTo>
                        <a:cubicBezTo>
                          <a:pt x="28575" y="27000"/>
                          <a:pt x="22860" y="13665"/>
                          <a:pt x="18097" y="330"/>
                        </a:cubicBezTo>
                        <a:cubicBezTo>
                          <a:pt x="24765" y="-1575"/>
                          <a:pt x="30480" y="5093"/>
                          <a:pt x="33338" y="11760"/>
                        </a:cubicBezTo>
                        <a:cubicBezTo>
                          <a:pt x="40005" y="23190"/>
                          <a:pt x="48577" y="34620"/>
                          <a:pt x="57150" y="45098"/>
                        </a:cubicBezTo>
                        <a:cubicBezTo>
                          <a:pt x="59055" y="47955"/>
                          <a:pt x="62865" y="50813"/>
                          <a:pt x="65722" y="48908"/>
                        </a:cubicBezTo>
                        <a:lnTo>
                          <a:pt x="58102" y="24143"/>
                        </a:lnTo>
                        <a:cubicBezTo>
                          <a:pt x="58102" y="23190"/>
                          <a:pt x="58102" y="22238"/>
                          <a:pt x="59055" y="22238"/>
                        </a:cubicBezTo>
                        <a:cubicBezTo>
                          <a:pt x="61913" y="20333"/>
                          <a:pt x="65722" y="23190"/>
                          <a:pt x="68580" y="26048"/>
                        </a:cubicBezTo>
                        <a:cubicBezTo>
                          <a:pt x="73342" y="31763"/>
                          <a:pt x="78105" y="37478"/>
                          <a:pt x="80963" y="44145"/>
                        </a:cubicBezTo>
                        <a:cubicBezTo>
                          <a:pt x="90488" y="64148"/>
                          <a:pt x="89535" y="90818"/>
                          <a:pt x="106680" y="106058"/>
                        </a:cubicBezTo>
                        <a:lnTo>
                          <a:pt x="103822" y="103200"/>
                        </a:lnTo>
                        <a:cubicBezTo>
                          <a:pt x="107632" y="109868"/>
                          <a:pt x="108585" y="118440"/>
                          <a:pt x="105727" y="125108"/>
                        </a:cubicBezTo>
                        <a:cubicBezTo>
                          <a:pt x="97155" y="127013"/>
                          <a:pt x="87630" y="122250"/>
                          <a:pt x="79057" y="116535"/>
                        </a:cubicBezTo>
                        <a:close/>
                      </a:path>
                    </a:pathLst>
                  </a:custGeom>
                  <a:solidFill>
                    <a:srgbClr val="FDEA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5" name="图形 479"/>
                  <p:cNvSpPr/>
                  <p:nvPr/>
                </p:nvSpPr>
                <p:spPr>
                  <a:xfrm>
                    <a:off x="8085772" y="2386964"/>
                    <a:ext cx="362344" cy="449580"/>
                  </a:xfrm>
                  <a:custGeom>
                    <a:avLst/>
                    <a:gdLst>
                      <a:gd name="connsiteX0" fmla="*/ 360997 w 362344"/>
                      <a:gd name="connsiteY0" fmla="*/ 325755 h 449580"/>
                      <a:gd name="connsiteX1" fmla="*/ 361950 w 362344"/>
                      <a:gd name="connsiteY1" fmla="*/ 316230 h 449580"/>
                      <a:gd name="connsiteX2" fmla="*/ 333375 w 362344"/>
                      <a:gd name="connsiteY2" fmla="*/ 300990 h 449580"/>
                      <a:gd name="connsiteX3" fmla="*/ 174308 w 362344"/>
                      <a:gd name="connsiteY3" fmla="*/ 144780 h 449580"/>
                      <a:gd name="connsiteX4" fmla="*/ 112395 w 362344"/>
                      <a:gd name="connsiteY4" fmla="*/ 68580 h 449580"/>
                      <a:gd name="connsiteX5" fmla="*/ 79058 w 362344"/>
                      <a:gd name="connsiteY5" fmla="*/ 34290 h 449580"/>
                      <a:gd name="connsiteX6" fmla="*/ 38100 w 362344"/>
                      <a:gd name="connsiteY6" fmla="*/ 0 h 449580"/>
                      <a:gd name="connsiteX7" fmla="*/ 0 w 362344"/>
                      <a:gd name="connsiteY7" fmla="*/ 31432 h 449580"/>
                      <a:gd name="connsiteX8" fmla="*/ 100965 w 362344"/>
                      <a:gd name="connsiteY8" fmla="*/ 203835 h 449580"/>
                      <a:gd name="connsiteX9" fmla="*/ 145733 w 362344"/>
                      <a:gd name="connsiteY9" fmla="*/ 272415 h 449580"/>
                      <a:gd name="connsiteX10" fmla="*/ 264795 w 362344"/>
                      <a:gd name="connsiteY10" fmla="*/ 449580 h 449580"/>
                      <a:gd name="connsiteX11" fmla="*/ 322897 w 362344"/>
                      <a:gd name="connsiteY11" fmla="*/ 390525 h 449580"/>
                      <a:gd name="connsiteX12" fmla="*/ 360997 w 362344"/>
                      <a:gd name="connsiteY12" fmla="*/ 325755 h 449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2344" h="449580">
                        <a:moveTo>
                          <a:pt x="360997" y="325755"/>
                        </a:moveTo>
                        <a:cubicBezTo>
                          <a:pt x="361950" y="323850"/>
                          <a:pt x="362903" y="320040"/>
                          <a:pt x="361950" y="316230"/>
                        </a:cubicBezTo>
                        <a:cubicBezTo>
                          <a:pt x="358140" y="304800"/>
                          <a:pt x="338138" y="301943"/>
                          <a:pt x="333375" y="300990"/>
                        </a:cubicBezTo>
                        <a:cubicBezTo>
                          <a:pt x="288608" y="292418"/>
                          <a:pt x="219075" y="201930"/>
                          <a:pt x="174308" y="144780"/>
                        </a:cubicBezTo>
                        <a:cubicBezTo>
                          <a:pt x="161925" y="128587"/>
                          <a:pt x="141922" y="100965"/>
                          <a:pt x="112395" y="68580"/>
                        </a:cubicBezTo>
                        <a:cubicBezTo>
                          <a:pt x="102870" y="58103"/>
                          <a:pt x="91440" y="46672"/>
                          <a:pt x="79058" y="34290"/>
                        </a:cubicBezTo>
                        <a:cubicBezTo>
                          <a:pt x="67628" y="22860"/>
                          <a:pt x="54293" y="11430"/>
                          <a:pt x="38100" y="0"/>
                        </a:cubicBezTo>
                        <a:cubicBezTo>
                          <a:pt x="27622" y="8572"/>
                          <a:pt x="10478" y="22860"/>
                          <a:pt x="0" y="31432"/>
                        </a:cubicBezTo>
                        <a:cubicBezTo>
                          <a:pt x="43815" y="109538"/>
                          <a:pt x="55245" y="135255"/>
                          <a:pt x="100965" y="203835"/>
                        </a:cubicBezTo>
                        <a:cubicBezTo>
                          <a:pt x="125730" y="240030"/>
                          <a:pt x="140970" y="264795"/>
                          <a:pt x="145733" y="272415"/>
                        </a:cubicBezTo>
                        <a:cubicBezTo>
                          <a:pt x="220028" y="386715"/>
                          <a:pt x="230505" y="448627"/>
                          <a:pt x="264795" y="449580"/>
                        </a:cubicBezTo>
                        <a:cubicBezTo>
                          <a:pt x="268605" y="449580"/>
                          <a:pt x="267653" y="448627"/>
                          <a:pt x="322897" y="390525"/>
                        </a:cubicBezTo>
                        <a:cubicBezTo>
                          <a:pt x="322897" y="389573"/>
                          <a:pt x="345758" y="364808"/>
                          <a:pt x="360997" y="325755"/>
                        </a:cubicBezTo>
                        <a:close/>
                      </a:path>
                    </a:pathLst>
                  </a:custGeom>
                  <a:solidFill>
                    <a:srgbClr val="FFC67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586" name="图形 479"/>
                  <p:cNvGrpSpPr/>
                  <p:nvPr/>
                </p:nvGrpSpPr>
                <p:grpSpPr>
                  <a:xfrm>
                    <a:off x="8213407" y="2645092"/>
                    <a:ext cx="224790" cy="462731"/>
                    <a:chOff x="8213407" y="2645092"/>
                    <a:chExt cx="224790" cy="462731"/>
                  </a:xfrm>
                </p:grpSpPr>
                <p:sp>
                  <p:nvSpPr>
                    <p:cNvPr id="587" name="图形 479"/>
                    <p:cNvSpPr/>
                    <p:nvPr/>
                  </p:nvSpPr>
                  <p:spPr>
                    <a:xfrm>
                      <a:off x="8213407" y="2712719"/>
                      <a:ext cx="194310" cy="395104"/>
                    </a:xfrm>
                    <a:custGeom>
                      <a:avLst/>
                      <a:gdLst>
                        <a:gd name="connsiteX0" fmla="*/ 177165 w 194310"/>
                        <a:gd name="connsiteY0" fmla="*/ 190500 h 395104"/>
                        <a:gd name="connsiteX1" fmla="*/ 194310 w 194310"/>
                        <a:gd name="connsiteY1" fmla="*/ 0 h 395104"/>
                        <a:gd name="connsiteX2" fmla="*/ 171450 w 194310"/>
                        <a:gd name="connsiteY2" fmla="*/ 5715 h 395104"/>
                        <a:gd name="connsiteX3" fmla="*/ 137160 w 194310"/>
                        <a:gd name="connsiteY3" fmla="*/ 28575 h 395104"/>
                        <a:gd name="connsiteX4" fmla="*/ 118110 w 194310"/>
                        <a:gd name="connsiteY4" fmla="*/ 72390 h 395104"/>
                        <a:gd name="connsiteX5" fmla="*/ 85725 w 194310"/>
                        <a:gd name="connsiteY5" fmla="*/ 173355 h 395104"/>
                        <a:gd name="connsiteX6" fmla="*/ 52388 w 194310"/>
                        <a:gd name="connsiteY6" fmla="*/ 281940 h 395104"/>
                        <a:gd name="connsiteX7" fmla="*/ 35243 w 194310"/>
                        <a:gd name="connsiteY7" fmla="*/ 317183 h 395104"/>
                        <a:gd name="connsiteX8" fmla="*/ 0 w 194310"/>
                        <a:gd name="connsiteY8" fmla="*/ 354330 h 395104"/>
                        <a:gd name="connsiteX9" fmla="*/ 117158 w 194310"/>
                        <a:gd name="connsiteY9" fmla="*/ 393383 h 395104"/>
                        <a:gd name="connsiteX10" fmla="*/ 141923 w 194310"/>
                        <a:gd name="connsiteY10" fmla="*/ 392430 h 395104"/>
                        <a:gd name="connsiteX11" fmla="*/ 151448 w 194310"/>
                        <a:gd name="connsiteY11" fmla="*/ 383858 h 395104"/>
                        <a:gd name="connsiteX12" fmla="*/ 177165 w 194310"/>
                        <a:gd name="connsiteY12" fmla="*/ 190500 h 39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310" h="395104">
                          <a:moveTo>
                            <a:pt x="177165" y="190500"/>
                          </a:moveTo>
                          <a:cubicBezTo>
                            <a:pt x="182880" y="126682"/>
                            <a:pt x="184785" y="62865"/>
                            <a:pt x="194310" y="0"/>
                          </a:cubicBezTo>
                          <a:cubicBezTo>
                            <a:pt x="186690" y="1905"/>
                            <a:pt x="179070" y="4763"/>
                            <a:pt x="171450" y="5715"/>
                          </a:cubicBezTo>
                          <a:cubicBezTo>
                            <a:pt x="155258" y="8573"/>
                            <a:pt x="142875" y="12382"/>
                            <a:pt x="137160" y="28575"/>
                          </a:cubicBezTo>
                          <a:cubicBezTo>
                            <a:pt x="129540" y="49530"/>
                            <a:pt x="121920" y="60960"/>
                            <a:pt x="118110" y="72390"/>
                          </a:cubicBezTo>
                          <a:cubicBezTo>
                            <a:pt x="99060" y="129540"/>
                            <a:pt x="89535" y="158115"/>
                            <a:pt x="85725" y="173355"/>
                          </a:cubicBezTo>
                          <a:cubicBezTo>
                            <a:pt x="78105" y="200025"/>
                            <a:pt x="67628" y="239078"/>
                            <a:pt x="52388" y="281940"/>
                          </a:cubicBezTo>
                          <a:cubicBezTo>
                            <a:pt x="49530" y="289560"/>
                            <a:pt x="44768" y="302895"/>
                            <a:pt x="35243" y="317183"/>
                          </a:cubicBezTo>
                          <a:cubicBezTo>
                            <a:pt x="23813" y="335280"/>
                            <a:pt x="9525" y="346710"/>
                            <a:pt x="0" y="354330"/>
                          </a:cubicBezTo>
                          <a:cubicBezTo>
                            <a:pt x="6668" y="356235"/>
                            <a:pt x="79058" y="383858"/>
                            <a:pt x="117158" y="393383"/>
                          </a:cubicBezTo>
                          <a:cubicBezTo>
                            <a:pt x="121920" y="394335"/>
                            <a:pt x="132398" y="397193"/>
                            <a:pt x="141923" y="392430"/>
                          </a:cubicBezTo>
                          <a:cubicBezTo>
                            <a:pt x="145733" y="390525"/>
                            <a:pt x="148590" y="387668"/>
                            <a:pt x="151448" y="383858"/>
                          </a:cubicBezTo>
                          <a:cubicBezTo>
                            <a:pt x="160973" y="320040"/>
                            <a:pt x="170498" y="255270"/>
                            <a:pt x="177165" y="190500"/>
                          </a:cubicBezTo>
                          <a:close/>
                        </a:path>
                      </a:pathLst>
                    </a:custGeom>
                    <a:solidFill>
                      <a:srgbClr val="FF8F1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8" name="图形 479"/>
                    <p:cNvSpPr/>
                    <p:nvPr/>
                  </p:nvSpPr>
                  <p:spPr>
                    <a:xfrm>
                      <a:off x="8360092" y="2645092"/>
                      <a:ext cx="78105" cy="94297"/>
                    </a:xfrm>
                    <a:custGeom>
                      <a:avLst/>
                      <a:gdLst>
                        <a:gd name="connsiteX0" fmla="*/ 10477 w 78105"/>
                        <a:gd name="connsiteY0" fmla="*/ 56197 h 94297"/>
                        <a:gd name="connsiteX1" fmla="*/ 8572 w 78105"/>
                        <a:gd name="connsiteY1" fmla="*/ 57150 h 94297"/>
                        <a:gd name="connsiteX2" fmla="*/ 0 w 78105"/>
                        <a:gd name="connsiteY2" fmla="*/ 94297 h 94297"/>
                        <a:gd name="connsiteX3" fmla="*/ 3810 w 78105"/>
                        <a:gd name="connsiteY3" fmla="*/ 94297 h 94297"/>
                        <a:gd name="connsiteX4" fmla="*/ 7620 w 78105"/>
                        <a:gd name="connsiteY4" fmla="*/ 93345 h 94297"/>
                        <a:gd name="connsiteX5" fmla="*/ 16192 w 78105"/>
                        <a:gd name="connsiteY5" fmla="*/ 90488 h 94297"/>
                        <a:gd name="connsiteX6" fmla="*/ 20955 w 78105"/>
                        <a:gd name="connsiteY6" fmla="*/ 88582 h 94297"/>
                        <a:gd name="connsiteX7" fmla="*/ 77152 w 78105"/>
                        <a:gd name="connsiteY7" fmla="*/ 45720 h 94297"/>
                        <a:gd name="connsiteX8" fmla="*/ 78105 w 78105"/>
                        <a:gd name="connsiteY8" fmla="*/ 0 h 94297"/>
                        <a:gd name="connsiteX9" fmla="*/ 10477 w 78105"/>
                        <a:gd name="connsiteY9" fmla="*/ 56197 h 9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105" h="94297">
                          <a:moveTo>
                            <a:pt x="10477" y="56197"/>
                          </a:moveTo>
                          <a:cubicBezTo>
                            <a:pt x="9525" y="56197"/>
                            <a:pt x="9525" y="57150"/>
                            <a:pt x="8572" y="57150"/>
                          </a:cubicBezTo>
                          <a:cubicBezTo>
                            <a:pt x="4763" y="72390"/>
                            <a:pt x="952" y="87630"/>
                            <a:pt x="0" y="94297"/>
                          </a:cubicBezTo>
                          <a:cubicBezTo>
                            <a:pt x="952" y="94297"/>
                            <a:pt x="1905" y="94297"/>
                            <a:pt x="3810" y="94297"/>
                          </a:cubicBezTo>
                          <a:cubicBezTo>
                            <a:pt x="-953" y="94297"/>
                            <a:pt x="6667" y="93345"/>
                            <a:pt x="7620" y="93345"/>
                          </a:cubicBezTo>
                          <a:cubicBezTo>
                            <a:pt x="10477" y="92393"/>
                            <a:pt x="13335" y="91440"/>
                            <a:pt x="16192" y="90488"/>
                          </a:cubicBezTo>
                          <a:cubicBezTo>
                            <a:pt x="18097" y="89535"/>
                            <a:pt x="19050" y="89535"/>
                            <a:pt x="20955" y="88582"/>
                          </a:cubicBezTo>
                          <a:cubicBezTo>
                            <a:pt x="42863" y="77152"/>
                            <a:pt x="74295" y="57150"/>
                            <a:pt x="77152" y="45720"/>
                          </a:cubicBezTo>
                          <a:cubicBezTo>
                            <a:pt x="78105" y="40005"/>
                            <a:pt x="78105" y="20955"/>
                            <a:pt x="78105" y="0"/>
                          </a:cubicBezTo>
                          <a:cubicBezTo>
                            <a:pt x="58102" y="23813"/>
                            <a:pt x="35243" y="42863"/>
                            <a:pt x="10477" y="56197"/>
                          </a:cubicBezTo>
                          <a:close/>
                        </a:path>
                      </a:pathLst>
                    </a:custGeom>
                    <a:solidFill>
                      <a:srgbClr val="FFC67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89" name="图形 479"/>
                  <p:cNvSpPr/>
                  <p:nvPr/>
                </p:nvSpPr>
                <p:spPr>
                  <a:xfrm>
                    <a:off x="8321040" y="2991801"/>
                    <a:ext cx="256222" cy="282444"/>
                  </a:xfrm>
                  <a:custGeom>
                    <a:avLst/>
                    <a:gdLst>
                      <a:gd name="connsiteX0" fmla="*/ 0 w 256222"/>
                      <a:gd name="connsiteY0" fmla="*/ 246698 h 282444"/>
                      <a:gd name="connsiteX1" fmla="*/ 51435 w 256222"/>
                      <a:gd name="connsiteY1" fmla="*/ 263843 h 282444"/>
                      <a:gd name="connsiteX2" fmla="*/ 142875 w 256222"/>
                      <a:gd name="connsiteY2" fmla="*/ 280988 h 282444"/>
                      <a:gd name="connsiteX3" fmla="*/ 256222 w 256222"/>
                      <a:gd name="connsiteY3" fmla="*/ 280035 h 282444"/>
                      <a:gd name="connsiteX4" fmla="*/ 255270 w 256222"/>
                      <a:gd name="connsiteY4" fmla="*/ 265748 h 282444"/>
                      <a:gd name="connsiteX5" fmla="*/ 239078 w 256222"/>
                      <a:gd name="connsiteY5" fmla="*/ 0 h 282444"/>
                      <a:gd name="connsiteX6" fmla="*/ 100965 w 256222"/>
                      <a:gd name="connsiteY6" fmla="*/ 30480 h 282444"/>
                      <a:gd name="connsiteX7" fmla="*/ 55245 w 256222"/>
                      <a:gd name="connsiteY7" fmla="*/ 40958 h 282444"/>
                      <a:gd name="connsiteX8" fmla="*/ 27622 w 256222"/>
                      <a:gd name="connsiteY8" fmla="*/ 82868 h 282444"/>
                      <a:gd name="connsiteX9" fmla="*/ 953 w 256222"/>
                      <a:gd name="connsiteY9" fmla="*/ 231458 h 282444"/>
                      <a:gd name="connsiteX10" fmla="*/ 0 w 256222"/>
                      <a:gd name="connsiteY10" fmla="*/ 246698 h 28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6222" h="282444">
                        <a:moveTo>
                          <a:pt x="0" y="246698"/>
                        </a:moveTo>
                        <a:cubicBezTo>
                          <a:pt x="17145" y="251460"/>
                          <a:pt x="34290" y="258127"/>
                          <a:pt x="51435" y="263843"/>
                        </a:cubicBezTo>
                        <a:cubicBezTo>
                          <a:pt x="80962" y="273368"/>
                          <a:pt x="111442" y="279083"/>
                          <a:pt x="142875" y="280988"/>
                        </a:cubicBezTo>
                        <a:cubicBezTo>
                          <a:pt x="180975" y="283845"/>
                          <a:pt x="219075" y="281940"/>
                          <a:pt x="256222" y="280035"/>
                        </a:cubicBezTo>
                        <a:cubicBezTo>
                          <a:pt x="256222" y="275273"/>
                          <a:pt x="256222" y="270510"/>
                          <a:pt x="255270" y="265748"/>
                        </a:cubicBezTo>
                        <a:cubicBezTo>
                          <a:pt x="249555" y="177165"/>
                          <a:pt x="244792" y="88583"/>
                          <a:pt x="239078" y="0"/>
                        </a:cubicBezTo>
                        <a:cubicBezTo>
                          <a:pt x="193358" y="19050"/>
                          <a:pt x="146685" y="28575"/>
                          <a:pt x="100965" y="30480"/>
                        </a:cubicBezTo>
                        <a:cubicBezTo>
                          <a:pt x="85725" y="31433"/>
                          <a:pt x="70485" y="30480"/>
                          <a:pt x="55245" y="40958"/>
                        </a:cubicBezTo>
                        <a:cubicBezTo>
                          <a:pt x="43815" y="48577"/>
                          <a:pt x="33338" y="63818"/>
                          <a:pt x="27622" y="82868"/>
                        </a:cubicBezTo>
                        <a:cubicBezTo>
                          <a:pt x="19050" y="132398"/>
                          <a:pt x="10478" y="181927"/>
                          <a:pt x="953" y="231458"/>
                        </a:cubicBezTo>
                        <a:cubicBezTo>
                          <a:pt x="1905" y="235268"/>
                          <a:pt x="953" y="240983"/>
                          <a:pt x="0" y="246698"/>
                        </a:cubicBezTo>
                        <a:close/>
                      </a:path>
                    </a:pathLst>
                  </a:custGeom>
                  <a:solidFill>
                    <a:srgbClr val="8B331A"/>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590" name="图形 479"/>
                  <p:cNvGrpSpPr/>
                  <p:nvPr/>
                </p:nvGrpSpPr>
                <p:grpSpPr>
                  <a:xfrm>
                    <a:off x="8296591" y="2341873"/>
                    <a:ext cx="337994" cy="372423"/>
                    <a:chOff x="8296591" y="2341873"/>
                    <a:chExt cx="337994" cy="372423"/>
                  </a:xfrm>
                </p:grpSpPr>
                <p:sp>
                  <p:nvSpPr>
                    <p:cNvPr id="591" name="图形 479"/>
                    <p:cNvSpPr/>
                    <p:nvPr/>
                  </p:nvSpPr>
                  <p:spPr>
                    <a:xfrm>
                      <a:off x="8296591" y="2362768"/>
                      <a:ext cx="337994" cy="308636"/>
                    </a:xfrm>
                    <a:custGeom>
                      <a:avLst/>
                      <a:gdLst>
                        <a:gd name="connsiteX0" fmla="*/ 274003 w 337994"/>
                        <a:gd name="connsiteY0" fmla="*/ 36578 h 308636"/>
                        <a:gd name="connsiteX1" fmla="*/ 318771 w 337994"/>
                        <a:gd name="connsiteY1" fmla="*/ 129923 h 308636"/>
                        <a:gd name="connsiteX2" fmla="*/ 319723 w 337994"/>
                        <a:gd name="connsiteY2" fmla="*/ 217553 h 308636"/>
                        <a:gd name="connsiteX3" fmla="*/ 337821 w 337994"/>
                        <a:gd name="connsiteY3" fmla="*/ 258511 h 308636"/>
                        <a:gd name="connsiteX4" fmla="*/ 300673 w 337994"/>
                        <a:gd name="connsiteY4" fmla="*/ 282323 h 308636"/>
                        <a:gd name="connsiteX5" fmla="*/ 253048 w 337994"/>
                        <a:gd name="connsiteY5" fmla="*/ 279466 h 308636"/>
                        <a:gd name="connsiteX6" fmla="*/ 193041 w 337994"/>
                        <a:gd name="connsiteY6" fmla="*/ 307088 h 308636"/>
                        <a:gd name="connsiteX7" fmla="*/ 89219 w 337994"/>
                        <a:gd name="connsiteY7" fmla="*/ 279466 h 308636"/>
                        <a:gd name="connsiteX8" fmla="*/ 30164 w 337994"/>
                        <a:gd name="connsiteY8" fmla="*/ 272798 h 308636"/>
                        <a:gd name="connsiteX9" fmla="*/ 1589 w 337994"/>
                        <a:gd name="connsiteY9" fmla="*/ 208028 h 308636"/>
                        <a:gd name="connsiteX10" fmla="*/ 41593 w 337994"/>
                        <a:gd name="connsiteY10" fmla="*/ 161356 h 308636"/>
                        <a:gd name="connsiteX11" fmla="*/ 38736 w 337994"/>
                        <a:gd name="connsiteY11" fmla="*/ 104206 h 308636"/>
                        <a:gd name="connsiteX12" fmla="*/ 57786 w 337994"/>
                        <a:gd name="connsiteY12" fmla="*/ 58486 h 308636"/>
                        <a:gd name="connsiteX13" fmla="*/ 121603 w 337994"/>
                        <a:gd name="connsiteY13" fmla="*/ 17528 h 308636"/>
                        <a:gd name="connsiteX14" fmla="*/ 213996 w 337994"/>
                        <a:gd name="connsiteY14" fmla="*/ 1336 h 308636"/>
                        <a:gd name="connsiteX15" fmla="*/ 282576 w 337994"/>
                        <a:gd name="connsiteY15" fmla="*/ 59438 h 30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7994" h="308636">
                          <a:moveTo>
                            <a:pt x="274003" y="36578"/>
                          </a:moveTo>
                          <a:cubicBezTo>
                            <a:pt x="265431" y="70868"/>
                            <a:pt x="310198" y="95633"/>
                            <a:pt x="318771" y="129923"/>
                          </a:cubicBezTo>
                          <a:cubicBezTo>
                            <a:pt x="326391" y="158498"/>
                            <a:pt x="307341" y="189931"/>
                            <a:pt x="319723" y="217553"/>
                          </a:cubicBezTo>
                          <a:cubicBezTo>
                            <a:pt x="325439" y="231841"/>
                            <a:pt x="339726" y="243271"/>
                            <a:pt x="337821" y="258511"/>
                          </a:cubicBezTo>
                          <a:cubicBezTo>
                            <a:pt x="335916" y="274703"/>
                            <a:pt x="316866" y="282323"/>
                            <a:pt x="300673" y="282323"/>
                          </a:cubicBezTo>
                          <a:cubicBezTo>
                            <a:pt x="284481" y="282323"/>
                            <a:pt x="268289" y="276608"/>
                            <a:pt x="253048" y="279466"/>
                          </a:cubicBezTo>
                          <a:cubicBezTo>
                            <a:pt x="231141" y="283276"/>
                            <a:pt x="214948" y="301373"/>
                            <a:pt x="193041" y="307088"/>
                          </a:cubicBezTo>
                          <a:cubicBezTo>
                            <a:pt x="157798" y="315661"/>
                            <a:pt x="148273" y="286133"/>
                            <a:pt x="89219" y="279466"/>
                          </a:cubicBezTo>
                          <a:cubicBezTo>
                            <a:pt x="55881" y="275656"/>
                            <a:pt x="47308" y="284228"/>
                            <a:pt x="30164" y="272798"/>
                          </a:cubicBezTo>
                          <a:cubicBezTo>
                            <a:pt x="10161" y="259463"/>
                            <a:pt x="-5079" y="230888"/>
                            <a:pt x="1589" y="208028"/>
                          </a:cubicBezTo>
                          <a:cubicBezTo>
                            <a:pt x="8256" y="184216"/>
                            <a:pt x="33021" y="187073"/>
                            <a:pt x="41593" y="161356"/>
                          </a:cubicBezTo>
                          <a:cubicBezTo>
                            <a:pt x="48261" y="141353"/>
                            <a:pt x="33973" y="133733"/>
                            <a:pt x="38736" y="104206"/>
                          </a:cubicBezTo>
                          <a:cubicBezTo>
                            <a:pt x="42546" y="80393"/>
                            <a:pt x="53976" y="64201"/>
                            <a:pt x="57786" y="58486"/>
                          </a:cubicBezTo>
                          <a:cubicBezTo>
                            <a:pt x="73978" y="35626"/>
                            <a:pt x="95886" y="28006"/>
                            <a:pt x="121603" y="17528"/>
                          </a:cubicBezTo>
                          <a:cubicBezTo>
                            <a:pt x="151131" y="5146"/>
                            <a:pt x="182564" y="-3427"/>
                            <a:pt x="213996" y="1336"/>
                          </a:cubicBezTo>
                          <a:cubicBezTo>
                            <a:pt x="255906" y="8003"/>
                            <a:pt x="275908" y="48008"/>
                            <a:pt x="282576" y="59438"/>
                          </a:cubicBezTo>
                        </a:path>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2" name="图形 479"/>
                    <p:cNvSpPr/>
                    <p:nvPr/>
                  </p:nvSpPr>
                  <p:spPr>
                    <a:xfrm>
                      <a:off x="8569642" y="2400299"/>
                      <a:ext cx="3809" cy="9525"/>
                    </a:xfrm>
                    <a:custGeom>
                      <a:avLst/>
                      <a:gdLst>
                        <a:gd name="connsiteX0" fmla="*/ 3810 w 3809"/>
                        <a:gd name="connsiteY0" fmla="*/ 9525 h 9525"/>
                        <a:gd name="connsiteX1" fmla="*/ 0 w 3809"/>
                        <a:gd name="connsiteY1" fmla="*/ 2857 h 9525"/>
                        <a:gd name="connsiteX2" fmla="*/ 952 w 3809"/>
                        <a:gd name="connsiteY2" fmla="*/ 0 h 9525"/>
                        <a:gd name="connsiteX3" fmla="*/ 3810 w 3809"/>
                        <a:gd name="connsiteY3" fmla="*/ 9525 h 9525"/>
                        <a:gd name="connsiteX4" fmla="*/ 3810 w 3809"/>
                        <a:gd name="connsiteY4" fmla="*/ 9525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 h="9525">
                          <a:moveTo>
                            <a:pt x="3810" y="9525"/>
                          </a:moveTo>
                          <a:cubicBezTo>
                            <a:pt x="2857" y="7620"/>
                            <a:pt x="1905" y="4763"/>
                            <a:pt x="0" y="2857"/>
                          </a:cubicBezTo>
                          <a:cubicBezTo>
                            <a:pt x="0" y="1905"/>
                            <a:pt x="0" y="953"/>
                            <a:pt x="952" y="0"/>
                          </a:cubicBezTo>
                          <a:lnTo>
                            <a:pt x="3810" y="9525"/>
                          </a:lnTo>
                          <a:cubicBezTo>
                            <a:pt x="3810" y="8572"/>
                            <a:pt x="3810" y="9525"/>
                            <a:pt x="3810" y="9525"/>
                          </a:cubicBezTo>
                          <a:close/>
                        </a:path>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3" name="图形 479"/>
                    <p:cNvSpPr/>
                    <p:nvPr/>
                  </p:nvSpPr>
                  <p:spPr>
                    <a:xfrm>
                      <a:off x="8380094" y="2364673"/>
                      <a:ext cx="200025" cy="287638"/>
                    </a:xfrm>
                    <a:custGeom>
                      <a:avLst/>
                      <a:gdLst>
                        <a:gd name="connsiteX0" fmla="*/ 72390 w 200025"/>
                        <a:gd name="connsiteY0" fmla="*/ 278513 h 287638"/>
                        <a:gd name="connsiteX1" fmla="*/ 70485 w 200025"/>
                        <a:gd name="connsiteY1" fmla="*/ 228983 h 287638"/>
                        <a:gd name="connsiteX2" fmla="*/ 39053 w 200025"/>
                        <a:gd name="connsiteY2" fmla="*/ 140401 h 287638"/>
                        <a:gd name="connsiteX3" fmla="*/ 21907 w 200025"/>
                        <a:gd name="connsiteY3" fmla="*/ 91823 h 287638"/>
                        <a:gd name="connsiteX4" fmla="*/ 1905 w 200025"/>
                        <a:gd name="connsiteY4" fmla="*/ 42293 h 287638"/>
                        <a:gd name="connsiteX5" fmla="*/ 0 w 200025"/>
                        <a:gd name="connsiteY5" fmla="*/ 36578 h 287638"/>
                        <a:gd name="connsiteX6" fmla="*/ 36195 w 200025"/>
                        <a:gd name="connsiteY6" fmla="*/ 17528 h 287638"/>
                        <a:gd name="connsiteX7" fmla="*/ 128588 w 200025"/>
                        <a:gd name="connsiteY7" fmla="*/ 1336 h 287638"/>
                        <a:gd name="connsiteX8" fmla="*/ 188595 w 200025"/>
                        <a:gd name="connsiteY8" fmla="*/ 38483 h 287638"/>
                        <a:gd name="connsiteX9" fmla="*/ 188595 w 200025"/>
                        <a:gd name="connsiteY9" fmla="*/ 51818 h 287638"/>
                        <a:gd name="connsiteX10" fmla="*/ 184785 w 200025"/>
                        <a:gd name="connsiteY10" fmla="*/ 62296 h 287638"/>
                        <a:gd name="connsiteX11" fmla="*/ 181928 w 200025"/>
                        <a:gd name="connsiteY11" fmla="*/ 64201 h 287638"/>
                        <a:gd name="connsiteX12" fmla="*/ 180975 w 200025"/>
                        <a:gd name="connsiteY12" fmla="*/ 68011 h 287638"/>
                        <a:gd name="connsiteX13" fmla="*/ 145732 w 200025"/>
                        <a:gd name="connsiteY13" fmla="*/ 118493 h 287638"/>
                        <a:gd name="connsiteX14" fmla="*/ 180975 w 200025"/>
                        <a:gd name="connsiteY14" fmla="*/ 153736 h 287638"/>
                        <a:gd name="connsiteX15" fmla="*/ 194310 w 200025"/>
                        <a:gd name="connsiteY15" fmla="*/ 209933 h 287638"/>
                        <a:gd name="connsiteX16" fmla="*/ 188595 w 200025"/>
                        <a:gd name="connsiteY16" fmla="*/ 224221 h 287638"/>
                        <a:gd name="connsiteX17" fmla="*/ 190500 w 200025"/>
                        <a:gd name="connsiteY17" fmla="*/ 240413 h 287638"/>
                        <a:gd name="connsiteX18" fmla="*/ 200025 w 200025"/>
                        <a:gd name="connsiteY18" fmla="*/ 263273 h 287638"/>
                        <a:gd name="connsiteX19" fmla="*/ 147638 w 200025"/>
                        <a:gd name="connsiteY19" fmla="*/ 268988 h 287638"/>
                        <a:gd name="connsiteX20" fmla="*/ 111443 w 200025"/>
                        <a:gd name="connsiteY20" fmla="*/ 287086 h 287638"/>
                        <a:gd name="connsiteX21" fmla="*/ 72390 w 200025"/>
                        <a:gd name="connsiteY21" fmla="*/ 278513 h 287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0025" h="287638">
                          <a:moveTo>
                            <a:pt x="72390" y="278513"/>
                          </a:moveTo>
                          <a:cubicBezTo>
                            <a:pt x="62865" y="268036"/>
                            <a:pt x="72390" y="254701"/>
                            <a:pt x="70485" y="228983"/>
                          </a:cubicBezTo>
                          <a:cubicBezTo>
                            <a:pt x="68580" y="197551"/>
                            <a:pt x="51435" y="168976"/>
                            <a:pt x="39053" y="140401"/>
                          </a:cubicBezTo>
                          <a:cubicBezTo>
                            <a:pt x="32385" y="124208"/>
                            <a:pt x="27623" y="108016"/>
                            <a:pt x="21907" y="91823"/>
                          </a:cubicBezTo>
                          <a:cubicBezTo>
                            <a:pt x="16193" y="74678"/>
                            <a:pt x="8573" y="58486"/>
                            <a:pt x="1905" y="42293"/>
                          </a:cubicBezTo>
                          <a:cubicBezTo>
                            <a:pt x="953" y="40388"/>
                            <a:pt x="0" y="38483"/>
                            <a:pt x="0" y="36578"/>
                          </a:cubicBezTo>
                          <a:cubicBezTo>
                            <a:pt x="11430" y="28958"/>
                            <a:pt x="23813" y="23243"/>
                            <a:pt x="36195" y="17528"/>
                          </a:cubicBezTo>
                          <a:cubicBezTo>
                            <a:pt x="65723" y="5146"/>
                            <a:pt x="97155" y="-3427"/>
                            <a:pt x="128588" y="1336"/>
                          </a:cubicBezTo>
                          <a:cubicBezTo>
                            <a:pt x="152400" y="5146"/>
                            <a:pt x="176213" y="18481"/>
                            <a:pt x="188595" y="38483"/>
                          </a:cubicBezTo>
                          <a:cubicBezTo>
                            <a:pt x="187643" y="43246"/>
                            <a:pt x="187643" y="48008"/>
                            <a:pt x="188595" y="51818"/>
                          </a:cubicBezTo>
                          <a:cubicBezTo>
                            <a:pt x="186690" y="54676"/>
                            <a:pt x="185738" y="58486"/>
                            <a:pt x="184785" y="62296"/>
                          </a:cubicBezTo>
                          <a:cubicBezTo>
                            <a:pt x="183832" y="62296"/>
                            <a:pt x="182880" y="63248"/>
                            <a:pt x="181928" y="64201"/>
                          </a:cubicBezTo>
                          <a:cubicBezTo>
                            <a:pt x="180975" y="66106"/>
                            <a:pt x="180975" y="67058"/>
                            <a:pt x="180975" y="68011"/>
                          </a:cubicBezTo>
                          <a:cubicBezTo>
                            <a:pt x="180023" y="73726"/>
                            <a:pt x="146685" y="102301"/>
                            <a:pt x="145732" y="118493"/>
                          </a:cubicBezTo>
                          <a:cubicBezTo>
                            <a:pt x="145732" y="130876"/>
                            <a:pt x="163830" y="128971"/>
                            <a:pt x="180975" y="153736"/>
                          </a:cubicBezTo>
                          <a:cubicBezTo>
                            <a:pt x="190500" y="167071"/>
                            <a:pt x="202882" y="194693"/>
                            <a:pt x="194310" y="209933"/>
                          </a:cubicBezTo>
                          <a:cubicBezTo>
                            <a:pt x="192405" y="212791"/>
                            <a:pt x="189548" y="217553"/>
                            <a:pt x="188595" y="224221"/>
                          </a:cubicBezTo>
                          <a:cubicBezTo>
                            <a:pt x="188595" y="226126"/>
                            <a:pt x="187643" y="230888"/>
                            <a:pt x="190500" y="240413"/>
                          </a:cubicBezTo>
                          <a:cubicBezTo>
                            <a:pt x="192405" y="246128"/>
                            <a:pt x="195263" y="253748"/>
                            <a:pt x="200025" y="263273"/>
                          </a:cubicBezTo>
                          <a:cubicBezTo>
                            <a:pt x="176213" y="260416"/>
                            <a:pt x="159068" y="264226"/>
                            <a:pt x="147638" y="268988"/>
                          </a:cubicBezTo>
                          <a:cubicBezTo>
                            <a:pt x="131445" y="275656"/>
                            <a:pt x="127635" y="284228"/>
                            <a:pt x="111443" y="287086"/>
                          </a:cubicBezTo>
                          <a:cubicBezTo>
                            <a:pt x="108585" y="287086"/>
                            <a:pt x="83820" y="290896"/>
                            <a:pt x="72390" y="278513"/>
                          </a:cubicBezTo>
                          <a:close/>
                        </a:path>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4" name="图形 479"/>
                    <p:cNvSpPr/>
                    <p:nvPr/>
                  </p:nvSpPr>
                  <p:spPr>
                    <a:xfrm>
                      <a:off x="8320708" y="2416655"/>
                      <a:ext cx="124156" cy="226531"/>
                    </a:xfrm>
                    <a:custGeom>
                      <a:avLst/>
                      <a:gdLst>
                        <a:gd name="connsiteX0" fmla="*/ 62244 w 124156"/>
                        <a:gd name="connsiteY0" fmla="*/ 218912 h 226531"/>
                        <a:gd name="connsiteX1" fmla="*/ 93677 w 124156"/>
                        <a:gd name="connsiteY1" fmla="*/ 220817 h 226531"/>
                        <a:gd name="connsiteX2" fmla="*/ 124157 w 124156"/>
                        <a:gd name="connsiteY2" fmla="*/ 226532 h 226531"/>
                        <a:gd name="connsiteX3" fmla="*/ 123204 w 124156"/>
                        <a:gd name="connsiteY3" fmla="*/ 191289 h 226531"/>
                        <a:gd name="connsiteX4" fmla="*/ 90819 w 124156"/>
                        <a:gd name="connsiteY4" fmla="*/ 96992 h 226531"/>
                        <a:gd name="connsiteX5" fmla="*/ 73674 w 124156"/>
                        <a:gd name="connsiteY5" fmla="*/ 48414 h 226531"/>
                        <a:gd name="connsiteX6" fmla="*/ 54624 w 124156"/>
                        <a:gd name="connsiteY6" fmla="*/ 789 h 226531"/>
                        <a:gd name="connsiteX7" fmla="*/ 66054 w 124156"/>
                        <a:gd name="connsiteY7" fmla="*/ 2694 h 226531"/>
                        <a:gd name="connsiteX8" fmla="*/ 67959 w 124156"/>
                        <a:gd name="connsiteY8" fmla="*/ 21744 h 226531"/>
                        <a:gd name="connsiteX9" fmla="*/ 40337 w 124156"/>
                        <a:gd name="connsiteY9" fmla="*/ 56987 h 226531"/>
                        <a:gd name="connsiteX10" fmla="*/ 31764 w 124156"/>
                        <a:gd name="connsiteY10" fmla="*/ 74132 h 226531"/>
                        <a:gd name="connsiteX11" fmla="*/ 28907 w 124156"/>
                        <a:gd name="connsiteY11" fmla="*/ 116042 h 226531"/>
                        <a:gd name="connsiteX12" fmla="*/ 22239 w 124156"/>
                        <a:gd name="connsiteY12" fmla="*/ 131282 h 226531"/>
                        <a:gd name="connsiteX13" fmla="*/ 8904 w 124156"/>
                        <a:gd name="connsiteY13" fmla="*/ 146522 h 226531"/>
                        <a:gd name="connsiteX14" fmla="*/ 6999 w 124156"/>
                        <a:gd name="connsiteY14" fmla="*/ 148427 h 226531"/>
                        <a:gd name="connsiteX15" fmla="*/ 5094 w 124156"/>
                        <a:gd name="connsiteY15" fmla="*/ 196052 h 226531"/>
                        <a:gd name="connsiteX16" fmla="*/ 16524 w 124156"/>
                        <a:gd name="connsiteY16" fmla="*/ 210339 h 226531"/>
                        <a:gd name="connsiteX17" fmla="*/ 62244 w 124156"/>
                        <a:gd name="connsiteY17" fmla="*/ 218912 h 226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4156" h="226531">
                          <a:moveTo>
                            <a:pt x="62244" y="218912"/>
                          </a:moveTo>
                          <a:cubicBezTo>
                            <a:pt x="78437" y="219864"/>
                            <a:pt x="80342" y="218912"/>
                            <a:pt x="93677" y="220817"/>
                          </a:cubicBezTo>
                          <a:cubicBezTo>
                            <a:pt x="104154" y="221769"/>
                            <a:pt x="114632" y="223674"/>
                            <a:pt x="124157" y="226532"/>
                          </a:cubicBezTo>
                          <a:cubicBezTo>
                            <a:pt x="123204" y="215102"/>
                            <a:pt x="123204" y="202719"/>
                            <a:pt x="123204" y="191289"/>
                          </a:cubicBezTo>
                          <a:cubicBezTo>
                            <a:pt x="122252" y="156999"/>
                            <a:pt x="103202" y="127472"/>
                            <a:pt x="90819" y="96992"/>
                          </a:cubicBezTo>
                          <a:cubicBezTo>
                            <a:pt x="84152" y="80799"/>
                            <a:pt x="80342" y="64607"/>
                            <a:pt x="73674" y="48414"/>
                          </a:cubicBezTo>
                          <a:cubicBezTo>
                            <a:pt x="64149" y="21744"/>
                            <a:pt x="49862" y="4599"/>
                            <a:pt x="54624" y="789"/>
                          </a:cubicBezTo>
                          <a:cubicBezTo>
                            <a:pt x="56529" y="-1116"/>
                            <a:pt x="62244" y="789"/>
                            <a:pt x="66054" y="2694"/>
                          </a:cubicBezTo>
                          <a:cubicBezTo>
                            <a:pt x="69865" y="11267"/>
                            <a:pt x="68912" y="16982"/>
                            <a:pt x="67959" y="21744"/>
                          </a:cubicBezTo>
                          <a:cubicBezTo>
                            <a:pt x="65102" y="35079"/>
                            <a:pt x="52719" y="37937"/>
                            <a:pt x="40337" y="56987"/>
                          </a:cubicBezTo>
                          <a:cubicBezTo>
                            <a:pt x="35574" y="63654"/>
                            <a:pt x="33669" y="67464"/>
                            <a:pt x="31764" y="74132"/>
                          </a:cubicBezTo>
                          <a:cubicBezTo>
                            <a:pt x="27002" y="90324"/>
                            <a:pt x="33669" y="96992"/>
                            <a:pt x="28907" y="116042"/>
                          </a:cubicBezTo>
                          <a:cubicBezTo>
                            <a:pt x="27002" y="122709"/>
                            <a:pt x="26049" y="126519"/>
                            <a:pt x="22239" y="131282"/>
                          </a:cubicBezTo>
                          <a:cubicBezTo>
                            <a:pt x="18429" y="136997"/>
                            <a:pt x="12714" y="140807"/>
                            <a:pt x="8904" y="146522"/>
                          </a:cubicBezTo>
                          <a:cubicBezTo>
                            <a:pt x="7952" y="147474"/>
                            <a:pt x="6999" y="148427"/>
                            <a:pt x="6999" y="148427"/>
                          </a:cubicBezTo>
                          <a:cubicBezTo>
                            <a:pt x="1284" y="156047"/>
                            <a:pt x="-4431" y="177002"/>
                            <a:pt x="5094" y="196052"/>
                          </a:cubicBezTo>
                          <a:cubicBezTo>
                            <a:pt x="6047" y="198909"/>
                            <a:pt x="9857" y="204624"/>
                            <a:pt x="16524" y="210339"/>
                          </a:cubicBezTo>
                          <a:cubicBezTo>
                            <a:pt x="20334" y="210339"/>
                            <a:pt x="27954" y="216054"/>
                            <a:pt x="62244" y="218912"/>
                          </a:cubicBezTo>
                          <a:close/>
                        </a:path>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5" name="图形 479"/>
                    <p:cNvSpPr/>
                    <p:nvPr/>
                  </p:nvSpPr>
                  <p:spPr>
                    <a:xfrm>
                      <a:off x="8413432" y="2566361"/>
                      <a:ext cx="89666" cy="147936"/>
                    </a:xfrm>
                    <a:custGeom>
                      <a:avLst/>
                      <a:gdLst>
                        <a:gd name="connsiteX0" fmla="*/ 61913 w 89666"/>
                        <a:gd name="connsiteY0" fmla="*/ 9198 h 147936"/>
                        <a:gd name="connsiteX1" fmla="*/ 87630 w 89666"/>
                        <a:gd name="connsiteY1" fmla="*/ 128261 h 147936"/>
                        <a:gd name="connsiteX2" fmla="*/ 86678 w 89666"/>
                        <a:gd name="connsiteY2" fmla="*/ 144453 h 147936"/>
                        <a:gd name="connsiteX3" fmla="*/ 79057 w 89666"/>
                        <a:gd name="connsiteY3" fmla="*/ 146358 h 147936"/>
                        <a:gd name="connsiteX4" fmla="*/ 12382 w 89666"/>
                        <a:gd name="connsiteY4" fmla="*/ 147311 h 147936"/>
                        <a:gd name="connsiteX5" fmla="*/ 4763 w 89666"/>
                        <a:gd name="connsiteY5" fmla="*/ 145406 h 147936"/>
                        <a:gd name="connsiteX6" fmla="*/ 0 w 89666"/>
                        <a:gd name="connsiteY6" fmla="*/ 129213 h 147936"/>
                        <a:gd name="connsiteX7" fmla="*/ 11430 w 89666"/>
                        <a:gd name="connsiteY7" fmla="*/ 28248 h 147936"/>
                        <a:gd name="connsiteX8" fmla="*/ 14288 w 89666"/>
                        <a:gd name="connsiteY8" fmla="*/ 14913 h 147936"/>
                        <a:gd name="connsiteX9" fmla="*/ 44768 w 89666"/>
                        <a:gd name="connsiteY9" fmla="*/ 626 h 147936"/>
                        <a:gd name="connsiteX10" fmla="*/ 59055 w 89666"/>
                        <a:gd name="connsiteY10" fmla="*/ 1578 h 147936"/>
                        <a:gd name="connsiteX11" fmla="*/ 60960 w 89666"/>
                        <a:gd name="connsiteY11" fmla="*/ 13961 h 14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666" h="147936">
                          <a:moveTo>
                            <a:pt x="61913" y="9198"/>
                          </a:moveTo>
                          <a:cubicBezTo>
                            <a:pt x="63818" y="50156"/>
                            <a:pt x="72390" y="90161"/>
                            <a:pt x="87630" y="128261"/>
                          </a:cubicBezTo>
                          <a:cubicBezTo>
                            <a:pt x="89535" y="133976"/>
                            <a:pt x="91440" y="141596"/>
                            <a:pt x="86678" y="144453"/>
                          </a:cubicBezTo>
                          <a:cubicBezTo>
                            <a:pt x="84773" y="146358"/>
                            <a:pt x="81915" y="146358"/>
                            <a:pt x="79057" y="146358"/>
                          </a:cubicBezTo>
                          <a:cubicBezTo>
                            <a:pt x="57150" y="148263"/>
                            <a:pt x="34290" y="148263"/>
                            <a:pt x="12382" y="147311"/>
                          </a:cubicBezTo>
                          <a:cubicBezTo>
                            <a:pt x="9525" y="147311"/>
                            <a:pt x="7620" y="147311"/>
                            <a:pt x="4763" y="145406"/>
                          </a:cubicBezTo>
                          <a:cubicBezTo>
                            <a:pt x="0" y="142548"/>
                            <a:pt x="0" y="134928"/>
                            <a:pt x="0" y="129213"/>
                          </a:cubicBezTo>
                          <a:cubicBezTo>
                            <a:pt x="3810" y="95876"/>
                            <a:pt x="7620" y="61586"/>
                            <a:pt x="11430" y="28248"/>
                          </a:cubicBezTo>
                          <a:cubicBezTo>
                            <a:pt x="12382" y="23486"/>
                            <a:pt x="12382" y="18723"/>
                            <a:pt x="14288" y="14913"/>
                          </a:cubicBezTo>
                          <a:cubicBezTo>
                            <a:pt x="20003" y="4436"/>
                            <a:pt x="33338" y="1578"/>
                            <a:pt x="44768" y="626"/>
                          </a:cubicBezTo>
                          <a:cubicBezTo>
                            <a:pt x="49530" y="-327"/>
                            <a:pt x="55245" y="-327"/>
                            <a:pt x="59055" y="1578"/>
                          </a:cubicBezTo>
                          <a:cubicBezTo>
                            <a:pt x="62865" y="3483"/>
                            <a:pt x="64770" y="11103"/>
                            <a:pt x="60960" y="13961"/>
                          </a:cubicBezTo>
                        </a:path>
                      </a:pathLst>
                    </a:custGeom>
                    <a:solidFill>
                      <a:srgbClr val="FDEA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6" name="图形 479"/>
                    <p:cNvSpPr/>
                    <p:nvPr/>
                  </p:nvSpPr>
                  <p:spPr>
                    <a:xfrm>
                      <a:off x="8416289" y="2567313"/>
                      <a:ext cx="87630" cy="142325"/>
                    </a:xfrm>
                    <a:custGeom>
                      <a:avLst/>
                      <a:gdLst>
                        <a:gd name="connsiteX0" fmla="*/ 87630 w 87630"/>
                        <a:gd name="connsiteY0" fmla="*/ 137786 h 142325"/>
                        <a:gd name="connsiteX1" fmla="*/ 80963 w 87630"/>
                        <a:gd name="connsiteY1" fmla="*/ 139691 h 142325"/>
                        <a:gd name="connsiteX2" fmla="*/ 68580 w 87630"/>
                        <a:gd name="connsiteY2" fmla="*/ 141596 h 142325"/>
                        <a:gd name="connsiteX3" fmla="*/ 67628 w 87630"/>
                        <a:gd name="connsiteY3" fmla="*/ 141596 h 142325"/>
                        <a:gd name="connsiteX4" fmla="*/ 14288 w 87630"/>
                        <a:gd name="connsiteY4" fmla="*/ 136833 h 142325"/>
                        <a:gd name="connsiteX5" fmla="*/ 0 w 87630"/>
                        <a:gd name="connsiteY5" fmla="*/ 131118 h 142325"/>
                        <a:gd name="connsiteX6" fmla="*/ 0 w 87630"/>
                        <a:gd name="connsiteY6" fmla="*/ 129213 h 142325"/>
                        <a:gd name="connsiteX7" fmla="*/ 11430 w 87630"/>
                        <a:gd name="connsiteY7" fmla="*/ 28248 h 142325"/>
                        <a:gd name="connsiteX8" fmla="*/ 14288 w 87630"/>
                        <a:gd name="connsiteY8" fmla="*/ 14913 h 142325"/>
                        <a:gd name="connsiteX9" fmla="*/ 44768 w 87630"/>
                        <a:gd name="connsiteY9" fmla="*/ 626 h 142325"/>
                        <a:gd name="connsiteX10" fmla="*/ 59055 w 87630"/>
                        <a:gd name="connsiteY10" fmla="*/ 1578 h 142325"/>
                        <a:gd name="connsiteX11" fmla="*/ 60960 w 87630"/>
                        <a:gd name="connsiteY11" fmla="*/ 13961 h 142325"/>
                        <a:gd name="connsiteX12" fmla="*/ 59055 w 87630"/>
                        <a:gd name="connsiteY12" fmla="*/ 8246 h 142325"/>
                        <a:gd name="connsiteX13" fmla="*/ 84773 w 87630"/>
                        <a:gd name="connsiteY13" fmla="*/ 127308 h 142325"/>
                        <a:gd name="connsiteX14" fmla="*/ 87630 w 87630"/>
                        <a:gd name="connsiteY14" fmla="*/ 137786 h 14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630" h="142325">
                          <a:moveTo>
                            <a:pt x="87630" y="137786"/>
                          </a:moveTo>
                          <a:cubicBezTo>
                            <a:pt x="85725" y="138738"/>
                            <a:pt x="82868" y="138738"/>
                            <a:pt x="80963" y="139691"/>
                          </a:cubicBezTo>
                          <a:cubicBezTo>
                            <a:pt x="77153" y="140643"/>
                            <a:pt x="72390" y="140643"/>
                            <a:pt x="68580" y="141596"/>
                          </a:cubicBezTo>
                          <a:cubicBezTo>
                            <a:pt x="68580" y="141596"/>
                            <a:pt x="68580" y="141596"/>
                            <a:pt x="67628" y="141596"/>
                          </a:cubicBezTo>
                          <a:cubicBezTo>
                            <a:pt x="49530" y="143501"/>
                            <a:pt x="30480" y="141596"/>
                            <a:pt x="14288" y="136833"/>
                          </a:cubicBezTo>
                          <a:cubicBezTo>
                            <a:pt x="9525" y="135881"/>
                            <a:pt x="3810" y="133023"/>
                            <a:pt x="0" y="131118"/>
                          </a:cubicBezTo>
                          <a:cubicBezTo>
                            <a:pt x="0" y="130166"/>
                            <a:pt x="0" y="130166"/>
                            <a:pt x="0" y="129213"/>
                          </a:cubicBezTo>
                          <a:cubicBezTo>
                            <a:pt x="3810" y="95876"/>
                            <a:pt x="7620" y="61586"/>
                            <a:pt x="11430" y="28248"/>
                          </a:cubicBezTo>
                          <a:cubicBezTo>
                            <a:pt x="12383" y="23486"/>
                            <a:pt x="12383" y="18723"/>
                            <a:pt x="14288" y="14913"/>
                          </a:cubicBezTo>
                          <a:cubicBezTo>
                            <a:pt x="20003" y="4436"/>
                            <a:pt x="33338" y="1578"/>
                            <a:pt x="44768" y="626"/>
                          </a:cubicBezTo>
                          <a:cubicBezTo>
                            <a:pt x="49530" y="-327"/>
                            <a:pt x="55245" y="-327"/>
                            <a:pt x="59055" y="1578"/>
                          </a:cubicBezTo>
                          <a:cubicBezTo>
                            <a:pt x="62865" y="4436"/>
                            <a:pt x="64770" y="11103"/>
                            <a:pt x="60960" y="13961"/>
                          </a:cubicBezTo>
                          <a:lnTo>
                            <a:pt x="59055" y="8246"/>
                          </a:lnTo>
                          <a:cubicBezTo>
                            <a:pt x="60960" y="49203"/>
                            <a:pt x="69533" y="89208"/>
                            <a:pt x="84773" y="127308"/>
                          </a:cubicBezTo>
                          <a:cubicBezTo>
                            <a:pt x="86678" y="131118"/>
                            <a:pt x="87630" y="134928"/>
                            <a:pt x="87630" y="137786"/>
                          </a:cubicBezTo>
                          <a:close/>
                        </a:path>
                      </a:pathLst>
                    </a:custGeom>
                    <a:solidFill>
                      <a:srgbClr val="FDEA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7" name="图形 479"/>
                    <p:cNvSpPr/>
                    <p:nvPr/>
                  </p:nvSpPr>
                  <p:spPr>
                    <a:xfrm>
                      <a:off x="8424862" y="2566987"/>
                      <a:ext cx="54464" cy="54292"/>
                    </a:xfrm>
                    <a:custGeom>
                      <a:avLst/>
                      <a:gdLst>
                        <a:gd name="connsiteX0" fmla="*/ 51435 w 54464"/>
                        <a:gd name="connsiteY0" fmla="*/ 20002 h 54292"/>
                        <a:gd name="connsiteX1" fmla="*/ 50482 w 54464"/>
                        <a:gd name="connsiteY1" fmla="*/ 8573 h 54292"/>
                        <a:gd name="connsiteX2" fmla="*/ 52388 w 54464"/>
                        <a:gd name="connsiteY2" fmla="*/ 14287 h 54292"/>
                        <a:gd name="connsiteX3" fmla="*/ 50482 w 54464"/>
                        <a:gd name="connsiteY3" fmla="*/ 1905 h 54292"/>
                        <a:gd name="connsiteX4" fmla="*/ 36195 w 54464"/>
                        <a:gd name="connsiteY4" fmla="*/ 952 h 54292"/>
                        <a:gd name="connsiteX5" fmla="*/ 5715 w 54464"/>
                        <a:gd name="connsiteY5" fmla="*/ 15240 h 54292"/>
                        <a:gd name="connsiteX6" fmla="*/ 2857 w 54464"/>
                        <a:gd name="connsiteY6" fmla="*/ 28575 h 54292"/>
                        <a:gd name="connsiteX7" fmla="*/ 0 w 54464"/>
                        <a:gd name="connsiteY7" fmla="*/ 54293 h 54292"/>
                        <a:gd name="connsiteX8" fmla="*/ 51435 w 54464"/>
                        <a:gd name="connsiteY8" fmla="*/ 20002 h 54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64" h="54292">
                          <a:moveTo>
                            <a:pt x="51435" y="20002"/>
                          </a:moveTo>
                          <a:cubicBezTo>
                            <a:pt x="51435" y="16193"/>
                            <a:pt x="50482" y="12382"/>
                            <a:pt x="50482" y="8573"/>
                          </a:cubicBezTo>
                          <a:lnTo>
                            <a:pt x="52388" y="14287"/>
                          </a:lnTo>
                          <a:cubicBezTo>
                            <a:pt x="56198" y="11430"/>
                            <a:pt x="54293" y="4762"/>
                            <a:pt x="50482" y="1905"/>
                          </a:cubicBezTo>
                          <a:cubicBezTo>
                            <a:pt x="46673" y="-952"/>
                            <a:pt x="40957" y="0"/>
                            <a:pt x="36195" y="952"/>
                          </a:cubicBezTo>
                          <a:cubicBezTo>
                            <a:pt x="24765" y="2857"/>
                            <a:pt x="11430" y="4762"/>
                            <a:pt x="5715" y="15240"/>
                          </a:cubicBezTo>
                          <a:cubicBezTo>
                            <a:pt x="3810" y="19050"/>
                            <a:pt x="2857" y="23812"/>
                            <a:pt x="2857" y="28575"/>
                          </a:cubicBezTo>
                          <a:cubicBezTo>
                            <a:pt x="1905" y="37148"/>
                            <a:pt x="952" y="45720"/>
                            <a:pt x="0" y="54293"/>
                          </a:cubicBezTo>
                          <a:cubicBezTo>
                            <a:pt x="18098" y="47625"/>
                            <a:pt x="36195" y="35243"/>
                            <a:pt x="51435" y="20002"/>
                          </a:cubicBezTo>
                          <a:close/>
                        </a:path>
                      </a:pathLst>
                    </a:custGeom>
                    <a:solidFill>
                      <a:srgbClr val="FDEA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8" name="图形 479"/>
                    <p:cNvSpPr/>
                    <p:nvPr/>
                  </p:nvSpPr>
                  <p:spPr>
                    <a:xfrm>
                      <a:off x="8354986" y="2387887"/>
                      <a:ext cx="182924" cy="219319"/>
                    </a:xfrm>
                    <a:custGeom>
                      <a:avLst/>
                      <a:gdLst>
                        <a:gd name="connsiteX0" fmla="*/ 3201 w 182924"/>
                        <a:gd name="connsiteY0" fmla="*/ 165765 h 219319"/>
                        <a:gd name="connsiteX1" fmla="*/ 46063 w 182924"/>
                        <a:gd name="connsiteY1" fmla="*/ 218152 h 219319"/>
                        <a:gd name="connsiteX2" fmla="*/ 113691 w 182924"/>
                        <a:gd name="connsiteY2" fmla="*/ 203865 h 219319"/>
                        <a:gd name="connsiteX3" fmla="*/ 162269 w 182924"/>
                        <a:gd name="connsiteY3" fmla="*/ 153382 h 219319"/>
                        <a:gd name="connsiteX4" fmla="*/ 182271 w 182924"/>
                        <a:gd name="connsiteY4" fmla="*/ 100042 h 219319"/>
                        <a:gd name="connsiteX5" fmla="*/ 171794 w 182924"/>
                        <a:gd name="connsiteY5" fmla="*/ 44797 h 219319"/>
                        <a:gd name="connsiteX6" fmla="*/ 114644 w 182924"/>
                        <a:gd name="connsiteY6" fmla="*/ 4792 h 219319"/>
                        <a:gd name="connsiteX7" fmla="*/ 55588 w 182924"/>
                        <a:gd name="connsiteY7" fmla="*/ 3840 h 219319"/>
                        <a:gd name="connsiteX8" fmla="*/ 4154 w 182924"/>
                        <a:gd name="connsiteY8" fmla="*/ 75277 h 219319"/>
                        <a:gd name="connsiteX9" fmla="*/ 344 w 182924"/>
                        <a:gd name="connsiteY9" fmla="*/ 147667 h 219319"/>
                        <a:gd name="connsiteX10" fmla="*/ 3201 w 182924"/>
                        <a:gd name="connsiteY10" fmla="*/ 165765 h 219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924" h="219319">
                          <a:moveTo>
                            <a:pt x="3201" y="165765"/>
                          </a:moveTo>
                          <a:cubicBezTo>
                            <a:pt x="7011" y="190530"/>
                            <a:pt x="17488" y="213390"/>
                            <a:pt x="46063" y="218152"/>
                          </a:cubicBezTo>
                          <a:cubicBezTo>
                            <a:pt x="69876" y="221962"/>
                            <a:pt x="93688" y="216247"/>
                            <a:pt x="113691" y="203865"/>
                          </a:cubicBezTo>
                          <a:cubicBezTo>
                            <a:pt x="133694" y="191482"/>
                            <a:pt x="149886" y="173385"/>
                            <a:pt x="162269" y="153382"/>
                          </a:cubicBezTo>
                          <a:cubicBezTo>
                            <a:pt x="172746" y="137190"/>
                            <a:pt x="180366" y="119092"/>
                            <a:pt x="182271" y="100042"/>
                          </a:cubicBezTo>
                          <a:cubicBezTo>
                            <a:pt x="184176" y="80992"/>
                            <a:pt x="182271" y="60990"/>
                            <a:pt x="171794" y="44797"/>
                          </a:cubicBezTo>
                          <a:cubicBezTo>
                            <a:pt x="159411" y="24795"/>
                            <a:pt x="137503" y="11460"/>
                            <a:pt x="114644" y="4792"/>
                          </a:cubicBezTo>
                          <a:cubicBezTo>
                            <a:pt x="95594" y="-923"/>
                            <a:pt x="74638" y="-1875"/>
                            <a:pt x="55588" y="3840"/>
                          </a:cubicBezTo>
                          <a:cubicBezTo>
                            <a:pt x="22251" y="14317"/>
                            <a:pt x="7963" y="43845"/>
                            <a:pt x="4154" y="75277"/>
                          </a:cubicBezTo>
                          <a:cubicBezTo>
                            <a:pt x="344" y="99090"/>
                            <a:pt x="-609" y="123855"/>
                            <a:pt x="344" y="147667"/>
                          </a:cubicBezTo>
                          <a:cubicBezTo>
                            <a:pt x="2248" y="155287"/>
                            <a:pt x="3201" y="160050"/>
                            <a:pt x="3201" y="165765"/>
                          </a:cubicBezTo>
                          <a:close/>
                        </a:path>
                      </a:pathLst>
                    </a:custGeom>
                    <a:solidFill>
                      <a:srgbClr val="FDEA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9" name="图形 479"/>
                    <p:cNvSpPr/>
                    <p:nvPr/>
                  </p:nvSpPr>
                  <p:spPr>
                    <a:xfrm>
                      <a:off x="8340090" y="2341873"/>
                      <a:ext cx="265974" cy="247992"/>
                    </a:xfrm>
                    <a:custGeom>
                      <a:avLst/>
                      <a:gdLst>
                        <a:gd name="connsiteX0" fmla="*/ 238125 w 265974"/>
                        <a:gd name="connsiteY0" fmla="*/ 61283 h 247992"/>
                        <a:gd name="connsiteX1" fmla="*/ 179070 w 265974"/>
                        <a:gd name="connsiteY1" fmla="*/ 13658 h 247992"/>
                        <a:gd name="connsiteX2" fmla="*/ 165735 w 265974"/>
                        <a:gd name="connsiteY2" fmla="*/ 15563 h 247992"/>
                        <a:gd name="connsiteX3" fmla="*/ 166687 w 265974"/>
                        <a:gd name="connsiteY3" fmla="*/ 17468 h 247992"/>
                        <a:gd name="connsiteX4" fmla="*/ 167640 w 265974"/>
                        <a:gd name="connsiteY4" fmla="*/ 17468 h 247992"/>
                        <a:gd name="connsiteX5" fmla="*/ 158115 w 265974"/>
                        <a:gd name="connsiteY5" fmla="*/ 9848 h 247992"/>
                        <a:gd name="connsiteX6" fmla="*/ 88583 w 265974"/>
                        <a:gd name="connsiteY6" fmla="*/ 3181 h 247992"/>
                        <a:gd name="connsiteX7" fmla="*/ 38100 w 265974"/>
                        <a:gd name="connsiteY7" fmla="*/ 30803 h 247992"/>
                        <a:gd name="connsiteX8" fmla="*/ 0 w 265974"/>
                        <a:gd name="connsiteY8" fmla="*/ 100336 h 247992"/>
                        <a:gd name="connsiteX9" fmla="*/ 0 w 265974"/>
                        <a:gd name="connsiteY9" fmla="*/ 108908 h 247992"/>
                        <a:gd name="connsiteX10" fmla="*/ 58103 w 265974"/>
                        <a:gd name="connsiteY10" fmla="*/ 89858 h 247992"/>
                        <a:gd name="connsiteX11" fmla="*/ 64770 w 265974"/>
                        <a:gd name="connsiteY11" fmla="*/ 93668 h 247992"/>
                        <a:gd name="connsiteX12" fmla="*/ 80010 w 265974"/>
                        <a:gd name="connsiteY12" fmla="*/ 92716 h 247992"/>
                        <a:gd name="connsiteX13" fmla="*/ 99060 w 265974"/>
                        <a:gd name="connsiteY13" fmla="*/ 94621 h 247992"/>
                        <a:gd name="connsiteX14" fmla="*/ 112395 w 265974"/>
                        <a:gd name="connsiteY14" fmla="*/ 93668 h 247992"/>
                        <a:gd name="connsiteX15" fmla="*/ 134303 w 265974"/>
                        <a:gd name="connsiteY15" fmla="*/ 80333 h 247992"/>
                        <a:gd name="connsiteX16" fmla="*/ 150495 w 265974"/>
                        <a:gd name="connsiteY16" fmla="*/ 116528 h 247992"/>
                        <a:gd name="connsiteX17" fmla="*/ 183833 w 265974"/>
                        <a:gd name="connsiteY17" fmla="*/ 148913 h 247992"/>
                        <a:gd name="connsiteX18" fmla="*/ 184785 w 265974"/>
                        <a:gd name="connsiteY18" fmla="*/ 152723 h 247992"/>
                        <a:gd name="connsiteX19" fmla="*/ 183833 w 265974"/>
                        <a:gd name="connsiteY19" fmla="*/ 189871 h 247992"/>
                        <a:gd name="connsiteX20" fmla="*/ 170497 w 265974"/>
                        <a:gd name="connsiteY20" fmla="*/ 228923 h 247992"/>
                        <a:gd name="connsiteX21" fmla="*/ 169545 w 265974"/>
                        <a:gd name="connsiteY21" fmla="*/ 240353 h 247992"/>
                        <a:gd name="connsiteX22" fmla="*/ 187642 w 265974"/>
                        <a:gd name="connsiteY22" fmla="*/ 247021 h 247992"/>
                        <a:gd name="connsiteX23" fmla="*/ 200978 w 265974"/>
                        <a:gd name="connsiteY23" fmla="*/ 178441 h 247992"/>
                        <a:gd name="connsiteX24" fmla="*/ 215265 w 265974"/>
                        <a:gd name="connsiteY24" fmla="*/ 155581 h 247992"/>
                        <a:gd name="connsiteX25" fmla="*/ 240030 w 265974"/>
                        <a:gd name="connsiteY25" fmla="*/ 156533 h 247992"/>
                        <a:gd name="connsiteX26" fmla="*/ 265747 w 265974"/>
                        <a:gd name="connsiteY26" fmla="*/ 137483 h 247992"/>
                        <a:gd name="connsiteX27" fmla="*/ 249555 w 265974"/>
                        <a:gd name="connsiteY27" fmla="*/ 103193 h 247992"/>
                        <a:gd name="connsiteX28" fmla="*/ 238125 w 265974"/>
                        <a:gd name="connsiteY28" fmla="*/ 61283 h 24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65974" h="247992">
                          <a:moveTo>
                            <a:pt x="238125" y="61283"/>
                          </a:moveTo>
                          <a:cubicBezTo>
                            <a:pt x="225742" y="29851"/>
                            <a:pt x="193358" y="14611"/>
                            <a:pt x="179070" y="13658"/>
                          </a:cubicBezTo>
                          <a:cubicBezTo>
                            <a:pt x="175260" y="13658"/>
                            <a:pt x="165735" y="13658"/>
                            <a:pt x="165735" y="15563"/>
                          </a:cubicBezTo>
                          <a:cubicBezTo>
                            <a:pt x="165735" y="15563"/>
                            <a:pt x="165735" y="16516"/>
                            <a:pt x="166687" y="17468"/>
                          </a:cubicBezTo>
                          <a:cubicBezTo>
                            <a:pt x="166687" y="17468"/>
                            <a:pt x="167640" y="17468"/>
                            <a:pt x="167640" y="17468"/>
                          </a:cubicBezTo>
                          <a:cubicBezTo>
                            <a:pt x="167640" y="16516"/>
                            <a:pt x="159067" y="10801"/>
                            <a:pt x="158115" y="9848"/>
                          </a:cubicBezTo>
                          <a:cubicBezTo>
                            <a:pt x="148590" y="3181"/>
                            <a:pt x="120967" y="-4439"/>
                            <a:pt x="88583" y="3181"/>
                          </a:cubicBezTo>
                          <a:cubicBezTo>
                            <a:pt x="61912" y="9848"/>
                            <a:pt x="44767" y="25088"/>
                            <a:pt x="38100" y="30803"/>
                          </a:cubicBezTo>
                          <a:cubicBezTo>
                            <a:pt x="30480" y="38423"/>
                            <a:pt x="953" y="64141"/>
                            <a:pt x="0" y="100336"/>
                          </a:cubicBezTo>
                          <a:cubicBezTo>
                            <a:pt x="0" y="104146"/>
                            <a:pt x="0" y="107003"/>
                            <a:pt x="0" y="108908"/>
                          </a:cubicBezTo>
                          <a:cubicBezTo>
                            <a:pt x="4763" y="105098"/>
                            <a:pt x="34290" y="80333"/>
                            <a:pt x="58103" y="89858"/>
                          </a:cubicBezTo>
                          <a:cubicBezTo>
                            <a:pt x="60008" y="90811"/>
                            <a:pt x="61912" y="91763"/>
                            <a:pt x="64770" y="93668"/>
                          </a:cubicBezTo>
                          <a:cubicBezTo>
                            <a:pt x="70485" y="92716"/>
                            <a:pt x="75247" y="91763"/>
                            <a:pt x="80010" y="92716"/>
                          </a:cubicBezTo>
                          <a:cubicBezTo>
                            <a:pt x="81915" y="92716"/>
                            <a:pt x="89535" y="94621"/>
                            <a:pt x="99060" y="94621"/>
                          </a:cubicBezTo>
                          <a:cubicBezTo>
                            <a:pt x="102870" y="94621"/>
                            <a:pt x="107633" y="94621"/>
                            <a:pt x="112395" y="93668"/>
                          </a:cubicBezTo>
                          <a:cubicBezTo>
                            <a:pt x="120967" y="91763"/>
                            <a:pt x="129540" y="87953"/>
                            <a:pt x="134303" y="80333"/>
                          </a:cubicBezTo>
                          <a:cubicBezTo>
                            <a:pt x="130492" y="92716"/>
                            <a:pt x="139065" y="107003"/>
                            <a:pt x="150495" y="116528"/>
                          </a:cubicBezTo>
                          <a:cubicBezTo>
                            <a:pt x="162878" y="126053"/>
                            <a:pt x="178117" y="134626"/>
                            <a:pt x="183833" y="148913"/>
                          </a:cubicBezTo>
                          <a:cubicBezTo>
                            <a:pt x="183833" y="149866"/>
                            <a:pt x="184785" y="150818"/>
                            <a:pt x="184785" y="152723"/>
                          </a:cubicBezTo>
                          <a:cubicBezTo>
                            <a:pt x="185737" y="155581"/>
                            <a:pt x="187642" y="168916"/>
                            <a:pt x="183833" y="189871"/>
                          </a:cubicBezTo>
                          <a:cubicBezTo>
                            <a:pt x="181928" y="199396"/>
                            <a:pt x="178117" y="212731"/>
                            <a:pt x="170497" y="228923"/>
                          </a:cubicBezTo>
                          <a:cubicBezTo>
                            <a:pt x="170497" y="229876"/>
                            <a:pt x="167640" y="234638"/>
                            <a:pt x="169545" y="240353"/>
                          </a:cubicBezTo>
                          <a:cubicBezTo>
                            <a:pt x="171450" y="246068"/>
                            <a:pt x="179070" y="249878"/>
                            <a:pt x="187642" y="247021"/>
                          </a:cubicBezTo>
                          <a:cubicBezTo>
                            <a:pt x="188595" y="223208"/>
                            <a:pt x="193358" y="200348"/>
                            <a:pt x="200978" y="178441"/>
                          </a:cubicBezTo>
                          <a:cubicBezTo>
                            <a:pt x="203835" y="169868"/>
                            <a:pt x="207645" y="161296"/>
                            <a:pt x="215265" y="155581"/>
                          </a:cubicBezTo>
                          <a:cubicBezTo>
                            <a:pt x="222885" y="149866"/>
                            <a:pt x="234315" y="148913"/>
                            <a:pt x="240030" y="156533"/>
                          </a:cubicBezTo>
                          <a:cubicBezTo>
                            <a:pt x="258128" y="150818"/>
                            <a:pt x="263842" y="143198"/>
                            <a:pt x="265747" y="137483"/>
                          </a:cubicBezTo>
                          <a:cubicBezTo>
                            <a:pt x="267653" y="127958"/>
                            <a:pt x="257175" y="121291"/>
                            <a:pt x="249555" y="103193"/>
                          </a:cubicBezTo>
                          <a:cubicBezTo>
                            <a:pt x="237172" y="84143"/>
                            <a:pt x="245745" y="80333"/>
                            <a:pt x="238125" y="61283"/>
                          </a:cubicBezTo>
                          <a:close/>
                        </a:path>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0" name="图形 479"/>
                    <p:cNvSpPr/>
                    <p:nvPr/>
                  </p:nvSpPr>
                  <p:spPr>
                    <a:xfrm>
                      <a:off x="8352167" y="2385059"/>
                      <a:ext cx="186042" cy="143827"/>
                    </a:xfrm>
                    <a:custGeom>
                      <a:avLst/>
                      <a:gdLst>
                        <a:gd name="connsiteX0" fmla="*/ 158420 w 186042"/>
                        <a:gd name="connsiteY0" fmla="*/ 134303 h 143827"/>
                        <a:gd name="connsiteX1" fmla="*/ 170802 w 186042"/>
                        <a:gd name="connsiteY1" fmla="*/ 129540 h 143827"/>
                        <a:gd name="connsiteX2" fmla="*/ 170802 w 186042"/>
                        <a:gd name="connsiteY2" fmla="*/ 143828 h 143827"/>
                        <a:gd name="connsiteX3" fmla="*/ 172707 w 186042"/>
                        <a:gd name="connsiteY3" fmla="*/ 140017 h 143827"/>
                        <a:gd name="connsiteX4" fmla="*/ 186043 w 186042"/>
                        <a:gd name="connsiteY4" fmla="*/ 100013 h 143827"/>
                        <a:gd name="connsiteX5" fmla="*/ 159372 w 186042"/>
                        <a:gd name="connsiteY5" fmla="*/ 83820 h 143827"/>
                        <a:gd name="connsiteX6" fmla="*/ 134607 w 186042"/>
                        <a:gd name="connsiteY6" fmla="*/ 31433 h 143827"/>
                        <a:gd name="connsiteX7" fmla="*/ 133655 w 186042"/>
                        <a:gd name="connsiteY7" fmla="*/ 20955 h 143827"/>
                        <a:gd name="connsiteX8" fmla="*/ 137465 w 186042"/>
                        <a:gd name="connsiteY8" fmla="*/ 0 h 143827"/>
                        <a:gd name="connsiteX9" fmla="*/ 98412 w 186042"/>
                        <a:gd name="connsiteY9" fmla="*/ 38100 h 143827"/>
                        <a:gd name="connsiteX10" fmla="*/ 67932 w 186042"/>
                        <a:gd name="connsiteY10" fmla="*/ 44768 h 143827"/>
                        <a:gd name="connsiteX11" fmla="*/ 21260 w 186042"/>
                        <a:gd name="connsiteY11" fmla="*/ 40958 h 143827"/>
                        <a:gd name="connsiteX12" fmla="*/ 4115 w 186042"/>
                        <a:gd name="connsiteY12" fmla="*/ 54293 h 143827"/>
                        <a:gd name="connsiteX13" fmla="*/ 305 w 186042"/>
                        <a:gd name="connsiteY13" fmla="*/ 78105 h 143827"/>
                        <a:gd name="connsiteX14" fmla="*/ 38405 w 186042"/>
                        <a:gd name="connsiteY14" fmla="*/ 57150 h 143827"/>
                        <a:gd name="connsiteX15" fmla="*/ 66027 w 186042"/>
                        <a:gd name="connsiteY15" fmla="*/ 55245 h 143827"/>
                        <a:gd name="connsiteX16" fmla="*/ 98412 w 186042"/>
                        <a:gd name="connsiteY16" fmla="*/ 50483 h 143827"/>
                        <a:gd name="connsiteX17" fmla="*/ 98412 w 186042"/>
                        <a:gd name="connsiteY17" fmla="*/ 50483 h 143827"/>
                        <a:gd name="connsiteX18" fmla="*/ 111747 w 186042"/>
                        <a:gd name="connsiteY18" fmla="*/ 48578 h 143827"/>
                        <a:gd name="connsiteX19" fmla="*/ 113652 w 186042"/>
                        <a:gd name="connsiteY19" fmla="*/ 51435 h 143827"/>
                        <a:gd name="connsiteX20" fmla="*/ 114605 w 186042"/>
                        <a:gd name="connsiteY20" fmla="*/ 53340 h 143827"/>
                        <a:gd name="connsiteX21" fmla="*/ 112700 w 186042"/>
                        <a:gd name="connsiteY21" fmla="*/ 53340 h 143827"/>
                        <a:gd name="connsiteX22" fmla="*/ 134607 w 186042"/>
                        <a:gd name="connsiteY22" fmla="*/ 112395 h 143827"/>
                        <a:gd name="connsiteX23" fmla="*/ 158420 w 186042"/>
                        <a:gd name="connsiteY23" fmla="*/ 134303 h 143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6042" h="143827">
                          <a:moveTo>
                            <a:pt x="158420" y="134303"/>
                          </a:moveTo>
                          <a:cubicBezTo>
                            <a:pt x="162230" y="134303"/>
                            <a:pt x="168897" y="133350"/>
                            <a:pt x="170802" y="129540"/>
                          </a:cubicBezTo>
                          <a:cubicBezTo>
                            <a:pt x="170802" y="133350"/>
                            <a:pt x="170802" y="138113"/>
                            <a:pt x="170802" y="143828"/>
                          </a:cubicBezTo>
                          <a:cubicBezTo>
                            <a:pt x="171755" y="142875"/>
                            <a:pt x="171755" y="140970"/>
                            <a:pt x="172707" y="140017"/>
                          </a:cubicBezTo>
                          <a:cubicBezTo>
                            <a:pt x="177470" y="126683"/>
                            <a:pt x="182232" y="113348"/>
                            <a:pt x="186043" y="100013"/>
                          </a:cubicBezTo>
                          <a:cubicBezTo>
                            <a:pt x="176518" y="96203"/>
                            <a:pt x="166993" y="91440"/>
                            <a:pt x="159372" y="83820"/>
                          </a:cubicBezTo>
                          <a:cubicBezTo>
                            <a:pt x="144132" y="70485"/>
                            <a:pt x="135560" y="52388"/>
                            <a:pt x="134607" y="31433"/>
                          </a:cubicBezTo>
                          <a:cubicBezTo>
                            <a:pt x="133655" y="27622"/>
                            <a:pt x="133655" y="24765"/>
                            <a:pt x="133655" y="20955"/>
                          </a:cubicBezTo>
                          <a:cubicBezTo>
                            <a:pt x="133655" y="13335"/>
                            <a:pt x="134607" y="6668"/>
                            <a:pt x="137465" y="0"/>
                          </a:cubicBezTo>
                          <a:cubicBezTo>
                            <a:pt x="129845" y="16193"/>
                            <a:pt x="116510" y="30480"/>
                            <a:pt x="98412" y="38100"/>
                          </a:cubicBezTo>
                          <a:cubicBezTo>
                            <a:pt x="88887" y="41910"/>
                            <a:pt x="78410" y="44768"/>
                            <a:pt x="67932" y="44768"/>
                          </a:cubicBezTo>
                          <a:cubicBezTo>
                            <a:pt x="43168" y="45720"/>
                            <a:pt x="37452" y="35243"/>
                            <a:pt x="21260" y="40958"/>
                          </a:cubicBezTo>
                          <a:cubicBezTo>
                            <a:pt x="18402" y="41910"/>
                            <a:pt x="9830" y="45720"/>
                            <a:pt x="4115" y="54293"/>
                          </a:cubicBezTo>
                          <a:cubicBezTo>
                            <a:pt x="-1600" y="64770"/>
                            <a:pt x="305" y="75248"/>
                            <a:pt x="305" y="78105"/>
                          </a:cubicBezTo>
                          <a:cubicBezTo>
                            <a:pt x="15545" y="63818"/>
                            <a:pt x="28880" y="59055"/>
                            <a:pt x="38405" y="57150"/>
                          </a:cubicBezTo>
                          <a:cubicBezTo>
                            <a:pt x="43168" y="56197"/>
                            <a:pt x="53645" y="54293"/>
                            <a:pt x="66027" y="55245"/>
                          </a:cubicBezTo>
                          <a:cubicBezTo>
                            <a:pt x="66027" y="55245"/>
                            <a:pt x="86982" y="56197"/>
                            <a:pt x="98412" y="50483"/>
                          </a:cubicBezTo>
                          <a:cubicBezTo>
                            <a:pt x="98412" y="50483"/>
                            <a:pt x="98412" y="50483"/>
                            <a:pt x="98412" y="50483"/>
                          </a:cubicBezTo>
                          <a:cubicBezTo>
                            <a:pt x="98412" y="50483"/>
                            <a:pt x="109843" y="45720"/>
                            <a:pt x="111747" y="48578"/>
                          </a:cubicBezTo>
                          <a:cubicBezTo>
                            <a:pt x="111747" y="48578"/>
                            <a:pt x="111747" y="49530"/>
                            <a:pt x="113652" y="51435"/>
                          </a:cubicBezTo>
                          <a:cubicBezTo>
                            <a:pt x="114605" y="52388"/>
                            <a:pt x="114605" y="53340"/>
                            <a:pt x="114605" y="53340"/>
                          </a:cubicBezTo>
                          <a:cubicBezTo>
                            <a:pt x="114605" y="53340"/>
                            <a:pt x="113652" y="53340"/>
                            <a:pt x="112700" y="53340"/>
                          </a:cubicBezTo>
                          <a:cubicBezTo>
                            <a:pt x="110795" y="54293"/>
                            <a:pt x="115557" y="81915"/>
                            <a:pt x="134607" y="112395"/>
                          </a:cubicBezTo>
                          <a:cubicBezTo>
                            <a:pt x="146990" y="131445"/>
                            <a:pt x="153657" y="134303"/>
                            <a:pt x="158420" y="134303"/>
                          </a:cubicBezTo>
                          <a:close/>
                        </a:path>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1" name="图形 479"/>
                    <p:cNvSpPr/>
                    <p:nvPr/>
                  </p:nvSpPr>
                  <p:spPr>
                    <a:xfrm>
                      <a:off x="8496300" y="2548889"/>
                      <a:ext cx="35242" cy="35956"/>
                    </a:xfrm>
                    <a:custGeom>
                      <a:avLst/>
                      <a:gdLst>
                        <a:gd name="connsiteX0" fmla="*/ 17145 w 35242"/>
                        <a:gd name="connsiteY0" fmla="*/ 953 h 35956"/>
                        <a:gd name="connsiteX1" fmla="*/ 17145 w 35242"/>
                        <a:gd name="connsiteY1" fmla="*/ 0 h 35956"/>
                        <a:gd name="connsiteX2" fmla="*/ 19050 w 35242"/>
                        <a:gd name="connsiteY2" fmla="*/ 0 h 35956"/>
                        <a:gd name="connsiteX3" fmla="*/ 21907 w 35242"/>
                        <a:gd name="connsiteY3" fmla="*/ 0 h 35956"/>
                        <a:gd name="connsiteX4" fmla="*/ 30480 w 35242"/>
                        <a:gd name="connsiteY4" fmla="*/ 4763 h 35956"/>
                        <a:gd name="connsiteX5" fmla="*/ 33338 w 35242"/>
                        <a:gd name="connsiteY5" fmla="*/ 9525 h 35956"/>
                        <a:gd name="connsiteX6" fmla="*/ 35243 w 35242"/>
                        <a:gd name="connsiteY6" fmla="*/ 15240 h 35956"/>
                        <a:gd name="connsiteX7" fmla="*/ 35243 w 35242"/>
                        <a:gd name="connsiteY7" fmla="*/ 21908 h 35956"/>
                        <a:gd name="connsiteX8" fmla="*/ 32385 w 35242"/>
                        <a:gd name="connsiteY8" fmla="*/ 28575 h 35956"/>
                        <a:gd name="connsiteX9" fmla="*/ 20955 w 35242"/>
                        <a:gd name="connsiteY9" fmla="*/ 35243 h 35956"/>
                        <a:gd name="connsiteX10" fmla="*/ 13335 w 35242"/>
                        <a:gd name="connsiteY10" fmla="*/ 35243 h 35956"/>
                        <a:gd name="connsiteX11" fmla="*/ 6668 w 35242"/>
                        <a:gd name="connsiteY11" fmla="*/ 31433 h 35956"/>
                        <a:gd name="connsiteX12" fmla="*/ 0 w 35242"/>
                        <a:gd name="connsiteY12" fmla="*/ 18098 h 35956"/>
                        <a:gd name="connsiteX13" fmla="*/ 952 w 35242"/>
                        <a:gd name="connsiteY13" fmla="*/ 12383 h 35956"/>
                        <a:gd name="connsiteX14" fmla="*/ 1905 w 35242"/>
                        <a:gd name="connsiteY14" fmla="*/ 11430 h 35956"/>
                        <a:gd name="connsiteX15" fmla="*/ 2857 w 35242"/>
                        <a:gd name="connsiteY15" fmla="*/ 10478 h 35956"/>
                        <a:gd name="connsiteX16" fmla="*/ 3810 w 35242"/>
                        <a:gd name="connsiteY16" fmla="*/ 9525 h 35956"/>
                        <a:gd name="connsiteX17" fmla="*/ 4763 w 35242"/>
                        <a:gd name="connsiteY17" fmla="*/ 10478 h 35956"/>
                        <a:gd name="connsiteX18" fmla="*/ 4763 w 35242"/>
                        <a:gd name="connsiteY18" fmla="*/ 11430 h 35956"/>
                        <a:gd name="connsiteX19" fmla="*/ 4763 w 35242"/>
                        <a:gd name="connsiteY19" fmla="*/ 12383 h 35956"/>
                        <a:gd name="connsiteX20" fmla="*/ 4763 w 35242"/>
                        <a:gd name="connsiteY20" fmla="*/ 14288 h 35956"/>
                        <a:gd name="connsiteX21" fmla="*/ 4763 w 35242"/>
                        <a:gd name="connsiteY21" fmla="*/ 19050 h 35956"/>
                        <a:gd name="connsiteX22" fmla="*/ 6668 w 35242"/>
                        <a:gd name="connsiteY22" fmla="*/ 23813 h 35956"/>
                        <a:gd name="connsiteX23" fmla="*/ 14288 w 35242"/>
                        <a:gd name="connsiteY23" fmla="*/ 31433 h 35956"/>
                        <a:gd name="connsiteX24" fmla="*/ 30480 w 35242"/>
                        <a:gd name="connsiteY24" fmla="*/ 29528 h 35956"/>
                        <a:gd name="connsiteX25" fmla="*/ 35243 w 35242"/>
                        <a:gd name="connsiteY25" fmla="*/ 21908 h 35956"/>
                        <a:gd name="connsiteX26" fmla="*/ 35243 w 35242"/>
                        <a:gd name="connsiteY26" fmla="*/ 20955 h 35956"/>
                        <a:gd name="connsiteX27" fmla="*/ 35243 w 35242"/>
                        <a:gd name="connsiteY27" fmla="*/ 20003 h 35956"/>
                        <a:gd name="connsiteX28" fmla="*/ 35243 w 35242"/>
                        <a:gd name="connsiteY28" fmla="*/ 18098 h 35956"/>
                        <a:gd name="connsiteX29" fmla="*/ 34290 w 35242"/>
                        <a:gd name="connsiteY29" fmla="*/ 14288 h 35956"/>
                        <a:gd name="connsiteX30" fmla="*/ 31432 w 35242"/>
                        <a:gd name="connsiteY30" fmla="*/ 8573 h 35956"/>
                        <a:gd name="connsiteX31" fmla="*/ 27623 w 35242"/>
                        <a:gd name="connsiteY31" fmla="*/ 4763 h 35956"/>
                        <a:gd name="connsiteX32" fmla="*/ 17145 w 35242"/>
                        <a:gd name="connsiteY32" fmla="*/ 953 h 35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5242" h="35956">
                          <a:moveTo>
                            <a:pt x="17145" y="953"/>
                          </a:moveTo>
                          <a:cubicBezTo>
                            <a:pt x="16193" y="953"/>
                            <a:pt x="16193" y="0"/>
                            <a:pt x="17145" y="0"/>
                          </a:cubicBezTo>
                          <a:cubicBezTo>
                            <a:pt x="17145" y="0"/>
                            <a:pt x="18098" y="0"/>
                            <a:pt x="19050" y="0"/>
                          </a:cubicBezTo>
                          <a:cubicBezTo>
                            <a:pt x="20002" y="0"/>
                            <a:pt x="20955" y="0"/>
                            <a:pt x="21907" y="0"/>
                          </a:cubicBezTo>
                          <a:cubicBezTo>
                            <a:pt x="24765" y="953"/>
                            <a:pt x="27623" y="2858"/>
                            <a:pt x="30480" y="4763"/>
                          </a:cubicBezTo>
                          <a:cubicBezTo>
                            <a:pt x="31432" y="5715"/>
                            <a:pt x="32385" y="7620"/>
                            <a:pt x="33338" y="9525"/>
                          </a:cubicBezTo>
                          <a:cubicBezTo>
                            <a:pt x="34290" y="11430"/>
                            <a:pt x="34290" y="13335"/>
                            <a:pt x="35243" y="15240"/>
                          </a:cubicBezTo>
                          <a:cubicBezTo>
                            <a:pt x="35243" y="17145"/>
                            <a:pt x="35243" y="20003"/>
                            <a:pt x="35243" y="21908"/>
                          </a:cubicBezTo>
                          <a:cubicBezTo>
                            <a:pt x="34290" y="23813"/>
                            <a:pt x="33338" y="26670"/>
                            <a:pt x="32385" y="28575"/>
                          </a:cubicBezTo>
                          <a:cubicBezTo>
                            <a:pt x="29527" y="32385"/>
                            <a:pt x="24765" y="35243"/>
                            <a:pt x="20955" y="35243"/>
                          </a:cubicBezTo>
                          <a:cubicBezTo>
                            <a:pt x="18098" y="36195"/>
                            <a:pt x="16193" y="36195"/>
                            <a:pt x="13335" y="35243"/>
                          </a:cubicBezTo>
                          <a:cubicBezTo>
                            <a:pt x="10477" y="34290"/>
                            <a:pt x="8573" y="33338"/>
                            <a:pt x="6668" y="31433"/>
                          </a:cubicBezTo>
                          <a:cubicBezTo>
                            <a:pt x="2857" y="27623"/>
                            <a:pt x="952" y="22860"/>
                            <a:pt x="0" y="18098"/>
                          </a:cubicBezTo>
                          <a:cubicBezTo>
                            <a:pt x="0" y="16193"/>
                            <a:pt x="0" y="13335"/>
                            <a:pt x="952" y="12383"/>
                          </a:cubicBezTo>
                          <a:cubicBezTo>
                            <a:pt x="952" y="12383"/>
                            <a:pt x="952" y="11430"/>
                            <a:pt x="1905" y="11430"/>
                          </a:cubicBezTo>
                          <a:cubicBezTo>
                            <a:pt x="1905" y="11430"/>
                            <a:pt x="1905" y="10478"/>
                            <a:pt x="2857" y="10478"/>
                          </a:cubicBezTo>
                          <a:cubicBezTo>
                            <a:pt x="2857" y="9525"/>
                            <a:pt x="3810" y="9525"/>
                            <a:pt x="3810" y="9525"/>
                          </a:cubicBezTo>
                          <a:cubicBezTo>
                            <a:pt x="4763" y="8573"/>
                            <a:pt x="4763" y="9525"/>
                            <a:pt x="4763" y="10478"/>
                          </a:cubicBezTo>
                          <a:cubicBezTo>
                            <a:pt x="4763" y="10478"/>
                            <a:pt x="4763" y="11430"/>
                            <a:pt x="4763" y="11430"/>
                          </a:cubicBezTo>
                          <a:cubicBezTo>
                            <a:pt x="4763" y="11430"/>
                            <a:pt x="4763" y="12383"/>
                            <a:pt x="4763" y="12383"/>
                          </a:cubicBezTo>
                          <a:cubicBezTo>
                            <a:pt x="4763" y="13335"/>
                            <a:pt x="4763" y="14288"/>
                            <a:pt x="4763" y="14288"/>
                          </a:cubicBezTo>
                          <a:cubicBezTo>
                            <a:pt x="4763" y="16193"/>
                            <a:pt x="4763" y="18098"/>
                            <a:pt x="4763" y="19050"/>
                          </a:cubicBezTo>
                          <a:cubicBezTo>
                            <a:pt x="4763" y="20955"/>
                            <a:pt x="5715" y="22860"/>
                            <a:pt x="6668" y="23813"/>
                          </a:cubicBezTo>
                          <a:cubicBezTo>
                            <a:pt x="8573" y="26670"/>
                            <a:pt x="10477" y="30480"/>
                            <a:pt x="14288" y="31433"/>
                          </a:cubicBezTo>
                          <a:cubicBezTo>
                            <a:pt x="19050" y="34290"/>
                            <a:pt x="25718" y="33338"/>
                            <a:pt x="30480" y="29528"/>
                          </a:cubicBezTo>
                          <a:cubicBezTo>
                            <a:pt x="32385" y="27623"/>
                            <a:pt x="35243" y="24765"/>
                            <a:pt x="35243" y="21908"/>
                          </a:cubicBezTo>
                          <a:lnTo>
                            <a:pt x="35243" y="20955"/>
                          </a:lnTo>
                          <a:cubicBezTo>
                            <a:pt x="35243" y="20955"/>
                            <a:pt x="35243" y="20003"/>
                            <a:pt x="35243" y="20003"/>
                          </a:cubicBezTo>
                          <a:cubicBezTo>
                            <a:pt x="35243" y="19050"/>
                            <a:pt x="35243" y="18098"/>
                            <a:pt x="35243" y="18098"/>
                          </a:cubicBezTo>
                          <a:cubicBezTo>
                            <a:pt x="35243" y="16193"/>
                            <a:pt x="35243" y="15240"/>
                            <a:pt x="34290" y="14288"/>
                          </a:cubicBezTo>
                          <a:cubicBezTo>
                            <a:pt x="33338" y="12383"/>
                            <a:pt x="32385" y="10478"/>
                            <a:pt x="31432" y="8573"/>
                          </a:cubicBezTo>
                          <a:cubicBezTo>
                            <a:pt x="30480" y="6668"/>
                            <a:pt x="28575" y="5715"/>
                            <a:pt x="27623" y="4763"/>
                          </a:cubicBezTo>
                          <a:cubicBezTo>
                            <a:pt x="20955" y="1905"/>
                            <a:pt x="19050" y="1905"/>
                            <a:pt x="17145" y="953"/>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2" name="图形 479"/>
                    <p:cNvSpPr/>
                    <p:nvPr/>
                  </p:nvSpPr>
                  <p:spPr>
                    <a:xfrm>
                      <a:off x="8484719" y="2500536"/>
                      <a:ext cx="54199" cy="59838"/>
                    </a:xfrm>
                    <a:custGeom>
                      <a:avLst/>
                      <a:gdLst>
                        <a:gd name="connsiteX0" fmla="*/ 1103 w 54199"/>
                        <a:gd name="connsiteY0" fmla="*/ 36923 h 59838"/>
                        <a:gd name="connsiteX1" fmla="*/ 16343 w 54199"/>
                        <a:gd name="connsiteY1" fmla="*/ 59783 h 59838"/>
                        <a:gd name="connsiteX2" fmla="*/ 53491 w 54199"/>
                        <a:gd name="connsiteY2" fmla="*/ 15016 h 59838"/>
                        <a:gd name="connsiteX3" fmla="*/ 28725 w 54199"/>
                        <a:gd name="connsiteY3" fmla="*/ 728 h 59838"/>
                        <a:gd name="connsiteX4" fmla="*/ 1103 w 54199"/>
                        <a:gd name="connsiteY4" fmla="*/ 36923 h 5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99" h="59838">
                          <a:moveTo>
                            <a:pt x="1103" y="36923"/>
                          </a:moveTo>
                          <a:cubicBezTo>
                            <a:pt x="-1755" y="49306"/>
                            <a:pt x="150" y="60736"/>
                            <a:pt x="16343" y="59783"/>
                          </a:cubicBezTo>
                          <a:cubicBezTo>
                            <a:pt x="38250" y="58831"/>
                            <a:pt x="58253" y="33113"/>
                            <a:pt x="53491" y="15016"/>
                          </a:cubicBezTo>
                          <a:cubicBezTo>
                            <a:pt x="50633" y="3586"/>
                            <a:pt x="39203" y="-2129"/>
                            <a:pt x="28725" y="728"/>
                          </a:cubicBezTo>
                          <a:cubicBezTo>
                            <a:pt x="13485" y="4538"/>
                            <a:pt x="3960" y="24541"/>
                            <a:pt x="1103" y="36923"/>
                          </a:cubicBezTo>
                          <a:close/>
                        </a:path>
                      </a:pathLst>
                    </a:custGeom>
                    <a:solidFill>
                      <a:srgbClr val="FDEA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3" name="图形 479"/>
                    <p:cNvSpPr/>
                    <p:nvPr/>
                  </p:nvSpPr>
                  <p:spPr>
                    <a:xfrm>
                      <a:off x="8353751" y="2423159"/>
                      <a:ext cx="117783" cy="70484"/>
                    </a:xfrm>
                    <a:custGeom>
                      <a:avLst/>
                      <a:gdLst>
                        <a:gd name="connsiteX0" fmla="*/ 71111 w 117783"/>
                        <a:gd name="connsiteY0" fmla="*/ 15240 h 70484"/>
                        <a:gd name="connsiteX1" fmla="*/ 55871 w 117783"/>
                        <a:gd name="connsiteY1" fmla="*/ 17145 h 70484"/>
                        <a:gd name="connsiteX2" fmla="*/ 38725 w 117783"/>
                        <a:gd name="connsiteY2" fmla="*/ 18097 h 70484"/>
                        <a:gd name="connsiteX3" fmla="*/ 24438 w 117783"/>
                        <a:gd name="connsiteY3" fmla="*/ 18097 h 70484"/>
                        <a:gd name="connsiteX4" fmla="*/ 14913 w 117783"/>
                        <a:gd name="connsiteY4" fmla="*/ 15240 h 70484"/>
                        <a:gd name="connsiteX5" fmla="*/ 4436 w 117783"/>
                        <a:gd name="connsiteY5" fmla="*/ 23813 h 70484"/>
                        <a:gd name="connsiteX6" fmla="*/ 1578 w 117783"/>
                        <a:gd name="connsiteY6" fmla="*/ 36195 h 70484"/>
                        <a:gd name="connsiteX7" fmla="*/ 626 w 117783"/>
                        <a:gd name="connsiteY7" fmla="*/ 70485 h 70484"/>
                        <a:gd name="connsiteX8" fmla="*/ 53966 w 117783"/>
                        <a:gd name="connsiteY8" fmla="*/ 21908 h 70484"/>
                        <a:gd name="connsiteX9" fmla="*/ 64443 w 117783"/>
                        <a:gd name="connsiteY9" fmla="*/ 25718 h 70484"/>
                        <a:gd name="connsiteX10" fmla="*/ 96828 w 117783"/>
                        <a:gd name="connsiteY10" fmla="*/ 16193 h 70484"/>
                        <a:gd name="connsiteX11" fmla="*/ 117783 w 117783"/>
                        <a:gd name="connsiteY11" fmla="*/ 17145 h 70484"/>
                        <a:gd name="connsiteX12" fmla="*/ 115878 w 117783"/>
                        <a:gd name="connsiteY12" fmla="*/ 0 h 70484"/>
                        <a:gd name="connsiteX13" fmla="*/ 71111 w 117783"/>
                        <a:gd name="connsiteY13" fmla="*/ 15240 h 7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7783" h="70484">
                          <a:moveTo>
                            <a:pt x="71111" y="15240"/>
                          </a:moveTo>
                          <a:cubicBezTo>
                            <a:pt x="61586" y="17145"/>
                            <a:pt x="55871" y="17145"/>
                            <a:pt x="55871" y="17145"/>
                          </a:cubicBezTo>
                          <a:cubicBezTo>
                            <a:pt x="50156" y="17145"/>
                            <a:pt x="47298" y="17145"/>
                            <a:pt x="38725" y="18097"/>
                          </a:cubicBezTo>
                          <a:cubicBezTo>
                            <a:pt x="33963" y="19050"/>
                            <a:pt x="30153" y="19050"/>
                            <a:pt x="24438" y="18097"/>
                          </a:cubicBezTo>
                          <a:cubicBezTo>
                            <a:pt x="19676" y="17145"/>
                            <a:pt x="17771" y="14288"/>
                            <a:pt x="14913" y="15240"/>
                          </a:cubicBezTo>
                          <a:cubicBezTo>
                            <a:pt x="12056" y="15240"/>
                            <a:pt x="8246" y="17145"/>
                            <a:pt x="4436" y="23813"/>
                          </a:cubicBezTo>
                          <a:cubicBezTo>
                            <a:pt x="3483" y="27622"/>
                            <a:pt x="2531" y="31433"/>
                            <a:pt x="1578" y="36195"/>
                          </a:cubicBezTo>
                          <a:cubicBezTo>
                            <a:pt x="-327" y="49530"/>
                            <a:pt x="-327" y="61913"/>
                            <a:pt x="626" y="70485"/>
                          </a:cubicBezTo>
                          <a:cubicBezTo>
                            <a:pt x="14913" y="39053"/>
                            <a:pt x="35868" y="19050"/>
                            <a:pt x="53966" y="21908"/>
                          </a:cubicBezTo>
                          <a:cubicBezTo>
                            <a:pt x="56823" y="21908"/>
                            <a:pt x="60633" y="23813"/>
                            <a:pt x="64443" y="25718"/>
                          </a:cubicBezTo>
                          <a:cubicBezTo>
                            <a:pt x="71111" y="21908"/>
                            <a:pt x="82541" y="17145"/>
                            <a:pt x="96828" y="16193"/>
                          </a:cubicBezTo>
                          <a:cubicBezTo>
                            <a:pt x="105400" y="15240"/>
                            <a:pt x="112068" y="16193"/>
                            <a:pt x="117783" y="17145"/>
                          </a:cubicBezTo>
                          <a:cubicBezTo>
                            <a:pt x="116831" y="11430"/>
                            <a:pt x="116831" y="5715"/>
                            <a:pt x="115878" y="0"/>
                          </a:cubicBezTo>
                          <a:cubicBezTo>
                            <a:pt x="95875" y="9525"/>
                            <a:pt x="79683" y="14288"/>
                            <a:pt x="71111" y="15240"/>
                          </a:cubicBezTo>
                          <a:close/>
                        </a:path>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4" name="图形 479"/>
                    <p:cNvSpPr/>
                    <p:nvPr/>
                  </p:nvSpPr>
                  <p:spPr>
                    <a:xfrm>
                      <a:off x="8437244" y="2431731"/>
                      <a:ext cx="48577" cy="78105"/>
                    </a:xfrm>
                    <a:custGeom>
                      <a:avLst/>
                      <a:gdLst>
                        <a:gd name="connsiteX0" fmla="*/ 0 w 48577"/>
                        <a:gd name="connsiteY0" fmla="*/ 0 h 78105"/>
                        <a:gd name="connsiteX1" fmla="*/ 20003 w 48577"/>
                        <a:gd name="connsiteY1" fmla="*/ 51435 h 78105"/>
                        <a:gd name="connsiteX2" fmla="*/ 48578 w 48577"/>
                        <a:gd name="connsiteY2" fmla="*/ 78105 h 78105"/>
                        <a:gd name="connsiteX3" fmla="*/ 42863 w 48577"/>
                        <a:gd name="connsiteY3" fmla="*/ 5715 h 78105"/>
                      </a:gdLst>
                      <a:ahLst/>
                      <a:cxnLst>
                        <a:cxn ang="0">
                          <a:pos x="connsiteX0" y="connsiteY0"/>
                        </a:cxn>
                        <a:cxn ang="0">
                          <a:pos x="connsiteX1" y="connsiteY1"/>
                        </a:cxn>
                        <a:cxn ang="0">
                          <a:pos x="connsiteX2" y="connsiteY2"/>
                        </a:cxn>
                        <a:cxn ang="0">
                          <a:pos x="connsiteX3" y="connsiteY3"/>
                        </a:cxn>
                      </a:cxnLst>
                      <a:rect l="l" t="t" r="r" b="b"/>
                      <a:pathLst>
                        <a:path w="48577" h="78105">
                          <a:moveTo>
                            <a:pt x="0" y="0"/>
                          </a:moveTo>
                          <a:cubicBezTo>
                            <a:pt x="0" y="0"/>
                            <a:pt x="1905" y="31433"/>
                            <a:pt x="20003" y="51435"/>
                          </a:cubicBezTo>
                          <a:cubicBezTo>
                            <a:pt x="38100" y="71438"/>
                            <a:pt x="48578" y="78105"/>
                            <a:pt x="48578" y="78105"/>
                          </a:cubicBezTo>
                          <a:lnTo>
                            <a:pt x="42863" y="5715"/>
                          </a:lnTo>
                        </a:path>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5" name="图形 479"/>
                    <p:cNvSpPr/>
                    <p:nvPr/>
                  </p:nvSpPr>
                  <p:spPr>
                    <a:xfrm>
                      <a:off x="8392477" y="2441256"/>
                      <a:ext cx="75247" cy="63817"/>
                    </a:xfrm>
                    <a:custGeom>
                      <a:avLst/>
                      <a:gdLst>
                        <a:gd name="connsiteX0" fmla="*/ 0 w 75247"/>
                        <a:gd name="connsiteY0" fmla="*/ 0 h 63817"/>
                        <a:gd name="connsiteX1" fmla="*/ 16193 w 75247"/>
                        <a:gd name="connsiteY1" fmla="*/ 44768 h 63817"/>
                        <a:gd name="connsiteX2" fmla="*/ 75248 w 75247"/>
                        <a:gd name="connsiteY2" fmla="*/ 63818 h 63817"/>
                        <a:gd name="connsiteX3" fmla="*/ 64770 w 75247"/>
                        <a:gd name="connsiteY3" fmla="*/ 4763 h 63817"/>
                        <a:gd name="connsiteX4" fmla="*/ 51435 w 75247"/>
                        <a:gd name="connsiteY4" fmla="*/ 0 h 63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47" h="63817">
                          <a:moveTo>
                            <a:pt x="0" y="0"/>
                          </a:moveTo>
                          <a:cubicBezTo>
                            <a:pt x="0" y="0"/>
                            <a:pt x="4763" y="30480"/>
                            <a:pt x="16193" y="44768"/>
                          </a:cubicBezTo>
                          <a:cubicBezTo>
                            <a:pt x="27623" y="59055"/>
                            <a:pt x="75248" y="63818"/>
                            <a:pt x="75248" y="63818"/>
                          </a:cubicBezTo>
                          <a:lnTo>
                            <a:pt x="64770" y="4763"/>
                          </a:lnTo>
                          <a:lnTo>
                            <a:pt x="51435" y="0"/>
                          </a:lnTo>
                        </a:path>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6" name="图形 479"/>
                    <p:cNvSpPr/>
                    <p:nvPr/>
                  </p:nvSpPr>
                  <p:spPr>
                    <a:xfrm>
                      <a:off x="8471960" y="2373629"/>
                      <a:ext cx="45295" cy="113369"/>
                    </a:xfrm>
                    <a:custGeom>
                      <a:avLst/>
                      <a:gdLst>
                        <a:gd name="connsiteX0" fmla="*/ 6242 w 45295"/>
                        <a:gd name="connsiteY0" fmla="*/ 2857 h 113369"/>
                        <a:gd name="connsiteX1" fmla="*/ 8147 w 45295"/>
                        <a:gd name="connsiteY1" fmla="*/ 83820 h 113369"/>
                        <a:gd name="connsiteX2" fmla="*/ 32913 w 45295"/>
                        <a:gd name="connsiteY2" fmla="*/ 113348 h 113369"/>
                        <a:gd name="connsiteX3" fmla="*/ 38627 w 45295"/>
                        <a:gd name="connsiteY3" fmla="*/ 20955 h 113369"/>
                        <a:gd name="connsiteX4" fmla="*/ 45295 w 45295"/>
                        <a:gd name="connsiteY4" fmla="*/ 0 h 1133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95" h="113369">
                          <a:moveTo>
                            <a:pt x="6242" y="2857"/>
                          </a:moveTo>
                          <a:cubicBezTo>
                            <a:pt x="6242" y="5715"/>
                            <a:pt x="-8998" y="52388"/>
                            <a:pt x="8147" y="83820"/>
                          </a:cubicBezTo>
                          <a:cubicBezTo>
                            <a:pt x="25292" y="115252"/>
                            <a:pt x="32913" y="113348"/>
                            <a:pt x="32913" y="113348"/>
                          </a:cubicBezTo>
                          <a:cubicBezTo>
                            <a:pt x="30055" y="88582"/>
                            <a:pt x="29102" y="56197"/>
                            <a:pt x="38627" y="20955"/>
                          </a:cubicBezTo>
                          <a:cubicBezTo>
                            <a:pt x="40533" y="13335"/>
                            <a:pt x="42438" y="6667"/>
                            <a:pt x="45295" y="0"/>
                          </a:cubicBezTo>
                        </a:path>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07" name="图形 479"/>
                  <p:cNvSpPr/>
                  <p:nvPr/>
                </p:nvSpPr>
                <p:spPr>
                  <a:xfrm>
                    <a:off x="8338184" y="2687954"/>
                    <a:ext cx="240257" cy="428603"/>
                  </a:xfrm>
                  <a:custGeom>
                    <a:avLst/>
                    <a:gdLst>
                      <a:gd name="connsiteX0" fmla="*/ 224790 w 240257"/>
                      <a:gd name="connsiteY0" fmla="*/ 354330 h 428603"/>
                      <a:gd name="connsiteX1" fmla="*/ 202883 w 240257"/>
                      <a:gd name="connsiteY1" fmla="*/ 253365 h 428603"/>
                      <a:gd name="connsiteX2" fmla="*/ 137160 w 240257"/>
                      <a:gd name="connsiteY2" fmla="*/ 0 h 428603"/>
                      <a:gd name="connsiteX3" fmla="*/ 129540 w 240257"/>
                      <a:gd name="connsiteY3" fmla="*/ 1905 h 428603"/>
                      <a:gd name="connsiteX4" fmla="*/ 83820 w 240257"/>
                      <a:gd name="connsiteY4" fmla="*/ 18097 h 428603"/>
                      <a:gd name="connsiteX5" fmla="*/ 74295 w 240257"/>
                      <a:gd name="connsiteY5" fmla="*/ 14288 h 428603"/>
                      <a:gd name="connsiteX6" fmla="*/ 52388 w 240257"/>
                      <a:gd name="connsiteY6" fmla="*/ 47625 h 428603"/>
                      <a:gd name="connsiteX7" fmla="*/ 19050 w 240257"/>
                      <a:gd name="connsiteY7" fmla="*/ 79057 h 428603"/>
                      <a:gd name="connsiteX8" fmla="*/ 3810 w 240257"/>
                      <a:gd name="connsiteY8" fmla="*/ 125730 h 428603"/>
                      <a:gd name="connsiteX9" fmla="*/ 20003 w 240257"/>
                      <a:gd name="connsiteY9" fmla="*/ 183833 h 428603"/>
                      <a:gd name="connsiteX10" fmla="*/ 21908 w 240257"/>
                      <a:gd name="connsiteY10" fmla="*/ 190500 h 428603"/>
                      <a:gd name="connsiteX11" fmla="*/ 0 w 240257"/>
                      <a:gd name="connsiteY11" fmla="*/ 405765 h 428603"/>
                      <a:gd name="connsiteX12" fmla="*/ 240030 w 240257"/>
                      <a:gd name="connsiteY12" fmla="*/ 418147 h 428603"/>
                      <a:gd name="connsiteX13" fmla="*/ 224790 w 240257"/>
                      <a:gd name="connsiteY13" fmla="*/ 354330 h 42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0257" h="428603">
                        <a:moveTo>
                          <a:pt x="224790" y="354330"/>
                        </a:moveTo>
                        <a:cubicBezTo>
                          <a:pt x="213360" y="321945"/>
                          <a:pt x="210503" y="287655"/>
                          <a:pt x="202883" y="253365"/>
                        </a:cubicBezTo>
                        <a:cubicBezTo>
                          <a:pt x="183833" y="167640"/>
                          <a:pt x="132397" y="87630"/>
                          <a:pt x="137160" y="0"/>
                        </a:cubicBezTo>
                        <a:cubicBezTo>
                          <a:pt x="137160" y="952"/>
                          <a:pt x="134303" y="1905"/>
                          <a:pt x="129540" y="1905"/>
                        </a:cubicBezTo>
                        <a:cubicBezTo>
                          <a:pt x="117158" y="14288"/>
                          <a:pt x="102870" y="21907"/>
                          <a:pt x="83820" y="18097"/>
                        </a:cubicBezTo>
                        <a:cubicBezTo>
                          <a:pt x="80010" y="17145"/>
                          <a:pt x="77153" y="16193"/>
                          <a:pt x="74295" y="14288"/>
                        </a:cubicBezTo>
                        <a:cubicBezTo>
                          <a:pt x="66675" y="24765"/>
                          <a:pt x="60960" y="40005"/>
                          <a:pt x="52388" y="47625"/>
                        </a:cubicBezTo>
                        <a:cubicBezTo>
                          <a:pt x="41910" y="58102"/>
                          <a:pt x="28575" y="66675"/>
                          <a:pt x="19050" y="79057"/>
                        </a:cubicBezTo>
                        <a:cubicBezTo>
                          <a:pt x="8572" y="92393"/>
                          <a:pt x="2858" y="108585"/>
                          <a:pt x="3810" y="125730"/>
                        </a:cubicBezTo>
                        <a:cubicBezTo>
                          <a:pt x="4763" y="145733"/>
                          <a:pt x="13335" y="164783"/>
                          <a:pt x="20003" y="183833"/>
                        </a:cubicBezTo>
                        <a:cubicBezTo>
                          <a:pt x="20955" y="185737"/>
                          <a:pt x="21908" y="187643"/>
                          <a:pt x="21908" y="190500"/>
                        </a:cubicBezTo>
                        <a:cubicBezTo>
                          <a:pt x="43815" y="260033"/>
                          <a:pt x="21908" y="336233"/>
                          <a:pt x="0" y="405765"/>
                        </a:cubicBezTo>
                        <a:cubicBezTo>
                          <a:pt x="77153" y="431483"/>
                          <a:pt x="160972" y="435293"/>
                          <a:pt x="240030" y="418147"/>
                        </a:cubicBezTo>
                        <a:cubicBezTo>
                          <a:pt x="241935" y="395287"/>
                          <a:pt x="231458" y="374333"/>
                          <a:pt x="224790" y="354330"/>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8" name="图形 479"/>
                  <p:cNvSpPr/>
                  <p:nvPr/>
                </p:nvSpPr>
                <p:spPr>
                  <a:xfrm>
                    <a:off x="8402955" y="2671762"/>
                    <a:ext cx="233362" cy="508635"/>
                  </a:xfrm>
                  <a:custGeom>
                    <a:avLst/>
                    <a:gdLst>
                      <a:gd name="connsiteX0" fmla="*/ 16193 w 233362"/>
                      <a:gd name="connsiteY0" fmla="*/ 371475 h 508635"/>
                      <a:gd name="connsiteX1" fmla="*/ 11430 w 233362"/>
                      <a:gd name="connsiteY1" fmla="*/ 398145 h 508635"/>
                      <a:gd name="connsiteX2" fmla="*/ 0 w 233362"/>
                      <a:gd name="connsiteY2" fmla="*/ 481965 h 508635"/>
                      <a:gd name="connsiteX3" fmla="*/ 52388 w 233362"/>
                      <a:gd name="connsiteY3" fmla="*/ 491490 h 508635"/>
                      <a:gd name="connsiteX4" fmla="*/ 141922 w 233362"/>
                      <a:gd name="connsiteY4" fmla="*/ 504825 h 508635"/>
                      <a:gd name="connsiteX5" fmla="*/ 231457 w 233362"/>
                      <a:gd name="connsiteY5" fmla="*/ 508635 h 508635"/>
                      <a:gd name="connsiteX6" fmla="*/ 233363 w 233362"/>
                      <a:gd name="connsiteY6" fmla="*/ 508635 h 508635"/>
                      <a:gd name="connsiteX7" fmla="*/ 217170 w 233362"/>
                      <a:gd name="connsiteY7" fmla="*/ 394335 h 508635"/>
                      <a:gd name="connsiteX8" fmla="*/ 216218 w 233362"/>
                      <a:gd name="connsiteY8" fmla="*/ 293370 h 508635"/>
                      <a:gd name="connsiteX9" fmla="*/ 190500 w 233362"/>
                      <a:gd name="connsiteY9" fmla="*/ 48577 h 508635"/>
                      <a:gd name="connsiteX10" fmla="*/ 152400 w 233362"/>
                      <a:gd name="connsiteY10" fmla="*/ 19050 h 508635"/>
                      <a:gd name="connsiteX11" fmla="*/ 93345 w 233362"/>
                      <a:gd name="connsiteY11" fmla="*/ 0 h 508635"/>
                      <a:gd name="connsiteX12" fmla="*/ 90488 w 233362"/>
                      <a:gd name="connsiteY12" fmla="*/ 952 h 508635"/>
                      <a:gd name="connsiteX13" fmla="*/ 86677 w 233362"/>
                      <a:gd name="connsiteY13" fmla="*/ 3810 h 508635"/>
                      <a:gd name="connsiteX14" fmla="*/ 29527 w 233362"/>
                      <a:gd name="connsiteY14" fmla="*/ 20955 h 508635"/>
                      <a:gd name="connsiteX15" fmla="*/ 16193 w 233362"/>
                      <a:gd name="connsiteY15" fmla="*/ 371475 h 50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3362" h="508635">
                        <a:moveTo>
                          <a:pt x="16193" y="371475"/>
                        </a:moveTo>
                        <a:cubicBezTo>
                          <a:pt x="16193" y="373380"/>
                          <a:pt x="14288" y="383858"/>
                          <a:pt x="11430" y="398145"/>
                        </a:cubicBezTo>
                        <a:cubicBezTo>
                          <a:pt x="6668" y="430530"/>
                          <a:pt x="2857" y="458153"/>
                          <a:pt x="0" y="481965"/>
                        </a:cubicBezTo>
                        <a:cubicBezTo>
                          <a:pt x="18097" y="484823"/>
                          <a:pt x="35243" y="487680"/>
                          <a:pt x="52388" y="491490"/>
                        </a:cubicBezTo>
                        <a:cubicBezTo>
                          <a:pt x="81915" y="497205"/>
                          <a:pt x="111443" y="502920"/>
                          <a:pt x="141922" y="504825"/>
                        </a:cubicBezTo>
                        <a:cubicBezTo>
                          <a:pt x="171450" y="507683"/>
                          <a:pt x="201930" y="508635"/>
                          <a:pt x="231457" y="508635"/>
                        </a:cubicBezTo>
                        <a:cubicBezTo>
                          <a:pt x="232410" y="508635"/>
                          <a:pt x="233363" y="508635"/>
                          <a:pt x="233363" y="508635"/>
                        </a:cubicBezTo>
                        <a:cubicBezTo>
                          <a:pt x="227647" y="482917"/>
                          <a:pt x="220027" y="442913"/>
                          <a:pt x="217170" y="394335"/>
                        </a:cubicBezTo>
                        <a:cubicBezTo>
                          <a:pt x="215265" y="365760"/>
                          <a:pt x="215265" y="340995"/>
                          <a:pt x="216218" y="293370"/>
                        </a:cubicBezTo>
                        <a:cubicBezTo>
                          <a:pt x="219075" y="134302"/>
                          <a:pt x="220980" y="81915"/>
                          <a:pt x="190500" y="48577"/>
                        </a:cubicBezTo>
                        <a:cubicBezTo>
                          <a:pt x="174307" y="30480"/>
                          <a:pt x="152400" y="19050"/>
                          <a:pt x="152400" y="19050"/>
                        </a:cubicBezTo>
                        <a:cubicBezTo>
                          <a:pt x="128588" y="5715"/>
                          <a:pt x="106680" y="1905"/>
                          <a:pt x="93345" y="0"/>
                        </a:cubicBezTo>
                        <a:cubicBezTo>
                          <a:pt x="92393" y="0"/>
                          <a:pt x="91440" y="952"/>
                          <a:pt x="90488" y="952"/>
                        </a:cubicBezTo>
                        <a:cubicBezTo>
                          <a:pt x="89535" y="1905"/>
                          <a:pt x="88582" y="2857"/>
                          <a:pt x="86677" y="3810"/>
                        </a:cubicBezTo>
                        <a:cubicBezTo>
                          <a:pt x="84772" y="4763"/>
                          <a:pt x="61913" y="11430"/>
                          <a:pt x="29527" y="20955"/>
                        </a:cubicBezTo>
                        <a:cubicBezTo>
                          <a:pt x="26670" y="208598"/>
                          <a:pt x="20002" y="345758"/>
                          <a:pt x="16193" y="371475"/>
                        </a:cubicBezTo>
                        <a:close/>
                      </a:path>
                    </a:pathLst>
                  </a:custGeom>
                  <a:solidFill>
                    <a:srgbClr val="FFC67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9" name="图形 479"/>
                  <p:cNvSpPr/>
                  <p:nvPr/>
                </p:nvSpPr>
                <p:spPr>
                  <a:xfrm>
                    <a:off x="8402002" y="2717481"/>
                    <a:ext cx="234315" cy="460057"/>
                  </a:xfrm>
                  <a:custGeom>
                    <a:avLst/>
                    <a:gdLst>
                      <a:gd name="connsiteX0" fmla="*/ 219075 w 234315"/>
                      <a:gd name="connsiteY0" fmla="*/ 246697 h 460057"/>
                      <a:gd name="connsiteX1" fmla="*/ 218123 w 234315"/>
                      <a:gd name="connsiteY1" fmla="*/ 76200 h 460057"/>
                      <a:gd name="connsiteX2" fmla="*/ 189548 w 234315"/>
                      <a:gd name="connsiteY2" fmla="*/ 0 h 460057"/>
                      <a:gd name="connsiteX3" fmla="*/ 133350 w 234315"/>
                      <a:gd name="connsiteY3" fmla="*/ 99060 h 460057"/>
                      <a:gd name="connsiteX4" fmla="*/ 123825 w 234315"/>
                      <a:gd name="connsiteY4" fmla="*/ 140970 h 460057"/>
                      <a:gd name="connsiteX5" fmla="*/ 120968 w 234315"/>
                      <a:gd name="connsiteY5" fmla="*/ 246697 h 460057"/>
                      <a:gd name="connsiteX6" fmla="*/ 76200 w 234315"/>
                      <a:gd name="connsiteY6" fmla="*/ 257175 h 460057"/>
                      <a:gd name="connsiteX7" fmla="*/ 56198 w 234315"/>
                      <a:gd name="connsiteY7" fmla="*/ 299085 h 460057"/>
                      <a:gd name="connsiteX8" fmla="*/ 25718 w 234315"/>
                      <a:gd name="connsiteY8" fmla="*/ 292418 h 460057"/>
                      <a:gd name="connsiteX9" fmla="*/ 16193 w 234315"/>
                      <a:gd name="connsiteY9" fmla="*/ 306705 h 460057"/>
                      <a:gd name="connsiteX10" fmla="*/ 16193 w 234315"/>
                      <a:gd name="connsiteY10" fmla="*/ 309563 h 460057"/>
                      <a:gd name="connsiteX11" fmla="*/ 0 w 234315"/>
                      <a:gd name="connsiteY11" fmla="*/ 432435 h 460057"/>
                      <a:gd name="connsiteX12" fmla="*/ 234315 w 234315"/>
                      <a:gd name="connsiteY12" fmla="*/ 460058 h 460057"/>
                      <a:gd name="connsiteX13" fmla="*/ 219075 w 234315"/>
                      <a:gd name="connsiteY13" fmla="*/ 246697 h 46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4315" h="460057">
                        <a:moveTo>
                          <a:pt x="219075" y="246697"/>
                        </a:moveTo>
                        <a:cubicBezTo>
                          <a:pt x="220028" y="189547"/>
                          <a:pt x="222885" y="132397"/>
                          <a:pt x="218123" y="76200"/>
                        </a:cubicBezTo>
                        <a:cubicBezTo>
                          <a:pt x="216218" y="51435"/>
                          <a:pt x="212408" y="15240"/>
                          <a:pt x="189548" y="0"/>
                        </a:cubicBezTo>
                        <a:cubicBezTo>
                          <a:pt x="155258" y="39053"/>
                          <a:pt x="140970" y="76200"/>
                          <a:pt x="133350" y="99060"/>
                        </a:cubicBezTo>
                        <a:cubicBezTo>
                          <a:pt x="130493" y="108585"/>
                          <a:pt x="125730" y="122872"/>
                          <a:pt x="123825" y="140970"/>
                        </a:cubicBezTo>
                        <a:cubicBezTo>
                          <a:pt x="117158" y="200025"/>
                          <a:pt x="138113" y="231458"/>
                          <a:pt x="120968" y="246697"/>
                        </a:cubicBezTo>
                        <a:cubicBezTo>
                          <a:pt x="108585" y="258128"/>
                          <a:pt x="91440" y="243840"/>
                          <a:pt x="76200" y="257175"/>
                        </a:cubicBezTo>
                        <a:cubicBezTo>
                          <a:pt x="60960" y="270510"/>
                          <a:pt x="69533" y="293370"/>
                          <a:pt x="56198" y="299085"/>
                        </a:cubicBezTo>
                        <a:cubicBezTo>
                          <a:pt x="46673" y="303847"/>
                          <a:pt x="34290" y="293370"/>
                          <a:pt x="25718" y="292418"/>
                        </a:cubicBezTo>
                        <a:cubicBezTo>
                          <a:pt x="22860" y="297180"/>
                          <a:pt x="19050" y="301943"/>
                          <a:pt x="16193" y="306705"/>
                        </a:cubicBezTo>
                        <a:cubicBezTo>
                          <a:pt x="16193" y="307658"/>
                          <a:pt x="16193" y="309563"/>
                          <a:pt x="16193" y="309563"/>
                        </a:cubicBezTo>
                        <a:lnTo>
                          <a:pt x="0" y="432435"/>
                        </a:lnTo>
                        <a:cubicBezTo>
                          <a:pt x="76200" y="451485"/>
                          <a:pt x="155258" y="460058"/>
                          <a:pt x="234315" y="460058"/>
                        </a:cubicBezTo>
                        <a:cubicBezTo>
                          <a:pt x="218123" y="391478"/>
                          <a:pt x="217170" y="319088"/>
                          <a:pt x="219075" y="246697"/>
                        </a:cubicBezTo>
                        <a:close/>
                      </a:path>
                    </a:pathLst>
                  </a:custGeom>
                  <a:solidFill>
                    <a:srgbClr val="FFC67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0" name="图形 479"/>
                  <p:cNvSpPr/>
                  <p:nvPr/>
                </p:nvSpPr>
                <p:spPr>
                  <a:xfrm>
                    <a:off x="8433175" y="2646309"/>
                    <a:ext cx="70744" cy="83555"/>
                  </a:xfrm>
                  <a:custGeom>
                    <a:avLst/>
                    <a:gdLst>
                      <a:gd name="connsiteX0" fmla="*/ 70744 w 70744"/>
                      <a:gd name="connsiteY0" fmla="*/ 20690 h 83555"/>
                      <a:gd name="connsiteX1" fmla="*/ 65030 w 70744"/>
                      <a:gd name="connsiteY1" fmla="*/ 15928 h 83555"/>
                      <a:gd name="connsiteX2" fmla="*/ 57410 w 70744"/>
                      <a:gd name="connsiteY2" fmla="*/ 688 h 83555"/>
                      <a:gd name="connsiteX3" fmla="*/ 6927 w 70744"/>
                      <a:gd name="connsiteY3" fmla="*/ 39740 h 83555"/>
                      <a:gd name="connsiteX4" fmla="*/ 260 w 70744"/>
                      <a:gd name="connsiteY4" fmla="*/ 61648 h 83555"/>
                      <a:gd name="connsiteX5" fmla="*/ 2164 w 70744"/>
                      <a:gd name="connsiteY5" fmla="*/ 83555 h 83555"/>
                      <a:gd name="connsiteX6" fmla="*/ 32644 w 70744"/>
                      <a:gd name="connsiteY6" fmla="*/ 52123 h 83555"/>
                      <a:gd name="connsiteX7" fmla="*/ 70744 w 70744"/>
                      <a:gd name="connsiteY7" fmla="*/ 20690 h 8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44" h="83555">
                        <a:moveTo>
                          <a:pt x="70744" y="20690"/>
                        </a:moveTo>
                        <a:cubicBezTo>
                          <a:pt x="69792" y="19738"/>
                          <a:pt x="67887" y="17833"/>
                          <a:pt x="65030" y="15928"/>
                        </a:cubicBezTo>
                        <a:cubicBezTo>
                          <a:pt x="59314" y="9260"/>
                          <a:pt x="60267" y="2593"/>
                          <a:pt x="57410" y="688"/>
                        </a:cubicBezTo>
                        <a:cubicBezTo>
                          <a:pt x="52647" y="-2170"/>
                          <a:pt x="40264" y="2593"/>
                          <a:pt x="6927" y="39740"/>
                        </a:cubicBezTo>
                        <a:cubicBezTo>
                          <a:pt x="5022" y="43550"/>
                          <a:pt x="1212" y="51170"/>
                          <a:pt x="260" y="61648"/>
                        </a:cubicBezTo>
                        <a:cubicBezTo>
                          <a:pt x="-693" y="71173"/>
                          <a:pt x="1212" y="78793"/>
                          <a:pt x="2164" y="83555"/>
                        </a:cubicBezTo>
                        <a:cubicBezTo>
                          <a:pt x="10737" y="73078"/>
                          <a:pt x="21214" y="62600"/>
                          <a:pt x="32644" y="52123"/>
                        </a:cubicBezTo>
                        <a:cubicBezTo>
                          <a:pt x="45980" y="39740"/>
                          <a:pt x="59314" y="29263"/>
                          <a:pt x="70744" y="20690"/>
                        </a:cubicBezTo>
                        <a:close/>
                      </a:path>
                    </a:pathLst>
                  </a:custGeom>
                  <a:solidFill>
                    <a:srgbClr val="FFC67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1" name="图形 479"/>
                  <p:cNvSpPr/>
                  <p:nvPr/>
                </p:nvSpPr>
                <p:spPr>
                  <a:xfrm>
                    <a:off x="8442960" y="2674619"/>
                    <a:ext cx="48577" cy="46672"/>
                  </a:xfrm>
                  <a:custGeom>
                    <a:avLst/>
                    <a:gdLst>
                      <a:gd name="connsiteX0" fmla="*/ 48578 w 48577"/>
                      <a:gd name="connsiteY0" fmla="*/ 0 h 46672"/>
                      <a:gd name="connsiteX1" fmla="*/ 0 w 48577"/>
                      <a:gd name="connsiteY1" fmla="*/ 46673 h 46672"/>
                    </a:gdLst>
                    <a:ahLst/>
                    <a:cxnLst>
                      <a:cxn ang="0">
                        <a:pos x="connsiteX0" y="connsiteY0"/>
                      </a:cxn>
                      <a:cxn ang="0">
                        <a:pos x="connsiteX1" y="connsiteY1"/>
                      </a:cxn>
                    </a:cxnLst>
                    <a:rect l="l" t="t" r="r" b="b"/>
                    <a:pathLst>
                      <a:path w="48577" h="46672">
                        <a:moveTo>
                          <a:pt x="48578" y="0"/>
                        </a:moveTo>
                        <a:lnTo>
                          <a:pt x="0" y="46673"/>
                        </a:lnTo>
                      </a:path>
                    </a:pathLst>
                  </a:custGeom>
                  <a:ln w="2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2" name="图形 479"/>
                  <p:cNvSpPr/>
                  <p:nvPr/>
                </p:nvSpPr>
                <p:spPr>
                  <a:xfrm>
                    <a:off x="3505200" y="2205037"/>
                    <a:ext cx="9525" cy="9525"/>
                  </a:xfrm>
                  <a:custGeom>
                    <a:avLst/>
                    <a:gdLst/>
                    <a:ahLst/>
                    <a:cxnLst/>
                    <a:rect l="l" t="t" r="r" b="b"/>
                    <a:pathLst>
                      <a:path w="9525" h="9525"/>
                    </a:pathLst>
                  </a:custGeom>
                  <a:noFill/>
                  <a:ln w="13556"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3" name="图形 479"/>
                  <p:cNvSpPr/>
                  <p:nvPr/>
                </p:nvSpPr>
                <p:spPr>
                  <a:xfrm>
                    <a:off x="8102917" y="2393632"/>
                    <a:ext cx="25717" cy="20002"/>
                  </a:xfrm>
                  <a:custGeom>
                    <a:avLst/>
                    <a:gdLst>
                      <a:gd name="connsiteX0" fmla="*/ 25717 w 25717"/>
                      <a:gd name="connsiteY0" fmla="*/ 0 h 20002"/>
                      <a:gd name="connsiteX1" fmla="*/ 0 w 25717"/>
                      <a:gd name="connsiteY1" fmla="*/ 20002 h 20002"/>
                    </a:gdLst>
                    <a:ahLst/>
                    <a:cxnLst>
                      <a:cxn ang="0">
                        <a:pos x="connsiteX0" y="connsiteY0"/>
                      </a:cxn>
                      <a:cxn ang="0">
                        <a:pos x="connsiteX1" y="connsiteY1"/>
                      </a:cxn>
                    </a:cxnLst>
                    <a:rect l="l" t="t" r="r" b="b"/>
                    <a:pathLst>
                      <a:path w="25717" h="20002">
                        <a:moveTo>
                          <a:pt x="25717" y="0"/>
                        </a:moveTo>
                        <a:lnTo>
                          <a:pt x="0" y="20002"/>
                        </a:lnTo>
                      </a:path>
                    </a:pathLst>
                  </a:custGeom>
                  <a:ln w="2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4" name="图形 479"/>
                  <p:cNvSpPr/>
                  <p:nvPr/>
                </p:nvSpPr>
                <p:spPr>
                  <a:xfrm>
                    <a:off x="8214359" y="2572701"/>
                    <a:ext cx="12382" cy="3810"/>
                  </a:xfrm>
                  <a:custGeom>
                    <a:avLst/>
                    <a:gdLst>
                      <a:gd name="connsiteX0" fmla="*/ 0 w 12382"/>
                      <a:gd name="connsiteY0" fmla="*/ 3810 h 3810"/>
                      <a:gd name="connsiteX1" fmla="*/ 12383 w 12382"/>
                      <a:gd name="connsiteY1" fmla="*/ 0 h 3810"/>
                    </a:gdLst>
                    <a:ahLst/>
                    <a:cxnLst>
                      <a:cxn ang="0">
                        <a:pos x="connsiteX0" y="connsiteY0"/>
                      </a:cxn>
                      <a:cxn ang="0">
                        <a:pos x="connsiteX1" y="connsiteY1"/>
                      </a:cxn>
                    </a:cxnLst>
                    <a:rect l="l" t="t" r="r" b="b"/>
                    <a:pathLst>
                      <a:path w="12382" h="3810">
                        <a:moveTo>
                          <a:pt x="0" y="3810"/>
                        </a:moveTo>
                        <a:cubicBezTo>
                          <a:pt x="1905" y="-4763"/>
                          <a:pt x="8572" y="4763"/>
                          <a:pt x="12383" y="0"/>
                        </a:cubicBezTo>
                      </a:path>
                    </a:pathLst>
                  </a:custGeom>
                  <a:noFill/>
                  <a:ln w="2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5" name="图形 479"/>
                  <p:cNvSpPr/>
                  <p:nvPr/>
                </p:nvSpPr>
                <p:spPr>
                  <a:xfrm>
                    <a:off x="8210550" y="2579369"/>
                    <a:ext cx="19050" cy="6667"/>
                  </a:xfrm>
                  <a:custGeom>
                    <a:avLst/>
                    <a:gdLst>
                      <a:gd name="connsiteX0" fmla="*/ 0 w 19050"/>
                      <a:gd name="connsiteY0" fmla="*/ 6668 h 6667"/>
                      <a:gd name="connsiteX1" fmla="*/ 19050 w 19050"/>
                      <a:gd name="connsiteY1" fmla="*/ 0 h 6667"/>
                    </a:gdLst>
                    <a:ahLst/>
                    <a:cxnLst>
                      <a:cxn ang="0">
                        <a:pos x="connsiteX0" y="connsiteY0"/>
                      </a:cxn>
                      <a:cxn ang="0">
                        <a:pos x="connsiteX1" y="connsiteY1"/>
                      </a:cxn>
                    </a:cxnLst>
                    <a:rect l="l" t="t" r="r" b="b"/>
                    <a:pathLst>
                      <a:path w="19050" h="6667">
                        <a:moveTo>
                          <a:pt x="0" y="6668"/>
                        </a:moveTo>
                        <a:cubicBezTo>
                          <a:pt x="5715" y="3810"/>
                          <a:pt x="19050" y="0"/>
                          <a:pt x="19050" y="0"/>
                        </a:cubicBezTo>
                      </a:path>
                    </a:pathLst>
                  </a:custGeom>
                  <a:noFill/>
                  <a:ln w="2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6" name="图形 479"/>
                  <p:cNvSpPr/>
                  <p:nvPr/>
                </p:nvSpPr>
                <p:spPr>
                  <a:xfrm>
                    <a:off x="8413432" y="2737484"/>
                    <a:ext cx="28031" cy="402907"/>
                  </a:xfrm>
                  <a:custGeom>
                    <a:avLst/>
                    <a:gdLst>
                      <a:gd name="connsiteX0" fmla="*/ 0 w 28031"/>
                      <a:gd name="connsiteY0" fmla="*/ 402907 h 402907"/>
                      <a:gd name="connsiteX1" fmla="*/ 10478 w 28031"/>
                      <a:gd name="connsiteY1" fmla="*/ 337185 h 402907"/>
                      <a:gd name="connsiteX2" fmla="*/ 26670 w 28031"/>
                      <a:gd name="connsiteY2" fmla="*/ 0 h 402907"/>
                    </a:gdLst>
                    <a:ahLst/>
                    <a:cxnLst>
                      <a:cxn ang="0">
                        <a:pos x="connsiteX0" y="connsiteY0"/>
                      </a:cxn>
                      <a:cxn ang="0">
                        <a:pos x="connsiteX1" y="connsiteY1"/>
                      </a:cxn>
                      <a:cxn ang="0">
                        <a:pos x="connsiteX2" y="connsiteY2"/>
                      </a:cxn>
                    </a:cxnLst>
                    <a:rect l="l" t="t" r="r" b="b"/>
                    <a:pathLst>
                      <a:path w="28031" h="402907">
                        <a:moveTo>
                          <a:pt x="0" y="402907"/>
                        </a:moveTo>
                        <a:cubicBezTo>
                          <a:pt x="3810" y="381000"/>
                          <a:pt x="6668" y="359092"/>
                          <a:pt x="10478" y="337185"/>
                        </a:cubicBezTo>
                        <a:cubicBezTo>
                          <a:pt x="26670" y="217170"/>
                          <a:pt x="30480" y="103823"/>
                          <a:pt x="26670" y="0"/>
                        </a:cubicBezTo>
                      </a:path>
                    </a:pathLst>
                  </a:custGeom>
                  <a:noFill/>
                  <a:ln w="2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7" name="图形 479"/>
                  <p:cNvSpPr/>
                  <p:nvPr/>
                </p:nvSpPr>
                <p:spPr>
                  <a:xfrm>
                    <a:off x="8236267" y="2733674"/>
                    <a:ext cx="126682" cy="331470"/>
                  </a:xfrm>
                  <a:custGeom>
                    <a:avLst/>
                    <a:gdLst>
                      <a:gd name="connsiteX0" fmla="*/ 126682 w 126682"/>
                      <a:gd name="connsiteY0" fmla="*/ 0 h 331470"/>
                      <a:gd name="connsiteX1" fmla="*/ 86677 w 126682"/>
                      <a:gd name="connsiteY1" fmla="*/ 103823 h 331470"/>
                      <a:gd name="connsiteX2" fmla="*/ 0 w 126682"/>
                      <a:gd name="connsiteY2" fmla="*/ 331470 h 331470"/>
                    </a:gdLst>
                    <a:ahLst/>
                    <a:cxnLst>
                      <a:cxn ang="0">
                        <a:pos x="connsiteX0" y="connsiteY0"/>
                      </a:cxn>
                      <a:cxn ang="0">
                        <a:pos x="connsiteX1" y="connsiteY1"/>
                      </a:cxn>
                      <a:cxn ang="0">
                        <a:pos x="connsiteX2" y="connsiteY2"/>
                      </a:cxn>
                    </a:cxnLst>
                    <a:rect l="l" t="t" r="r" b="b"/>
                    <a:pathLst>
                      <a:path w="126682" h="331470">
                        <a:moveTo>
                          <a:pt x="126682" y="0"/>
                        </a:moveTo>
                        <a:cubicBezTo>
                          <a:pt x="124777" y="8573"/>
                          <a:pt x="97155" y="76200"/>
                          <a:pt x="86677" y="103823"/>
                        </a:cubicBezTo>
                        <a:cubicBezTo>
                          <a:pt x="76200" y="131445"/>
                          <a:pt x="43815" y="293370"/>
                          <a:pt x="0" y="331470"/>
                        </a:cubicBezTo>
                      </a:path>
                    </a:pathLst>
                  </a:custGeom>
                  <a:noFill/>
                  <a:ln w="2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18" name="图形 479"/>
                  <p:cNvGrpSpPr/>
                  <p:nvPr/>
                </p:nvGrpSpPr>
                <p:grpSpPr>
                  <a:xfrm>
                    <a:off x="3505200" y="2205037"/>
                    <a:ext cx="5021818" cy="375046"/>
                    <a:chOff x="3505200" y="2205037"/>
                    <a:chExt cx="5021818" cy="375046"/>
                  </a:xfrm>
                </p:grpSpPr>
                <p:sp>
                  <p:nvSpPr>
                    <p:cNvPr id="619" name="图形 479"/>
                    <p:cNvSpPr/>
                    <p:nvPr/>
                  </p:nvSpPr>
                  <p:spPr>
                    <a:xfrm>
                      <a:off x="8448571" y="2512591"/>
                      <a:ext cx="29734" cy="29734"/>
                    </a:xfrm>
                    <a:custGeom>
                      <a:avLst/>
                      <a:gdLst>
                        <a:gd name="connsiteX0" fmla="*/ 16296 w 29734"/>
                        <a:gd name="connsiteY0" fmla="*/ 103 h 29734"/>
                        <a:gd name="connsiteX1" fmla="*/ 29631 w 29734"/>
                        <a:gd name="connsiteY1" fmla="*/ 16296 h 29734"/>
                        <a:gd name="connsiteX2" fmla="*/ 13439 w 29734"/>
                        <a:gd name="connsiteY2" fmla="*/ 29631 h 29734"/>
                        <a:gd name="connsiteX3" fmla="*/ 103 w 29734"/>
                        <a:gd name="connsiteY3" fmla="*/ 13438 h 29734"/>
                        <a:gd name="connsiteX4" fmla="*/ 16296 w 29734"/>
                        <a:gd name="connsiteY4" fmla="*/ 103 h 29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4" h="29734">
                          <a:moveTo>
                            <a:pt x="16296" y="103"/>
                          </a:moveTo>
                          <a:cubicBezTo>
                            <a:pt x="24868" y="1056"/>
                            <a:pt x="30584" y="8676"/>
                            <a:pt x="29631" y="16296"/>
                          </a:cubicBezTo>
                          <a:cubicBezTo>
                            <a:pt x="28678" y="24869"/>
                            <a:pt x="21059" y="30583"/>
                            <a:pt x="13439" y="29631"/>
                          </a:cubicBezTo>
                          <a:cubicBezTo>
                            <a:pt x="4866" y="28678"/>
                            <a:pt x="-849" y="21058"/>
                            <a:pt x="103" y="13438"/>
                          </a:cubicBezTo>
                          <a:cubicBezTo>
                            <a:pt x="103" y="4866"/>
                            <a:pt x="7723" y="-849"/>
                            <a:pt x="16296" y="103"/>
                          </a:cubicBezTo>
                          <a:close/>
                        </a:path>
                      </a:pathLst>
                    </a:custGeom>
                    <a:solidFill>
                      <a:srgbClr val="FDEAD5">
                        <a:alpha val="38000"/>
                      </a:srgb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0" name="图形 479"/>
                    <p:cNvSpPr/>
                    <p:nvPr/>
                  </p:nvSpPr>
                  <p:spPr>
                    <a:xfrm>
                      <a:off x="8357234" y="2522219"/>
                      <a:ext cx="14287" cy="30480"/>
                    </a:xfrm>
                    <a:custGeom>
                      <a:avLst/>
                      <a:gdLst>
                        <a:gd name="connsiteX0" fmla="*/ 0 w 14287"/>
                        <a:gd name="connsiteY0" fmla="*/ 0 h 30480"/>
                        <a:gd name="connsiteX1" fmla="*/ 14288 w 14287"/>
                        <a:gd name="connsiteY1" fmla="*/ 16193 h 30480"/>
                        <a:gd name="connsiteX2" fmla="*/ 1905 w 14287"/>
                        <a:gd name="connsiteY2" fmla="*/ 30480 h 30480"/>
                        <a:gd name="connsiteX3" fmla="*/ 0 w 14287"/>
                        <a:gd name="connsiteY3" fmla="*/ 0 h 30480"/>
                      </a:gdLst>
                      <a:ahLst/>
                      <a:cxnLst>
                        <a:cxn ang="0">
                          <a:pos x="connsiteX0" y="connsiteY0"/>
                        </a:cxn>
                        <a:cxn ang="0">
                          <a:pos x="connsiteX1" y="connsiteY1"/>
                        </a:cxn>
                        <a:cxn ang="0">
                          <a:pos x="connsiteX2" y="connsiteY2"/>
                        </a:cxn>
                        <a:cxn ang="0">
                          <a:pos x="connsiteX3" y="connsiteY3"/>
                        </a:cxn>
                      </a:cxnLst>
                      <a:rect l="l" t="t" r="r" b="b"/>
                      <a:pathLst>
                        <a:path w="14287" h="30480">
                          <a:moveTo>
                            <a:pt x="0" y="0"/>
                          </a:moveTo>
                          <a:cubicBezTo>
                            <a:pt x="8572" y="953"/>
                            <a:pt x="14288" y="7620"/>
                            <a:pt x="14288" y="16193"/>
                          </a:cubicBezTo>
                          <a:cubicBezTo>
                            <a:pt x="14288" y="22860"/>
                            <a:pt x="8572" y="28575"/>
                            <a:pt x="1905" y="30480"/>
                          </a:cubicBezTo>
                          <a:cubicBezTo>
                            <a:pt x="953" y="20003"/>
                            <a:pt x="0" y="9525"/>
                            <a:pt x="0" y="0"/>
                          </a:cubicBezTo>
                          <a:close/>
                        </a:path>
                      </a:pathLst>
                    </a:custGeom>
                    <a:solidFill>
                      <a:srgbClr val="FDEAD5">
                        <a:alpha val="38000"/>
                      </a:srgb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21" name="图形 479"/>
                    <p:cNvGrpSpPr/>
                    <p:nvPr/>
                  </p:nvGrpSpPr>
                  <p:grpSpPr>
                    <a:xfrm>
                      <a:off x="8390572" y="2553651"/>
                      <a:ext cx="38424" cy="26431"/>
                      <a:chOff x="8390572" y="2553651"/>
                      <a:chExt cx="38424" cy="26431"/>
                    </a:xfrm>
                  </p:grpSpPr>
                  <p:sp>
                    <p:nvSpPr>
                      <p:cNvPr id="622" name="图形 479"/>
                      <p:cNvSpPr/>
                      <p:nvPr/>
                    </p:nvSpPr>
                    <p:spPr>
                      <a:xfrm>
                        <a:off x="8390572" y="2553651"/>
                        <a:ext cx="38424" cy="26041"/>
                      </a:xfrm>
                      <a:custGeom>
                        <a:avLst/>
                        <a:gdLst>
                          <a:gd name="connsiteX0" fmla="*/ 38100 w 38424"/>
                          <a:gd name="connsiteY0" fmla="*/ 2858 h 26041"/>
                          <a:gd name="connsiteX1" fmla="*/ 22860 w 38424"/>
                          <a:gd name="connsiteY1" fmla="*/ 25718 h 26041"/>
                          <a:gd name="connsiteX2" fmla="*/ 0 w 38424"/>
                          <a:gd name="connsiteY2" fmla="*/ 10478 h 26041"/>
                          <a:gd name="connsiteX3" fmla="*/ 0 w 38424"/>
                          <a:gd name="connsiteY3" fmla="*/ 10478 h 26041"/>
                          <a:gd name="connsiteX4" fmla="*/ 2857 w 38424"/>
                          <a:gd name="connsiteY4" fmla="*/ 6668 h 26041"/>
                          <a:gd name="connsiteX5" fmla="*/ 34290 w 38424"/>
                          <a:gd name="connsiteY5" fmla="*/ 0 h 26041"/>
                          <a:gd name="connsiteX6" fmla="*/ 38100 w 38424"/>
                          <a:gd name="connsiteY6" fmla="*/ 2858 h 26041"/>
                          <a:gd name="connsiteX7" fmla="*/ 38100 w 38424"/>
                          <a:gd name="connsiteY7" fmla="*/ 2858 h 26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424" h="26041">
                            <a:moveTo>
                              <a:pt x="38100" y="2858"/>
                            </a:moveTo>
                            <a:cubicBezTo>
                              <a:pt x="40005" y="13335"/>
                              <a:pt x="33338" y="23813"/>
                              <a:pt x="22860" y="25718"/>
                            </a:cubicBezTo>
                            <a:cubicBezTo>
                              <a:pt x="12382" y="27623"/>
                              <a:pt x="1905" y="20955"/>
                              <a:pt x="0" y="10478"/>
                            </a:cubicBezTo>
                            <a:lnTo>
                              <a:pt x="0" y="10478"/>
                            </a:lnTo>
                            <a:cubicBezTo>
                              <a:pt x="0" y="8573"/>
                              <a:pt x="952" y="6668"/>
                              <a:pt x="2857" y="6668"/>
                            </a:cubicBezTo>
                            <a:lnTo>
                              <a:pt x="34290" y="0"/>
                            </a:lnTo>
                            <a:cubicBezTo>
                              <a:pt x="35242" y="0"/>
                              <a:pt x="37147" y="953"/>
                              <a:pt x="38100" y="2858"/>
                            </a:cubicBezTo>
                            <a:lnTo>
                              <a:pt x="38100" y="2858"/>
                            </a:lnTo>
                            <a:close/>
                          </a:path>
                        </a:pathLst>
                      </a:custGeom>
                      <a:solidFill>
                        <a:srgbClr val="AD3D3C"/>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3" name="图形 479"/>
                      <p:cNvSpPr/>
                      <p:nvPr/>
                    </p:nvSpPr>
                    <p:spPr>
                      <a:xfrm>
                        <a:off x="8393035" y="2553651"/>
                        <a:ext cx="34684" cy="12055"/>
                      </a:xfrm>
                      <a:custGeom>
                        <a:avLst/>
                        <a:gdLst>
                          <a:gd name="connsiteX0" fmla="*/ 1347 w 34684"/>
                          <a:gd name="connsiteY0" fmla="*/ 8573 h 12055"/>
                          <a:gd name="connsiteX1" fmla="*/ 5157 w 34684"/>
                          <a:gd name="connsiteY1" fmla="*/ 10478 h 12055"/>
                          <a:gd name="connsiteX2" fmla="*/ 17540 w 34684"/>
                          <a:gd name="connsiteY2" fmla="*/ 11430 h 12055"/>
                          <a:gd name="connsiteX3" fmla="*/ 31827 w 34684"/>
                          <a:gd name="connsiteY3" fmla="*/ 3810 h 12055"/>
                          <a:gd name="connsiteX4" fmla="*/ 34684 w 34684"/>
                          <a:gd name="connsiteY4" fmla="*/ 953 h 12055"/>
                          <a:gd name="connsiteX5" fmla="*/ 31827 w 34684"/>
                          <a:gd name="connsiteY5" fmla="*/ 0 h 12055"/>
                          <a:gd name="connsiteX6" fmla="*/ 395 w 34684"/>
                          <a:gd name="connsiteY6" fmla="*/ 6668 h 12055"/>
                          <a:gd name="connsiteX7" fmla="*/ 1347 w 34684"/>
                          <a:gd name="connsiteY7" fmla="*/ 8573 h 1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84" h="12055">
                            <a:moveTo>
                              <a:pt x="1347" y="8573"/>
                            </a:moveTo>
                            <a:cubicBezTo>
                              <a:pt x="2300" y="9525"/>
                              <a:pt x="4204" y="10478"/>
                              <a:pt x="5157" y="10478"/>
                            </a:cubicBezTo>
                            <a:cubicBezTo>
                              <a:pt x="8967" y="12383"/>
                              <a:pt x="12777" y="12383"/>
                              <a:pt x="17540" y="11430"/>
                            </a:cubicBezTo>
                            <a:cubicBezTo>
                              <a:pt x="22302" y="10478"/>
                              <a:pt x="27065" y="7620"/>
                              <a:pt x="31827" y="3810"/>
                            </a:cubicBezTo>
                            <a:cubicBezTo>
                              <a:pt x="32779" y="2858"/>
                              <a:pt x="33732" y="1905"/>
                              <a:pt x="34684" y="953"/>
                            </a:cubicBezTo>
                            <a:cubicBezTo>
                              <a:pt x="33732" y="0"/>
                              <a:pt x="32779" y="0"/>
                              <a:pt x="31827" y="0"/>
                            </a:cubicBezTo>
                            <a:cubicBezTo>
                              <a:pt x="31827" y="0"/>
                              <a:pt x="395" y="6668"/>
                              <a:pt x="395" y="6668"/>
                            </a:cubicBezTo>
                            <a:cubicBezTo>
                              <a:pt x="-558" y="6668"/>
                              <a:pt x="395" y="7620"/>
                              <a:pt x="1347" y="8573"/>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4" name="图形 479"/>
                      <p:cNvSpPr/>
                      <p:nvPr/>
                    </p:nvSpPr>
                    <p:spPr>
                      <a:xfrm>
                        <a:off x="8402955" y="2566034"/>
                        <a:ext cx="23812" cy="14049"/>
                      </a:xfrm>
                      <a:custGeom>
                        <a:avLst/>
                        <a:gdLst>
                          <a:gd name="connsiteX0" fmla="*/ 3810 w 23812"/>
                          <a:gd name="connsiteY0" fmla="*/ 6667 h 14049"/>
                          <a:gd name="connsiteX1" fmla="*/ 0 w 23812"/>
                          <a:gd name="connsiteY1" fmla="*/ 13335 h 14049"/>
                          <a:gd name="connsiteX2" fmla="*/ 9525 w 23812"/>
                          <a:gd name="connsiteY2" fmla="*/ 13335 h 14049"/>
                          <a:gd name="connsiteX3" fmla="*/ 23813 w 23812"/>
                          <a:gd name="connsiteY3" fmla="*/ 1905 h 14049"/>
                          <a:gd name="connsiteX4" fmla="*/ 15240 w 23812"/>
                          <a:gd name="connsiteY4" fmla="*/ 0 h 14049"/>
                          <a:gd name="connsiteX5" fmla="*/ 3810 w 23812"/>
                          <a:gd name="connsiteY5" fmla="*/ 6667 h 1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812" h="14049">
                            <a:moveTo>
                              <a:pt x="3810" y="6667"/>
                            </a:moveTo>
                            <a:cubicBezTo>
                              <a:pt x="2857" y="8572"/>
                              <a:pt x="952" y="10477"/>
                              <a:pt x="0" y="13335"/>
                            </a:cubicBezTo>
                            <a:cubicBezTo>
                              <a:pt x="2857" y="14288"/>
                              <a:pt x="6668" y="14288"/>
                              <a:pt x="9525" y="13335"/>
                            </a:cubicBezTo>
                            <a:cubicBezTo>
                              <a:pt x="16193" y="12382"/>
                              <a:pt x="20955" y="7620"/>
                              <a:pt x="23813" y="1905"/>
                            </a:cubicBezTo>
                            <a:cubicBezTo>
                              <a:pt x="21907" y="952"/>
                              <a:pt x="19050" y="0"/>
                              <a:pt x="15240" y="0"/>
                            </a:cubicBezTo>
                            <a:cubicBezTo>
                              <a:pt x="10477" y="952"/>
                              <a:pt x="6668" y="2857"/>
                              <a:pt x="3810" y="6667"/>
                            </a:cubicBezTo>
                            <a:close/>
                          </a:path>
                        </a:pathLst>
                      </a:custGeom>
                      <a:solidFill>
                        <a:srgbClr val="D53333"/>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25" name="图形 479"/>
                    <p:cNvSpPr/>
                    <p:nvPr/>
                  </p:nvSpPr>
                  <p:spPr>
                    <a:xfrm>
                      <a:off x="8355330" y="2478561"/>
                      <a:ext cx="28016" cy="7462"/>
                    </a:xfrm>
                    <a:custGeom>
                      <a:avLst/>
                      <a:gdLst>
                        <a:gd name="connsiteX0" fmla="*/ 24765 w 28016"/>
                        <a:gd name="connsiteY0" fmla="*/ 6510 h 7462"/>
                        <a:gd name="connsiteX1" fmla="*/ 27622 w 28016"/>
                        <a:gd name="connsiteY1" fmla="*/ 5558 h 7462"/>
                        <a:gd name="connsiteX2" fmla="*/ 26670 w 28016"/>
                        <a:gd name="connsiteY2" fmla="*/ 2700 h 7462"/>
                        <a:gd name="connsiteX3" fmla="*/ 952 w 28016"/>
                        <a:gd name="connsiteY3" fmla="*/ 3653 h 7462"/>
                        <a:gd name="connsiteX4" fmla="*/ 0 w 28016"/>
                        <a:gd name="connsiteY4" fmla="*/ 6510 h 7462"/>
                        <a:gd name="connsiteX5" fmla="*/ 2857 w 28016"/>
                        <a:gd name="connsiteY5" fmla="*/ 7463 h 7462"/>
                        <a:gd name="connsiteX6" fmla="*/ 24765 w 28016"/>
                        <a:gd name="connsiteY6" fmla="*/ 6510 h 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16" h="7462">
                          <a:moveTo>
                            <a:pt x="24765" y="6510"/>
                          </a:moveTo>
                          <a:cubicBezTo>
                            <a:pt x="25717" y="7463"/>
                            <a:pt x="27622" y="6510"/>
                            <a:pt x="27622" y="5558"/>
                          </a:cubicBezTo>
                          <a:cubicBezTo>
                            <a:pt x="28575" y="4605"/>
                            <a:pt x="27622" y="2700"/>
                            <a:pt x="26670" y="2700"/>
                          </a:cubicBezTo>
                          <a:cubicBezTo>
                            <a:pt x="26670" y="2700"/>
                            <a:pt x="13335" y="-3967"/>
                            <a:pt x="952" y="3653"/>
                          </a:cubicBezTo>
                          <a:cubicBezTo>
                            <a:pt x="0" y="4605"/>
                            <a:pt x="0" y="5558"/>
                            <a:pt x="0" y="6510"/>
                          </a:cubicBezTo>
                          <a:cubicBezTo>
                            <a:pt x="952" y="7463"/>
                            <a:pt x="1905" y="7463"/>
                            <a:pt x="2857" y="7463"/>
                          </a:cubicBezTo>
                          <a:cubicBezTo>
                            <a:pt x="13335" y="795"/>
                            <a:pt x="24765" y="6510"/>
                            <a:pt x="24765" y="6510"/>
                          </a:cubicBezTo>
                          <a:close/>
                        </a:path>
                      </a:pathLst>
                    </a:custGeom>
                    <a:solidFill>
                      <a:srgbClr val="30262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6" name="图形 479"/>
                    <p:cNvSpPr/>
                    <p:nvPr/>
                  </p:nvSpPr>
                  <p:spPr>
                    <a:xfrm>
                      <a:off x="8423515" y="2472629"/>
                      <a:ext cx="32221" cy="9026"/>
                    </a:xfrm>
                    <a:custGeom>
                      <a:avLst/>
                      <a:gdLst>
                        <a:gd name="connsiteX0" fmla="*/ 28017 w 32221"/>
                        <a:gd name="connsiteY0" fmla="*/ 8632 h 9026"/>
                        <a:gd name="connsiteX1" fmla="*/ 31827 w 32221"/>
                        <a:gd name="connsiteY1" fmla="*/ 7680 h 9026"/>
                        <a:gd name="connsiteX2" fmla="*/ 30874 w 32221"/>
                        <a:gd name="connsiteY2" fmla="*/ 4822 h 9026"/>
                        <a:gd name="connsiteX3" fmla="*/ 1347 w 32221"/>
                        <a:gd name="connsiteY3" fmla="*/ 1965 h 9026"/>
                        <a:gd name="connsiteX4" fmla="*/ 395 w 32221"/>
                        <a:gd name="connsiteY4" fmla="*/ 4822 h 9026"/>
                        <a:gd name="connsiteX5" fmla="*/ 4204 w 32221"/>
                        <a:gd name="connsiteY5" fmla="*/ 5775 h 9026"/>
                        <a:gd name="connsiteX6" fmla="*/ 28017 w 32221"/>
                        <a:gd name="connsiteY6" fmla="*/ 8632 h 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21" h="9026">
                          <a:moveTo>
                            <a:pt x="28017" y="8632"/>
                          </a:moveTo>
                          <a:cubicBezTo>
                            <a:pt x="28970" y="9585"/>
                            <a:pt x="30874" y="8632"/>
                            <a:pt x="31827" y="7680"/>
                          </a:cubicBezTo>
                          <a:cubicBezTo>
                            <a:pt x="32779" y="6727"/>
                            <a:pt x="31827" y="4822"/>
                            <a:pt x="30874" y="4822"/>
                          </a:cubicBezTo>
                          <a:cubicBezTo>
                            <a:pt x="30874" y="4822"/>
                            <a:pt x="16587" y="-3750"/>
                            <a:pt x="1347" y="1965"/>
                          </a:cubicBezTo>
                          <a:cubicBezTo>
                            <a:pt x="395" y="2917"/>
                            <a:pt x="-558" y="3870"/>
                            <a:pt x="395" y="4822"/>
                          </a:cubicBezTo>
                          <a:cubicBezTo>
                            <a:pt x="1347" y="5775"/>
                            <a:pt x="2299" y="6727"/>
                            <a:pt x="4204" y="5775"/>
                          </a:cubicBezTo>
                          <a:cubicBezTo>
                            <a:pt x="15634" y="1965"/>
                            <a:pt x="28017" y="8632"/>
                            <a:pt x="28017" y="8632"/>
                          </a:cubicBezTo>
                          <a:close/>
                        </a:path>
                      </a:pathLst>
                    </a:custGeom>
                    <a:solidFill>
                      <a:srgbClr val="30262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7" name="图形 479"/>
                    <p:cNvSpPr/>
                    <p:nvPr/>
                  </p:nvSpPr>
                  <p:spPr>
                    <a:xfrm>
                      <a:off x="8384482" y="2512880"/>
                      <a:ext cx="18370" cy="29247"/>
                    </a:xfrm>
                    <a:custGeom>
                      <a:avLst/>
                      <a:gdLst>
                        <a:gd name="connsiteX0" fmla="*/ 17520 w 18370"/>
                        <a:gd name="connsiteY0" fmla="*/ 3624 h 29247"/>
                        <a:gd name="connsiteX1" fmla="*/ 15615 w 18370"/>
                        <a:gd name="connsiteY1" fmla="*/ 27437 h 29247"/>
                        <a:gd name="connsiteX2" fmla="*/ 375 w 18370"/>
                        <a:gd name="connsiteY2" fmla="*/ 18864 h 29247"/>
                        <a:gd name="connsiteX3" fmla="*/ 11805 w 18370"/>
                        <a:gd name="connsiteY3" fmla="*/ 767 h 29247"/>
                        <a:gd name="connsiteX4" fmla="*/ 17520 w 18370"/>
                        <a:gd name="connsiteY4" fmla="*/ 3624 h 29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0" h="29247">
                          <a:moveTo>
                            <a:pt x="17520" y="3624"/>
                          </a:moveTo>
                          <a:cubicBezTo>
                            <a:pt x="17520" y="3624"/>
                            <a:pt x="20378" y="23627"/>
                            <a:pt x="15615" y="27437"/>
                          </a:cubicBezTo>
                          <a:cubicBezTo>
                            <a:pt x="11805" y="31247"/>
                            <a:pt x="-2482" y="29342"/>
                            <a:pt x="375" y="18864"/>
                          </a:cubicBezTo>
                          <a:cubicBezTo>
                            <a:pt x="3232" y="7434"/>
                            <a:pt x="9900" y="1719"/>
                            <a:pt x="11805" y="767"/>
                          </a:cubicBezTo>
                          <a:cubicBezTo>
                            <a:pt x="14663" y="-1138"/>
                            <a:pt x="17520" y="767"/>
                            <a:pt x="17520" y="3624"/>
                          </a:cubicBezTo>
                          <a:close/>
                        </a:path>
                      </a:pathLst>
                    </a:custGeom>
                    <a:solidFill>
                      <a:srgbClr val="FDEA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8" name="图形 479"/>
                    <p:cNvSpPr/>
                    <p:nvPr/>
                  </p:nvSpPr>
                  <p:spPr>
                    <a:xfrm>
                      <a:off x="8368665" y="2504121"/>
                      <a:ext cx="10477" cy="14287"/>
                    </a:xfrm>
                    <a:custGeom>
                      <a:avLst/>
                      <a:gdLst>
                        <a:gd name="connsiteX0" fmla="*/ 10478 w 10477"/>
                        <a:gd name="connsiteY0" fmla="*/ 7620 h 14287"/>
                        <a:gd name="connsiteX1" fmla="*/ 4763 w 10477"/>
                        <a:gd name="connsiteY1" fmla="*/ 14288 h 14287"/>
                        <a:gd name="connsiteX2" fmla="*/ 0 w 10477"/>
                        <a:gd name="connsiteY2" fmla="*/ 6667 h 14287"/>
                        <a:gd name="connsiteX3" fmla="*/ 5715 w 10477"/>
                        <a:gd name="connsiteY3" fmla="*/ 0 h 14287"/>
                        <a:gd name="connsiteX4" fmla="*/ 10478 w 10477"/>
                        <a:gd name="connsiteY4" fmla="*/ 7620 h 14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 h="14287">
                          <a:moveTo>
                            <a:pt x="10478" y="7620"/>
                          </a:moveTo>
                          <a:cubicBezTo>
                            <a:pt x="10478" y="11430"/>
                            <a:pt x="7620" y="14288"/>
                            <a:pt x="4763" y="14288"/>
                          </a:cubicBezTo>
                          <a:cubicBezTo>
                            <a:pt x="1905" y="14288"/>
                            <a:pt x="0" y="10478"/>
                            <a:pt x="0" y="6667"/>
                          </a:cubicBezTo>
                          <a:cubicBezTo>
                            <a:pt x="0" y="2858"/>
                            <a:pt x="2857" y="0"/>
                            <a:pt x="5715" y="0"/>
                          </a:cubicBezTo>
                          <a:cubicBezTo>
                            <a:pt x="8572" y="953"/>
                            <a:pt x="10478" y="3810"/>
                            <a:pt x="10478" y="7620"/>
                          </a:cubicBezTo>
                          <a:close/>
                        </a:path>
                      </a:pathLst>
                    </a:custGeom>
                    <a:solidFill>
                      <a:srgbClr val="30262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9" name="图形 479"/>
                    <p:cNvSpPr/>
                    <p:nvPr/>
                  </p:nvSpPr>
                  <p:spPr>
                    <a:xfrm>
                      <a:off x="8428672" y="2503169"/>
                      <a:ext cx="10719" cy="14287"/>
                    </a:xfrm>
                    <a:custGeom>
                      <a:avLst/>
                      <a:gdLst>
                        <a:gd name="connsiteX0" fmla="*/ 10477 w 10719"/>
                        <a:gd name="connsiteY0" fmla="*/ 7620 h 14287"/>
                        <a:gd name="connsiteX1" fmla="*/ 4763 w 10719"/>
                        <a:gd name="connsiteY1" fmla="*/ 14288 h 14287"/>
                        <a:gd name="connsiteX2" fmla="*/ 0 w 10719"/>
                        <a:gd name="connsiteY2" fmla="*/ 6668 h 14287"/>
                        <a:gd name="connsiteX3" fmla="*/ 5715 w 10719"/>
                        <a:gd name="connsiteY3" fmla="*/ 0 h 14287"/>
                        <a:gd name="connsiteX4" fmla="*/ 10477 w 10719"/>
                        <a:gd name="connsiteY4" fmla="*/ 7620 h 14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19" h="14287">
                          <a:moveTo>
                            <a:pt x="10477" y="7620"/>
                          </a:moveTo>
                          <a:cubicBezTo>
                            <a:pt x="10477" y="11430"/>
                            <a:pt x="7620" y="14288"/>
                            <a:pt x="4763" y="14288"/>
                          </a:cubicBezTo>
                          <a:cubicBezTo>
                            <a:pt x="1905" y="14288"/>
                            <a:pt x="0" y="10478"/>
                            <a:pt x="0" y="6668"/>
                          </a:cubicBezTo>
                          <a:cubicBezTo>
                            <a:pt x="0" y="2858"/>
                            <a:pt x="2857" y="0"/>
                            <a:pt x="5715" y="0"/>
                          </a:cubicBezTo>
                          <a:cubicBezTo>
                            <a:pt x="9525" y="953"/>
                            <a:pt x="11430" y="3810"/>
                            <a:pt x="10477" y="7620"/>
                          </a:cubicBezTo>
                          <a:close/>
                        </a:path>
                      </a:pathLst>
                    </a:custGeom>
                    <a:solidFill>
                      <a:srgbClr val="30262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0" name="图形 479"/>
                    <p:cNvSpPr/>
                    <p:nvPr/>
                  </p:nvSpPr>
                  <p:spPr>
                    <a:xfrm>
                      <a:off x="3505200" y="2205037"/>
                      <a:ext cx="9525" cy="9525"/>
                    </a:xfrm>
                    <a:custGeom>
                      <a:avLst/>
                      <a:gdLst/>
                      <a:ahLst/>
                      <a:cxnLst/>
                      <a:rect l="l" t="t" r="r" b="b"/>
                      <a:pathLst>
                        <a:path w="9525" h="9525"/>
                      </a:pathLst>
                    </a:custGeom>
                    <a:solidFill>
                      <a:srgbClr val="30262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1" name="图形 479"/>
                    <p:cNvSpPr/>
                    <p:nvPr/>
                  </p:nvSpPr>
                  <p:spPr>
                    <a:xfrm>
                      <a:off x="8511539" y="2513024"/>
                      <a:ext cx="15478" cy="25387"/>
                    </a:xfrm>
                    <a:custGeom>
                      <a:avLst/>
                      <a:gdLst>
                        <a:gd name="connsiteX0" fmla="*/ 0 w 15478"/>
                        <a:gd name="connsiteY0" fmla="*/ 5385 h 25387"/>
                        <a:gd name="connsiteX1" fmla="*/ 5715 w 15478"/>
                        <a:gd name="connsiteY1" fmla="*/ 622 h 25387"/>
                        <a:gd name="connsiteX2" fmla="*/ 14288 w 15478"/>
                        <a:gd name="connsiteY2" fmla="*/ 1575 h 25387"/>
                        <a:gd name="connsiteX3" fmla="*/ 15240 w 15478"/>
                        <a:gd name="connsiteY3" fmla="*/ 9195 h 25387"/>
                        <a:gd name="connsiteX4" fmla="*/ 0 w 15478"/>
                        <a:gd name="connsiteY4" fmla="*/ 25387 h 25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8" h="25387">
                          <a:moveTo>
                            <a:pt x="0" y="5385"/>
                          </a:moveTo>
                          <a:cubicBezTo>
                            <a:pt x="953" y="4432"/>
                            <a:pt x="2858" y="1575"/>
                            <a:pt x="5715" y="622"/>
                          </a:cubicBezTo>
                          <a:cubicBezTo>
                            <a:pt x="6668" y="622"/>
                            <a:pt x="11430" y="-1283"/>
                            <a:pt x="14288" y="1575"/>
                          </a:cubicBezTo>
                          <a:cubicBezTo>
                            <a:pt x="16193" y="3480"/>
                            <a:pt x="15240" y="8242"/>
                            <a:pt x="15240" y="9195"/>
                          </a:cubicBezTo>
                          <a:cubicBezTo>
                            <a:pt x="10478" y="25387"/>
                            <a:pt x="0" y="25387"/>
                            <a:pt x="0" y="25387"/>
                          </a:cubicBezTo>
                        </a:path>
                      </a:pathLst>
                    </a:custGeom>
                    <a:solidFill>
                      <a:srgbClr val="FDEA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2" name="图形 479"/>
                    <p:cNvSpPr/>
                    <p:nvPr/>
                  </p:nvSpPr>
                  <p:spPr>
                    <a:xfrm>
                      <a:off x="3505200" y="2205037"/>
                      <a:ext cx="9525" cy="9525"/>
                    </a:xfrm>
                    <a:custGeom>
                      <a:avLst/>
                      <a:gdLst/>
                      <a:ahLst/>
                      <a:cxnLst/>
                      <a:rect l="l" t="t" r="r" b="b"/>
                      <a:pathLst>
                        <a:path w="9525" h="9525"/>
                      </a:pathLst>
                    </a:custGeom>
                    <a:solidFill>
                      <a:srgbClr val="422C27"/>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633" name="图形 479"/>
                <p:cNvGrpSpPr/>
                <p:nvPr/>
              </p:nvGrpSpPr>
              <p:grpSpPr>
                <a:xfrm>
                  <a:off x="8283892" y="2712384"/>
                  <a:ext cx="406161" cy="449201"/>
                  <a:chOff x="8283892" y="2712384"/>
                  <a:chExt cx="406161" cy="449201"/>
                </a:xfrm>
              </p:grpSpPr>
              <p:sp>
                <p:nvSpPr>
                  <p:cNvPr id="634" name="图形 479"/>
                  <p:cNvSpPr/>
                  <p:nvPr/>
                </p:nvSpPr>
                <p:spPr>
                  <a:xfrm>
                    <a:off x="8283892" y="3056572"/>
                    <a:ext cx="137159" cy="105013"/>
                  </a:xfrm>
                  <a:custGeom>
                    <a:avLst/>
                    <a:gdLst>
                      <a:gd name="connsiteX0" fmla="*/ 134302 w 137159"/>
                      <a:gd name="connsiteY0" fmla="*/ 0 h 105013"/>
                      <a:gd name="connsiteX1" fmla="*/ 75247 w 137159"/>
                      <a:gd name="connsiteY1" fmla="*/ 8573 h 105013"/>
                      <a:gd name="connsiteX2" fmla="*/ 49530 w 137159"/>
                      <a:gd name="connsiteY2" fmla="*/ 18098 h 105013"/>
                      <a:gd name="connsiteX3" fmla="*/ 45720 w 137159"/>
                      <a:gd name="connsiteY3" fmla="*/ 20955 h 105013"/>
                      <a:gd name="connsiteX4" fmla="*/ 40005 w 137159"/>
                      <a:gd name="connsiteY4" fmla="*/ 26670 h 105013"/>
                      <a:gd name="connsiteX5" fmla="*/ 6667 w 137159"/>
                      <a:gd name="connsiteY5" fmla="*/ 65723 h 105013"/>
                      <a:gd name="connsiteX6" fmla="*/ 0 w 137159"/>
                      <a:gd name="connsiteY6" fmla="*/ 74295 h 105013"/>
                      <a:gd name="connsiteX7" fmla="*/ 952 w 137159"/>
                      <a:gd name="connsiteY7" fmla="*/ 77152 h 105013"/>
                      <a:gd name="connsiteX8" fmla="*/ 7620 w 137159"/>
                      <a:gd name="connsiteY8" fmla="*/ 77152 h 105013"/>
                      <a:gd name="connsiteX9" fmla="*/ 43815 w 137159"/>
                      <a:gd name="connsiteY9" fmla="*/ 42863 h 105013"/>
                      <a:gd name="connsiteX10" fmla="*/ 11430 w 137159"/>
                      <a:gd name="connsiteY10" fmla="*/ 96202 h 105013"/>
                      <a:gd name="connsiteX11" fmla="*/ 13335 w 137159"/>
                      <a:gd name="connsiteY11" fmla="*/ 100013 h 105013"/>
                      <a:gd name="connsiteX12" fmla="*/ 21907 w 137159"/>
                      <a:gd name="connsiteY12" fmla="*/ 96202 h 105013"/>
                      <a:gd name="connsiteX13" fmla="*/ 51435 w 137159"/>
                      <a:gd name="connsiteY13" fmla="*/ 61913 h 105013"/>
                      <a:gd name="connsiteX14" fmla="*/ 30480 w 137159"/>
                      <a:gd name="connsiteY14" fmla="*/ 99060 h 105013"/>
                      <a:gd name="connsiteX15" fmla="*/ 37147 w 137159"/>
                      <a:gd name="connsiteY15" fmla="*/ 104775 h 105013"/>
                      <a:gd name="connsiteX16" fmla="*/ 65722 w 137159"/>
                      <a:gd name="connsiteY16" fmla="*/ 67627 h 105013"/>
                      <a:gd name="connsiteX17" fmla="*/ 69532 w 137159"/>
                      <a:gd name="connsiteY17" fmla="*/ 93345 h 105013"/>
                      <a:gd name="connsiteX18" fmla="*/ 72390 w 137159"/>
                      <a:gd name="connsiteY18" fmla="*/ 93345 h 105013"/>
                      <a:gd name="connsiteX19" fmla="*/ 79057 w 137159"/>
                      <a:gd name="connsiteY19" fmla="*/ 66675 h 105013"/>
                      <a:gd name="connsiteX20" fmla="*/ 112395 w 137159"/>
                      <a:gd name="connsiteY20" fmla="*/ 57150 h 105013"/>
                      <a:gd name="connsiteX21" fmla="*/ 137160 w 137159"/>
                      <a:gd name="connsiteY21" fmla="*/ 48577 h 105013"/>
                      <a:gd name="connsiteX22" fmla="*/ 134302 w 137159"/>
                      <a:gd name="connsiteY22" fmla="*/ 0 h 10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7159" h="105013">
                        <a:moveTo>
                          <a:pt x="134302" y="0"/>
                        </a:moveTo>
                        <a:cubicBezTo>
                          <a:pt x="120968" y="1905"/>
                          <a:pt x="101918" y="4763"/>
                          <a:pt x="75247" y="8573"/>
                        </a:cubicBezTo>
                        <a:cubicBezTo>
                          <a:pt x="75247" y="8573"/>
                          <a:pt x="60960" y="10477"/>
                          <a:pt x="49530" y="18098"/>
                        </a:cubicBezTo>
                        <a:cubicBezTo>
                          <a:pt x="47625" y="19050"/>
                          <a:pt x="45720" y="20955"/>
                          <a:pt x="45720" y="20955"/>
                        </a:cubicBezTo>
                        <a:cubicBezTo>
                          <a:pt x="43815" y="21907"/>
                          <a:pt x="41910" y="23813"/>
                          <a:pt x="40005" y="26670"/>
                        </a:cubicBezTo>
                        <a:cubicBezTo>
                          <a:pt x="28575" y="40005"/>
                          <a:pt x="18097" y="52388"/>
                          <a:pt x="6667" y="65723"/>
                        </a:cubicBezTo>
                        <a:cubicBezTo>
                          <a:pt x="4763" y="67627"/>
                          <a:pt x="952" y="71438"/>
                          <a:pt x="0" y="74295"/>
                        </a:cubicBezTo>
                        <a:cubicBezTo>
                          <a:pt x="0" y="75248"/>
                          <a:pt x="0" y="76200"/>
                          <a:pt x="952" y="77152"/>
                        </a:cubicBezTo>
                        <a:cubicBezTo>
                          <a:pt x="2857" y="78105"/>
                          <a:pt x="5715" y="79057"/>
                          <a:pt x="7620" y="77152"/>
                        </a:cubicBezTo>
                        <a:cubicBezTo>
                          <a:pt x="20002" y="65723"/>
                          <a:pt x="32385" y="54292"/>
                          <a:pt x="43815" y="42863"/>
                        </a:cubicBezTo>
                        <a:cubicBezTo>
                          <a:pt x="34290" y="62865"/>
                          <a:pt x="20955" y="78105"/>
                          <a:pt x="11430" y="96202"/>
                        </a:cubicBezTo>
                        <a:cubicBezTo>
                          <a:pt x="10477" y="98107"/>
                          <a:pt x="11430" y="100013"/>
                          <a:pt x="13335" y="100013"/>
                        </a:cubicBezTo>
                        <a:cubicBezTo>
                          <a:pt x="16192" y="100013"/>
                          <a:pt x="20002" y="98107"/>
                          <a:pt x="21907" y="96202"/>
                        </a:cubicBezTo>
                        <a:cubicBezTo>
                          <a:pt x="31432" y="84773"/>
                          <a:pt x="41910" y="73342"/>
                          <a:pt x="51435" y="61913"/>
                        </a:cubicBezTo>
                        <a:lnTo>
                          <a:pt x="30480" y="99060"/>
                        </a:lnTo>
                        <a:cubicBezTo>
                          <a:pt x="29527" y="103823"/>
                          <a:pt x="32385" y="105727"/>
                          <a:pt x="37147" y="104775"/>
                        </a:cubicBezTo>
                        <a:lnTo>
                          <a:pt x="65722" y="67627"/>
                        </a:lnTo>
                        <a:cubicBezTo>
                          <a:pt x="64770" y="76200"/>
                          <a:pt x="66675" y="85725"/>
                          <a:pt x="69532" y="93345"/>
                        </a:cubicBezTo>
                        <a:cubicBezTo>
                          <a:pt x="70485" y="94298"/>
                          <a:pt x="72390" y="95250"/>
                          <a:pt x="72390" y="93345"/>
                        </a:cubicBezTo>
                        <a:cubicBezTo>
                          <a:pt x="77152" y="85725"/>
                          <a:pt x="74295" y="74295"/>
                          <a:pt x="79057" y="66675"/>
                        </a:cubicBezTo>
                        <a:cubicBezTo>
                          <a:pt x="85725" y="56198"/>
                          <a:pt x="100013" y="58102"/>
                          <a:pt x="112395" y="57150"/>
                        </a:cubicBezTo>
                        <a:cubicBezTo>
                          <a:pt x="120968" y="56198"/>
                          <a:pt x="129540" y="53340"/>
                          <a:pt x="137160" y="48577"/>
                        </a:cubicBezTo>
                        <a:cubicBezTo>
                          <a:pt x="135255" y="31432"/>
                          <a:pt x="134302" y="16192"/>
                          <a:pt x="134302" y="0"/>
                        </a:cubicBezTo>
                        <a:close/>
                      </a:path>
                    </a:pathLst>
                  </a:custGeom>
                  <a:solidFill>
                    <a:srgbClr val="FDEA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5" name="图形 479"/>
                  <p:cNvSpPr/>
                  <p:nvPr/>
                </p:nvSpPr>
                <p:spPr>
                  <a:xfrm>
                    <a:off x="8392477" y="2712384"/>
                    <a:ext cx="297576" cy="413720"/>
                  </a:xfrm>
                  <a:custGeom>
                    <a:avLst/>
                    <a:gdLst>
                      <a:gd name="connsiteX0" fmla="*/ 293370 w 297576"/>
                      <a:gd name="connsiteY0" fmla="*/ 291800 h 413720"/>
                      <a:gd name="connsiteX1" fmla="*/ 252413 w 297576"/>
                      <a:gd name="connsiteY1" fmla="*/ 103205 h 413720"/>
                      <a:gd name="connsiteX2" fmla="*/ 189548 w 297576"/>
                      <a:gd name="connsiteY2" fmla="*/ 2240 h 413720"/>
                      <a:gd name="connsiteX3" fmla="*/ 120968 w 297576"/>
                      <a:gd name="connsiteY3" fmla="*/ 23195 h 413720"/>
                      <a:gd name="connsiteX4" fmla="*/ 127635 w 297576"/>
                      <a:gd name="connsiteY4" fmla="*/ 153688 h 413720"/>
                      <a:gd name="connsiteX5" fmla="*/ 171450 w 297576"/>
                      <a:gd name="connsiteY5" fmla="*/ 293705 h 413720"/>
                      <a:gd name="connsiteX6" fmla="*/ 169545 w 297576"/>
                      <a:gd name="connsiteY6" fmla="*/ 290848 h 413720"/>
                      <a:gd name="connsiteX7" fmla="*/ 174308 w 297576"/>
                      <a:gd name="connsiteY7" fmla="*/ 290848 h 413720"/>
                      <a:gd name="connsiteX8" fmla="*/ 79058 w 297576"/>
                      <a:gd name="connsiteY8" fmla="*/ 317518 h 413720"/>
                      <a:gd name="connsiteX9" fmla="*/ 0 w 297576"/>
                      <a:gd name="connsiteY9" fmla="*/ 347045 h 413720"/>
                      <a:gd name="connsiteX10" fmla="*/ 9525 w 297576"/>
                      <a:gd name="connsiteY10" fmla="*/ 374668 h 413720"/>
                      <a:gd name="connsiteX11" fmla="*/ 12383 w 297576"/>
                      <a:gd name="connsiteY11" fmla="*/ 413720 h 413720"/>
                      <a:gd name="connsiteX12" fmla="*/ 227648 w 297576"/>
                      <a:gd name="connsiteY12" fmla="*/ 396575 h 413720"/>
                      <a:gd name="connsiteX13" fmla="*/ 286703 w 297576"/>
                      <a:gd name="connsiteY13" fmla="*/ 368000 h 413720"/>
                      <a:gd name="connsiteX14" fmla="*/ 293370 w 297576"/>
                      <a:gd name="connsiteY14" fmla="*/ 291800 h 41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576" h="413720">
                        <a:moveTo>
                          <a:pt x="293370" y="291800"/>
                        </a:moveTo>
                        <a:cubicBezTo>
                          <a:pt x="279083" y="199408"/>
                          <a:pt x="271463" y="153688"/>
                          <a:pt x="252413" y="103205"/>
                        </a:cubicBezTo>
                        <a:cubicBezTo>
                          <a:pt x="229553" y="41293"/>
                          <a:pt x="217170" y="10813"/>
                          <a:pt x="189548" y="2240"/>
                        </a:cubicBezTo>
                        <a:cubicBezTo>
                          <a:pt x="165735" y="-4427"/>
                          <a:pt x="136208" y="4145"/>
                          <a:pt x="120968" y="23195"/>
                        </a:cubicBezTo>
                        <a:cubicBezTo>
                          <a:pt x="115253" y="30815"/>
                          <a:pt x="101918" y="50818"/>
                          <a:pt x="127635" y="153688"/>
                        </a:cubicBezTo>
                        <a:cubicBezTo>
                          <a:pt x="147638" y="230840"/>
                          <a:pt x="173355" y="292753"/>
                          <a:pt x="171450" y="293705"/>
                        </a:cubicBezTo>
                        <a:cubicBezTo>
                          <a:pt x="171450" y="293705"/>
                          <a:pt x="169545" y="291800"/>
                          <a:pt x="169545" y="290848"/>
                        </a:cubicBezTo>
                        <a:cubicBezTo>
                          <a:pt x="170498" y="289895"/>
                          <a:pt x="174308" y="289895"/>
                          <a:pt x="174308" y="290848"/>
                        </a:cubicBezTo>
                        <a:cubicBezTo>
                          <a:pt x="174308" y="292753"/>
                          <a:pt x="130493" y="301325"/>
                          <a:pt x="79058" y="317518"/>
                        </a:cubicBezTo>
                        <a:cubicBezTo>
                          <a:pt x="60008" y="323233"/>
                          <a:pt x="33338" y="332758"/>
                          <a:pt x="0" y="347045"/>
                        </a:cubicBezTo>
                        <a:cubicBezTo>
                          <a:pt x="3810" y="354665"/>
                          <a:pt x="7620" y="363238"/>
                          <a:pt x="9525" y="374668"/>
                        </a:cubicBezTo>
                        <a:cubicBezTo>
                          <a:pt x="13335" y="389908"/>
                          <a:pt x="13335" y="403243"/>
                          <a:pt x="12383" y="413720"/>
                        </a:cubicBezTo>
                        <a:cubicBezTo>
                          <a:pt x="63818" y="412768"/>
                          <a:pt x="147638" y="409910"/>
                          <a:pt x="227648" y="396575"/>
                        </a:cubicBezTo>
                        <a:cubicBezTo>
                          <a:pt x="244793" y="393718"/>
                          <a:pt x="271463" y="388955"/>
                          <a:pt x="286703" y="368000"/>
                        </a:cubicBezTo>
                        <a:cubicBezTo>
                          <a:pt x="301943" y="347998"/>
                          <a:pt x="298133" y="324185"/>
                          <a:pt x="293370" y="291800"/>
                        </a:cubicBezTo>
                        <a:close/>
                      </a:path>
                    </a:pathLst>
                  </a:custGeom>
                  <a:solidFill>
                    <a:srgbClr val="FFC67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36" name="图形 479"/>
                  <p:cNvGrpSpPr/>
                  <p:nvPr/>
                </p:nvGrpSpPr>
                <p:grpSpPr>
                  <a:xfrm>
                    <a:off x="8412480" y="2989715"/>
                    <a:ext cx="194309" cy="128768"/>
                    <a:chOff x="8412480" y="2989715"/>
                    <a:chExt cx="194309" cy="128768"/>
                  </a:xfrm>
                  <a:noFill/>
                </p:grpSpPr>
                <p:sp>
                  <p:nvSpPr>
                    <p:cNvPr id="637" name="图形 479"/>
                    <p:cNvSpPr/>
                    <p:nvPr/>
                  </p:nvSpPr>
                  <p:spPr>
                    <a:xfrm>
                      <a:off x="8563927" y="3006089"/>
                      <a:ext cx="37147" cy="14287"/>
                    </a:xfrm>
                    <a:custGeom>
                      <a:avLst/>
                      <a:gdLst>
                        <a:gd name="connsiteX0" fmla="*/ 0 w 37147"/>
                        <a:gd name="connsiteY0" fmla="*/ 0 h 14287"/>
                        <a:gd name="connsiteX1" fmla="*/ 37148 w 37147"/>
                        <a:gd name="connsiteY1" fmla="*/ 14288 h 14287"/>
                      </a:gdLst>
                      <a:ahLst/>
                      <a:cxnLst>
                        <a:cxn ang="0">
                          <a:pos x="connsiteX0" y="connsiteY0"/>
                        </a:cxn>
                        <a:cxn ang="0">
                          <a:pos x="connsiteX1" y="connsiteY1"/>
                        </a:cxn>
                      </a:cxnLst>
                      <a:rect l="l" t="t" r="r" b="b"/>
                      <a:pathLst>
                        <a:path w="37147" h="14287">
                          <a:moveTo>
                            <a:pt x="0" y="0"/>
                          </a:moveTo>
                          <a:cubicBezTo>
                            <a:pt x="3810" y="0"/>
                            <a:pt x="20003" y="1905"/>
                            <a:pt x="37148" y="14288"/>
                          </a:cubicBezTo>
                        </a:path>
                      </a:pathLst>
                    </a:custGeom>
                    <a:noFill/>
                    <a:ln w="2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8" name="图形 479"/>
                    <p:cNvSpPr/>
                    <p:nvPr/>
                  </p:nvSpPr>
                  <p:spPr>
                    <a:xfrm>
                      <a:off x="8558212" y="2989715"/>
                      <a:ext cx="48577" cy="10658"/>
                    </a:xfrm>
                    <a:custGeom>
                      <a:avLst/>
                      <a:gdLst>
                        <a:gd name="connsiteX0" fmla="*/ 0 w 48577"/>
                        <a:gd name="connsiteY0" fmla="*/ 4944 h 10658"/>
                        <a:gd name="connsiteX1" fmla="*/ 48577 w 48577"/>
                        <a:gd name="connsiteY1" fmla="*/ 10659 h 10658"/>
                      </a:gdLst>
                      <a:ahLst/>
                      <a:cxnLst>
                        <a:cxn ang="0">
                          <a:pos x="connsiteX0" y="connsiteY0"/>
                        </a:cxn>
                        <a:cxn ang="0">
                          <a:pos x="connsiteX1" y="connsiteY1"/>
                        </a:cxn>
                      </a:cxnLst>
                      <a:rect l="l" t="t" r="r" b="b"/>
                      <a:pathLst>
                        <a:path w="48577" h="10658">
                          <a:moveTo>
                            <a:pt x="0" y="4944"/>
                          </a:moveTo>
                          <a:cubicBezTo>
                            <a:pt x="0" y="4944"/>
                            <a:pt x="24765" y="-9344"/>
                            <a:pt x="48577" y="10659"/>
                          </a:cubicBezTo>
                        </a:path>
                      </a:pathLst>
                    </a:custGeom>
                    <a:noFill/>
                    <a:ln w="2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9" name="图形 479"/>
                    <p:cNvSpPr/>
                    <p:nvPr/>
                  </p:nvSpPr>
                  <p:spPr>
                    <a:xfrm>
                      <a:off x="8412480" y="3050857"/>
                      <a:ext cx="13779" cy="67627"/>
                    </a:xfrm>
                    <a:custGeom>
                      <a:avLst/>
                      <a:gdLst>
                        <a:gd name="connsiteX0" fmla="*/ 0 w 13779"/>
                        <a:gd name="connsiteY0" fmla="*/ 0 h 67627"/>
                        <a:gd name="connsiteX1" fmla="*/ 10477 w 13779"/>
                        <a:gd name="connsiteY1" fmla="*/ 67627 h 67627"/>
                      </a:gdLst>
                      <a:ahLst/>
                      <a:cxnLst>
                        <a:cxn ang="0">
                          <a:pos x="connsiteX0" y="connsiteY0"/>
                        </a:cxn>
                        <a:cxn ang="0">
                          <a:pos x="connsiteX1" y="connsiteY1"/>
                        </a:cxn>
                      </a:cxnLst>
                      <a:rect l="l" t="t" r="r" b="b"/>
                      <a:pathLst>
                        <a:path w="13779" h="67627">
                          <a:moveTo>
                            <a:pt x="0" y="0"/>
                          </a:moveTo>
                          <a:cubicBezTo>
                            <a:pt x="0" y="0"/>
                            <a:pt x="21907" y="41910"/>
                            <a:pt x="10477" y="67627"/>
                          </a:cubicBezTo>
                        </a:path>
                      </a:pathLst>
                    </a:custGeom>
                    <a:noFill/>
                    <a:ln w="2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grpSp>
            <p:nvGrpSpPr>
              <p:cNvPr id="640" name="图形 479"/>
              <p:cNvGrpSpPr/>
              <p:nvPr/>
            </p:nvGrpSpPr>
            <p:grpSpPr>
              <a:xfrm>
                <a:off x="12511" y="3472"/>
                <a:ext cx="285" cy="365"/>
                <a:chOff x="7944802" y="2204980"/>
                <a:chExt cx="181078" cy="231659"/>
              </a:xfrm>
            </p:grpSpPr>
            <p:grpSp>
              <p:nvGrpSpPr>
                <p:cNvPr id="641" name="图形 479"/>
                <p:cNvGrpSpPr/>
                <p:nvPr/>
              </p:nvGrpSpPr>
              <p:grpSpPr>
                <a:xfrm>
                  <a:off x="7944802" y="2204980"/>
                  <a:ext cx="181078" cy="231659"/>
                  <a:chOff x="7944802" y="2204980"/>
                  <a:chExt cx="181078" cy="231659"/>
                </a:xfrm>
              </p:grpSpPr>
              <p:sp>
                <p:nvSpPr>
                  <p:cNvPr id="642" name="图形 479"/>
                  <p:cNvSpPr/>
                  <p:nvPr/>
                </p:nvSpPr>
                <p:spPr>
                  <a:xfrm>
                    <a:off x="8014334" y="2205968"/>
                    <a:ext cx="110136" cy="87662"/>
                  </a:xfrm>
                  <a:custGeom>
                    <a:avLst/>
                    <a:gdLst>
                      <a:gd name="connsiteX0" fmla="*/ 12383 w 110136"/>
                      <a:gd name="connsiteY0" fmla="*/ 21 h 87662"/>
                      <a:gd name="connsiteX1" fmla="*/ 0 w 110136"/>
                      <a:gd name="connsiteY1" fmla="*/ 30501 h 87662"/>
                      <a:gd name="connsiteX2" fmla="*/ 96203 w 110136"/>
                      <a:gd name="connsiteY2" fmla="*/ 87651 h 87662"/>
                      <a:gd name="connsiteX3" fmla="*/ 107633 w 110136"/>
                      <a:gd name="connsiteY3" fmla="*/ 68601 h 87662"/>
                      <a:gd name="connsiteX4" fmla="*/ 12383 w 110136"/>
                      <a:gd name="connsiteY4" fmla="*/ 21 h 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36" h="87662">
                        <a:moveTo>
                          <a:pt x="12383" y="21"/>
                        </a:moveTo>
                        <a:cubicBezTo>
                          <a:pt x="9525" y="-931"/>
                          <a:pt x="0" y="30501"/>
                          <a:pt x="0" y="30501"/>
                        </a:cubicBezTo>
                        <a:cubicBezTo>
                          <a:pt x="0" y="30501"/>
                          <a:pt x="85725" y="88604"/>
                          <a:pt x="96203" y="87651"/>
                        </a:cubicBezTo>
                        <a:cubicBezTo>
                          <a:pt x="106680" y="85746"/>
                          <a:pt x="114300" y="78126"/>
                          <a:pt x="107633" y="68601"/>
                        </a:cubicBezTo>
                        <a:cubicBezTo>
                          <a:pt x="101918" y="60029"/>
                          <a:pt x="26670" y="4784"/>
                          <a:pt x="12383" y="21"/>
                        </a:cubicBezTo>
                        <a:close/>
                      </a:path>
                    </a:pathLst>
                  </a:custGeom>
                  <a:solidFill>
                    <a:srgbClr val="CC3D1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3" name="图形 479"/>
                  <p:cNvSpPr/>
                  <p:nvPr/>
                </p:nvSpPr>
                <p:spPr>
                  <a:xfrm>
                    <a:off x="8006715" y="2215514"/>
                    <a:ext cx="117157" cy="68759"/>
                  </a:xfrm>
                  <a:custGeom>
                    <a:avLst/>
                    <a:gdLst>
                      <a:gd name="connsiteX0" fmla="*/ 117157 w 117157"/>
                      <a:gd name="connsiteY0" fmla="*/ 66675 h 68759"/>
                      <a:gd name="connsiteX1" fmla="*/ 21907 w 117157"/>
                      <a:gd name="connsiteY1" fmla="*/ 0 h 68759"/>
                      <a:gd name="connsiteX2" fmla="*/ 0 w 117157"/>
                      <a:gd name="connsiteY2" fmla="*/ 8573 h 68759"/>
                      <a:gd name="connsiteX3" fmla="*/ 117157 w 117157"/>
                      <a:gd name="connsiteY3" fmla="*/ 66675 h 68759"/>
                    </a:gdLst>
                    <a:ahLst/>
                    <a:cxnLst>
                      <a:cxn ang="0">
                        <a:pos x="connsiteX0" y="connsiteY0"/>
                      </a:cxn>
                      <a:cxn ang="0">
                        <a:pos x="connsiteX1" y="connsiteY1"/>
                      </a:cxn>
                      <a:cxn ang="0">
                        <a:pos x="connsiteX2" y="connsiteY2"/>
                      </a:cxn>
                      <a:cxn ang="0">
                        <a:pos x="connsiteX3" y="connsiteY3"/>
                      </a:cxn>
                    </a:cxnLst>
                    <a:rect l="l" t="t" r="r" b="b"/>
                    <a:pathLst>
                      <a:path w="117157" h="68759">
                        <a:moveTo>
                          <a:pt x="117157" y="66675"/>
                        </a:moveTo>
                        <a:cubicBezTo>
                          <a:pt x="117157" y="66675"/>
                          <a:pt x="24765" y="0"/>
                          <a:pt x="21907" y="0"/>
                        </a:cubicBezTo>
                        <a:cubicBezTo>
                          <a:pt x="19050" y="0"/>
                          <a:pt x="0" y="8573"/>
                          <a:pt x="0" y="8573"/>
                        </a:cubicBezTo>
                        <a:cubicBezTo>
                          <a:pt x="0" y="8573"/>
                          <a:pt x="109538" y="81915"/>
                          <a:pt x="117157" y="66675"/>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4" name="图形 479"/>
                  <p:cNvSpPr/>
                  <p:nvPr/>
                </p:nvSpPr>
                <p:spPr>
                  <a:xfrm>
                    <a:off x="7944802" y="2204980"/>
                    <a:ext cx="181078" cy="231659"/>
                  </a:xfrm>
                  <a:custGeom>
                    <a:avLst/>
                    <a:gdLst>
                      <a:gd name="connsiteX0" fmla="*/ 0 w 181078"/>
                      <a:gd name="connsiteY0" fmla="*/ 162934 h 231659"/>
                      <a:gd name="connsiteX1" fmla="*/ 91440 w 181078"/>
                      <a:gd name="connsiteY1" fmla="*/ 231514 h 231659"/>
                      <a:gd name="connsiteX2" fmla="*/ 180975 w 181078"/>
                      <a:gd name="connsiteY2" fmla="*/ 77209 h 231659"/>
                      <a:gd name="connsiteX3" fmla="*/ 81915 w 181078"/>
                      <a:gd name="connsiteY3" fmla="*/ 1009 h 231659"/>
                      <a:gd name="connsiteX4" fmla="*/ 177165 w 181078"/>
                      <a:gd name="connsiteY4" fmla="*/ 76256 h 231659"/>
                      <a:gd name="connsiteX5" fmla="*/ 60007 w 181078"/>
                      <a:gd name="connsiteY5" fmla="*/ 9581 h 231659"/>
                      <a:gd name="connsiteX6" fmla="*/ 57150 w 181078"/>
                      <a:gd name="connsiteY6" fmla="*/ 11486 h 231659"/>
                      <a:gd name="connsiteX7" fmla="*/ 0 w 181078"/>
                      <a:gd name="connsiteY7" fmla="*/ 162934 h 23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078" h="231659">
                        <a:moveTo>
                          <a:pt x="0" y="162934"/>
                        </a:moveTo>
                        <a:cubicBezTo>
                          <a:pt x="0" y="162934"/>
                          <a:pt x="79057" y="235324"/>
                          <a:pt x="91440" y="231514"/>
                        </a:cubicBezTo>
                        <a:cubicBezTo>
                          <a:pt x="103822" y="227704"/>
                          <a:pt x="177165" y="87686"/>
                          <a:pt x="180975" y="77209"/>
                        </a:cubicBezTo>
                        <a:cubicBezTo>
                          <a:pt x="184785" y="64826"/>
                          <a:pt x="81915" y="-9469"/>
                          <a:pt x="81915" y="1009"/>
                        </a:cubicBezTo>
                        <a:cubicBezTo>
                          <a:pt x="81915" y="1009"/>
                          <a:pt x="186690" y="68636"/>
                          <a:pt x="177165" y="76256"/>
                        </a:cubicBezTo>
                        <a:cubicBezTo>
                          <a:pt x="167640" y="83876"/>
                          <a:pt x="64770" y="10534"/>
                          <a:pt x="60007" y="9581"/>
                        </a:cubicBezTo>
                        <a:cubicBezTo>
                          <a:pt x="59055" y="9581"/>
                          <a:pt x="58103" y="10534"/>
                          <a:pt x="57150" y="11486"/>
                        </a:cubicBezTo>
                        <a:cubicBezTo>
                          <a:pt x="43815" y="31489"/>
                          <a:pt x="0" y="162934"/>
                          <a:pt x="0" y="162934"/>
                        </a:cubicBezTo>
                        <a:close/>
                      </a:path>
                    </a:pathLst>
                  </a:custGeom>
                  <a:solidFill>
                    <a:srgbClr val="FF7F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5" name="图形 479"/>
                  <p:cNvSpPr/>
                  <p:nvPr/>
                </p:nvSpPr>
                <p:spPr>
                  <a:xfrm>
                    <a:off x="8016214" y="2220277"/>
                    <a:ext cx="102895" cy="62543"/>
                  </a:xfrm>
                  <a:custGeom>
                    <a:avLst/>
                    <a:gdLst>
                      <a:gd name="connsiteX0" fmla="*/ 102895 w 102895"/>
                      <a:gd name="connsiteY0" fmla="*/ 60960 h 62543"/>
                      <a:gd name="connsiteX1" fmla="*/ 15266 w 102895"/>
                      <a:gd name="connsiteY1" fmla="*/ 0 h 62543"/>
                      <a:gd name="connsiteX2" fmla="*/ 99085 w 102895"/>
                      <a:gd name="connsiteY2" fmla="*/ 60008 h 62543"/>
                      <a:gd name="connsiteX3" fmla="*/ 6693 w 102895"/>
                      <a:gd name="connsiteY3" fmla="*/ 953 h 62543"/>
                      <a:gd name="connsiteX4" fmla="*/ 89560 w 102895"/>
                      <a:gd name="connsiteY4" fmla="*/ 55245 h 62543"/>
                      <a:gd name="connsiteX5" fmla="*/ 25 w 102895"/>
                      <a:gd name="connsiteY5" fmla="*/ 2857 h 62543"/>
                      <a:gd name="connsiteX6" fmla="*/ 100991 w 102895"/>
                      <a:gd name="connsiteY6" fmla="*/ 61913 h 62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95" h="62543">
                        <a:moveTo>
                          <a:pt x="102895" y="60960"/>
                        </a:moveTo>
                        <a:cubicBezTo>
                          <a:pt x="102895" y="60960"/>
                          <a:pt x="18123" y="953"/>
                          <a:pt x="15266" y="0"/>
                        </a:cubicBezTo>
                        <a:cubicBezTo>
                          <a:pt x="12408" y="0"/>
                          <a:pt x="99085" y="60008"/>
                          <a:pt x="99085" y="60008"/>
                        </a:cubicBezTo>
                        <a:cubicBezTo>
                          <a:pt x="99085" y="60008"/>
                          <a:pt x="9550" y="953"/>
                          <a:pt x="6693" y="953"/>
                        </a:cubicBezTo>
                        <a:cubicBezTo>
                          <a:pt x="3835" y="953"/>
                          <a:pt x="89560" y="55245"/>
                          <a:pt x="89560" y="55245"/>
                        </a:cubicBezTo>
                        <a:cubicBezTo>
                          <a:pt x="89560" y="55245"/>
                          <a:pt x="1930" y="0"/>
                          <a:pt x="25" y="2857"/>
                        </a:cubicBezTo>
                        <a:cubicBezTo>
                          <a:pt x="-1880" y="5715"/>
                          <a:pt x="103848" y="69533"/>
                          <a:pt x="100991" y="61913"/>
                        </a:cubicBezTo>
                      </a:path>
                    </a:pathLst>
                  </a:custGeom>
                  <a:solidFill>
                    <a:srgbClr val="C1D6E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6" name="图形 479"/>
                  <p:cNvSpPr/>
                  <p:nvPr/>
                </p:nvSpPr>
                <p:spPr>
                  <a:xfrm>
                    <a:off x="8001952" y="2204980"/>
                    <a:ext cx="123928" cy="78801"/>
                  </a:xfrm>
                  <a:custGeom>
                    <a:avLst/>
                    <a:gdLst>
                      <a:gd name="connsiteX0" fmla="*/ 0 w 123928"/>
                      <a:gd name="connsiteY0" fmla="*/ 12439 h 78801"/>
                      <a:gd name="connsiteX1" fmla="*/ 59055 w 123928"/>
                      <a:gd name="connsiteY1" fmla="*/ 50539 h 78801"/>
                      <a:gd name="connsiteX2" fmla="*/ 123825 w 123928"/>
                      <a:gd name="connsiteY2" fmla="*/ 77209 h 78801"/>
                      <a:gd name="connsiteX3" fmla="*/ 24765 w 123928"/>
                      <a:gd name="connsiteY3" fmla="*/ 1009 h 78801"/>
                      <a:gd name="connsiteX4" fmla="*/ 120015 w 123928"/>
                      <a:gd name="connsiteY4" fmla="*/ 76256 h 78801"/>
                      <a:gd name="connsiteX5" fmla="*/ 2857 w 123928"/>
                      <a:gd name="connsiteY5" fmla="*/ 9581 h 78801"/>
                      <a:gd name="connsiteX6" fmla="*/ 0 w 123928"/>
                      <a:gd name="connsiteY6" fmla="*/ 12439 h 7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928" h="78801">
                        <a:moveTo>
                          <a:pt x="0" y="12439"/>
                        </a:moveTo>
                        <a:cubicBezTo>
                          <a:pt x="11430" y="19106"/>
                          <a:pt x="31432" y="31489"/>
                          <a:pt x="59055" y="50539"/>
                        </a:cubicBezTo>
                        <a:cubicBezTo>
                          <a:pt x="103822" y="80066"/>
                          <a:pt x="120015" y="81019"/>
                          <a:pt x="123825" y="77209"/>
                        </a:cubicBezTo>
                        <a:cubicBezTo>
                          <a:pt x="127635" y="64826"/>
                          <a:pt x="24765" y="-9469"/>
                          <a:pt x="24765" y="1009"/>
                        </a:cubicBezTo>
                        <a:cubicBezTo>
                          <a:pt x="24765" y="1009"/>
                          <a:pt x="129540" y="68636"/>
                          <a:pt x="120015" y="76256"/>
                        </a:cubicBezTo>
                        <a:cubicBezTo>
                          <a:pt x="110490" y="83876"/>
                          <a:pt x="7620" y="10534"/>
                          <a:pt x="2857" y="9581"/>
                        </a:cubicBezTo>
                        <a:cubicBezTo>
                          <a:pt x="1905" y="9581"/>
                          <a:pt x="953" y="10534"/>
                          <a:pt x="0" y="12439"/>
                        </a:cubicBezTo>
                        <a:close/>
                      </a:path>
                    </a:pathLst>
                  </a:custGeom>
                  <a:solidFill>
                    <a:srgbClr val="F94B2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7" name="图形 479"/>
                  <p:cNvSpPr/>
                  <p:nvPr/>
                </p:nvSpPr>
                <p:spPr>
                  <a:xfrm>
                    <a:off x="8057197" y="2290762"/>
                    <a:ext cx="55245" cy="105727"/>
                  </a:xfrm>
                  <a:custGeom>
                    <a:avLst/>
                    <a:gdLst>
                      <a:gd name="connsiteX0" fmla="*/ 45720 w 55245"/>
                      <a:gd name="connsiteY0" fmla="*/ 0 h 105727"/>
                      <a:gd name="connsiteX1" fmla="*/ 0 w 55245"/>
                      <a:gd name="connsiteY1" fmla="*/ 100013 h 105727"/>
                      <a:gd name="connsiteX2" fmla="*/ 2858 w 55245"/>
                      <a:gd name="connsiteY2" fmla="*/ 105728 h 105727"/>
                      <a:gd name="connsiteX3" fmla="*/ 55245 w 55245"/>
                      <a:gd name="connsiteY3" fmla="*/ 3810 h 105727"/>
                      <a:gd name="connsiteX4" fmla="*/ 45720 w 55245"/>
                      <a:gd name="connsiteY4" fmla="*/ 0 h 105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45" h="105727">
                        <a:moveTo>
                          <a:pt x="45720" y="0"/>
                        </a:moveTo>
                        <a:cubicBezTo>
                          <a:pt x="45720" y="0"/>
                          <a:pt x="10478" y="86678"/>
                          <a:pt x="0" y="100013"/>
                        </a:cubicBezTo>
                        <a:lnTo>
                          <a:pt x="2858" y="105728"/>
                        </a:lnTo>
                        <a:cubicBezTo>
                          <a:pt x="2858" y="105728"/>
                          <a:pt x="45720" y="22860"/>
                          <a:pt x="55245" y="3810"/>
                        </a:cubicBezTo>
                        <a:cubicBezTo>
                          <a:pt x="55245" y="2858"/>
                          <a:pt x="50483" y="2858"/>
                          <a:pt x="45720" y="0"/>
                        </a:cubicBezTo>
                        <a:close/>
                      </a:path>
                    </a:pathLst>
                  </a:custGeom>
                  <a:solidFill>
                    <a:srgbClr val="F94B2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48" name="图形 479"/>
                <p:cNvSpPr/>
                <p:nvPr/>
              </p:nvSpPr>
              <p:spPr>
                <a:xfrm>
                  <a:off x="8048625" y="2298382"/>
                  <a:ext cx="62865" cy="114299"/>
                </a:xfrm>
                <a:custGeom>
                  <a:avLst/>
                  <a:gdLst>
                    <a:gd name="connsiteX0" fmla="*/ 62865 w 62865"/>
                    <a:gd name="connsiteY0" fmla="*/ 0 h 114299"/>
                    <a:gd name="connsiteX1" fmla="*/ 0 w 62865"/>
                    <a:gd name="connsiteY1" fmla="*/ 114300 h 114299"/>
                  </a:gdLst>
                  <a:ahLst/>
                  <a:cxnLst>
                    <a:cxn ang="0">
                      <a:pos x="connsiteX0" y="connsiteY0"/>
                    </a:cxn>
                    <a:cxn ang="0">
                      <a:pos x="connsiteX1" y="connsiteY1"/>
                    </a:cxn>
                  </a:cxnLst>
                  <a:rect l="l" t="t" r="r" b="b"/>
                  <a:pathLst>
                    <a:path w="62865" h="114299">
                      <a:moveTo>
                        <a:pt x="62865" y="0"/>
                      </a:moveTo>
                      <a:cubicBezTo>
                        <a:pt x="62865" y="2858"/>
                        <a:pt x="0" y="114300"/>
                        <a:pt x="0" y="114300"/>
                      </a:cubicBezTo>
                    </a:path>
                  </a:pathLst>
                </a:custGeom>
                <a:noFill/>
                <a:ln w="12995"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9" name="图形 479"/>
                <p:cNvSpPr/>
                <p:nvPr/>
              </p:nvSpPr>
              <p:spPr>
                <a:xfrm>
                  <a:off x="8008619" y="2226944"/>
                  <a:ext cx="100012" cy="56197"/>
                </a:xfrm>
                <a:custGeom>
                  <a:avLst/>
                  <a:gdLst>
                    <a:gd name="connsiteX0" fmla="*/ 0 w 100012"/>
                    <a:gd name="connsiteY0" fmla="*/ 0 h 56197"/>
                    <a:gd name="connsiteX1" fmla="*/ 100013 w 100012"/>
                    <a:gd name="connsiteY1" fmla="*/ 56198 h 56197"/>
                  </a:gdLst>
                  <a:ahLst/>
                  <a:cxnLst>
                    <a:cxn ang="0">
                      <a:pos x="connsiteX0" y="connsiteY0"/>
                    </a:cxn>
                    <a:cxn ang="0">
                      <a:pos x="connsiteX1" y="connsiteY1"/>
                    </a:cxn>
                  </a:cxnLst>
                  <a:rect l="l" t="t" r="r" b="b"/>
                  <a:pathLst>
                    <a:path w="100012" h="56197">
                      <a:moveTo>
                        <a:pt x="0" y="0"/>
                      </a:moveTo>
                      <a:cubicBezTo>
                        <a:pt x="1905" y="3810"/>
                        <a:pt x="89535" y="56198"/>
                        <a:pt x="100013" y="56198"/>
                      </a:cubicBezTo>
                    </a:path>
                  </a:pathLst>
                </a:custGeom>
                <a:noFill/>
                <a:ln w="12995"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2" name="组合 11"/>
              <p:cNvGrpSpPr/>
              <p:nvPr/>
            </p:nvGrpSpPr>
            <p:grpSpPr>
              <a:xfrm>
                <a:off x="5518" y="4468"/>
                <a:ext cx="1404" cy="2863"/>
                <a:chOff x="5518" y="3472"/>
                <a:chExt cx="1894" cy="3859"/>
              </a:xfrm>
            </p:grpSpPr>
            <p:grpSp>
              <p:nvGrpSpPr>
                <p:cNvPr id="483" name="图形 479"/>
                <p:cNvGrpSpPr/>
                <p:nvPr/>
              </p:nvGrpSpPr>
              <p:grpSpPr>
                <a:xfrm>
                  <a:off x="5520" y="3472"/>
                  <a:ext cx="1269" cy="3858"/>
                  <a:chOff x="3505200" y="2205037"/>
                  <a:chExt cx="805814" cy="2449830"/>
                </a:xfrm>
              </p:grpSpPr>
              <p:grpSp>
                <p:nvGrpSpPr>
                  <p:cNvPr id="484" name="图形 479"/>
                  <p:cNvGrpSpPr/>
                  <p:nvPr/>
                </p:nvGrpSpPr>
                <p:grpSpPr>
                  <a:xfrm>
                    <a:off x="3505200" y="2205037"/>
                    <a:ext cx="738313" cy="2449830"/>
                    <a:chOff x="3505200" y="2205037"/>
                    <a:chExt cx="738313" cy="2449830"/>
                  </a:xfrm>
                </p:grpSpPr>
                <p:grpSp>
                  <p:nvGrpSpPr>
                    <p:cNvPr id="485" name="图形 479"/>
                    <p:cNvGrpSpPr/>
                    <p:nvPr/>
                  </p:nvGrpSpPr>
                  <p:grpSpPr>
                    <a:xfrm>
                      <a:off x="3578543" y="3773378"/>
                      <a:ext cx="664969" cy="881488"/>
                      <a:chOff x="3578543" y="3773378"/>
                      <a:chExt cx="664969" cy="881488"/>
                    </a:xfrm>
                  </p:grpSpPr>
                  <p:grpSp>
                    <p:nvGrpSpPr>
                      <p:cNvPr id="486" name="图形 479"/>
                      <p:cNvGrpSpPr/>
                      <p:nvPr/>
                    </p:nvGrpSpPr>
                    <p:grpSpPr>
                      <a:xfrm>
                        <a:off x="3847618" y="3843336"/>
                        <a:ext cx="395894" cy="469197"/>
                        <a:chOff x="3847618" y="3843336"/>
                        <a:chExt cx="395894" cy="469197"/>
                      </a:xfrm>
                    </p:grpSpPr>
                    <p:sp>
                      <p:nvSpPr>
                        <p:cNvPr id="487" name="图形 479"/>
                        <p:cNvSpPr/>
                        <p:nvPr/>
                      </p:nvSpPr>
                      <p:spPr>
                        <a:xfrm>
                          <a:off x="3847618" y="3843336"/>
                          <a:ext cx="395894" cy="468097"/>
                        </a:xfrm>
                        <a:custGeom>
                          <a:avLst/>
                          <a:gdLst>
                            <a:gd name="connsiteX0" fmla="*/ 309091 w 395894"/>
                            <a:gd name="connsiteY0" fmla="*/ 3810 h 468097"/>
                            <a:gd name="connsiteX1" fmla="*/ 268134 w 395894"/>
                            <a:gd name="connsiteY1" fmla="*/ 3810 h 468097"/>
                            <a:gd name="connsiteX2" fmla="*/ 200506 w 395894"/>
                            <a:gd name="connsiteY2" fmla="*/ 207645 h 468097"/>
                            <a:gd name="connsiteX3" fmla="*/ 481 w 395894"/>
                            <a:gd name="connsiteY3" fmla="*/ 312420 h 468097"/>
                            <a:gd name="connsiteX4" fmla="*/ 41439 w 395894"/>
                            <a:gd name="connsiteY4" fmla="*/ 417195 h 468097"/>
                            <a:gd name="connsiteX5" fmla="*/ 117639 w 395894"/>
                            <a:gd name="connsiteY5" fmla="*/ 466725 h 468097"/>
                            <a:gd name="connsiteX6" fmla="*/ 342429 w 395894"/>
                            <a:gd name="connsiteY6" fmla="*/ 324803 h 468097"/>
                            <a:gd name="connsiteX7" fmla="*/ 393864 w 395894"/>
                            <a:gd name="connsiteY7" fmla="*/ 32385 h 468097"/>
                            <a:gd name="connsiteX8" fmla="*/ 309091 w 395894"/>
                            <a:gd name="connsiteY8" fmla="*/ 3810 h 46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894" h="468097">
                              <a:moveTo>
                                <a:pt x="309091" y="3810"/>
                              </a:moveTo>
                              <a:cubicBezTo>
                                <a:pt x="309091" y="3810"/>
                                <a:pt x="271944" y="-4762"/>
                                <a:pt x="268134" y="3810"/>
                              </a:cubicBezTo>
                              <a:cubicBezTo>
                                <a:pt x="264324" y="12383"/>
                                <a:pt x="200506" y="207645"/>
                                <a:pt x="200506" y="207645"/>
                              </a:cubicBezTo>
                              <a:cubicBezTo>
                                <a:pt x="200506" y="207645"/>
                                <a:pt x="2386" y="300038"/>
                                <a:pt x="481" y="312420"/>
                              </a:cubicBezTo>
                              <a:cubicBezTo>
                                <a:pt x="-1424" y="324803"/>
                                <a:pt x="481" y="358140"/>
                                <a:pt x="41439" y="417195"/>
                              </a:cubicBezTo>
                              <a:cubicBezTo>
                                <a:pt x="82396" y="476250"/>
                                <a:pt x="96684" y="468630"/>
                                <a:pt x="117639" y="466725"/>
                              </a:cubicBezTo>
                              <a:cubicBezTo>
                                <a:pt x="138594" y="464820"/>
                                <a:pt x="326236" y="355283"/>
                                <a:pt x="342429" y="324803"/>
                              </a:cubicBezTo>
                              <a:cubicBezTo>
                                <a:pt x="358621" y="294322"/>
                                <a:pt x="406246" y="50483"/>
                                <a:pt x="393864" y="32385"/>
                              </a:cubicBezTo>
                              <a:cubicBezTo>
                                <a:pt x="381481" y="13335"/>
                                <a:pt x="309091" y="3810"/>
                                <a:pt x="309091" y="3810"/>
                              </a:cubicBezTo>
                              <a:close/>
                            </a:path>
                          </a:pathLst>
                        </a:custGeom>
                        <a:solidFill>
                          <a:srgbClr val="FF7F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8" name="图形 479"/>
                        <p:cNvSpPr/>
                        <p:nvPr/>
                      </p:nvSpPr>
                      <p:spPr>
                        <a:xfrm>
                          <a:off x="3883342" y="4153852"/>
                          <a:ext cx="312419" cy="158682"/>
                        </a:xfrm>
                        <a:custGeom>
                          <a:avLst/>
                          <a:gdLst>
                            <a:gd name="connsiteX0" fmla="*/ 213360 w 312419"/>
                            <a:gd name="connsiteY0" fmla="*/ 28575 h 158682"/>
                            <a:gd name="connsiteX1" fmla="*/ 158115 w 312419"/>
                            <a:gd name="connsiteY1" fmla="*/ 6667 h 158682"/>
                            <a:gd name="connsiteX2" fmla="*/ 0 w 312419"/>
                            <a:gd name="connsiteY2" fmla="*/ 99060 h 158682"/>
                            <a:gd name="connsiteX3" fmla="*/ 5715 w 312419"/>
                            <a:gd name="connsiteY3" fmla="*/ 107632 h 158682"/>
                            <a:gd name="connsiteX4" fmla="*/ 81915 w 312419"/>
                            <a:gd name="connsiteY4" fmla="*/ 157163 h 158682"/>
                            <a:gd name="connsiteX5" fmla="*/ 306705 w 312419"/>
                            <a:gd name="connsiteY5" fmla="*/ 15240 h 158682"/>
                            <a:gd name="connsiteX6" fmla="*/ 312420 w 312419"/>
                            <a:gd name="connsiteY6" fmla="*/ 0 h 158682"/>
                            <a:gd name="connsiteX7" fmla="*/ 213360 w 312419"/>
                            <a:gd name="connsiteY7" fmla="*/ 28575 h 158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419" h="158682">
                              <a:moveTo>
                                <a:pt x="213360" y="28575"/>
                              </a:moveTo>
                              <a:cubicBezTo>
                                <a:pt x="186690" y="24765"/>
                                <a:pt x="176213" y="11430"/>
                                <a:pt x="158115" y="6667"/>
                              </a:cubicBezTo>
                              <a:cubicBezTo>
                                <a:pt x="128588" y="-1905"/>
                                <a:pt x="80010" y="9525"/>
                                <a:pt x="0" y="99060"/>
                              </a:cubicBezTo>
                              <a:cubicBezTo>
                                <a:pt x="1905" y="101917"/>
                                <a:pt x="3810" y="104775"/>
                                <a:pt x="5715" y="107632"/>
                              </a:cubicBezTo>
                              <a:cubicBezTo>
                                <a:pt x="46672" y="167640"/>
                                <a:pt x="60960" y="159067"/>
                                <a:pt x="81915" y="157163"/>
                              </a:cubicBezTo>
                              <a:cubicBezTo>
                                <a:pt x="102870" y="155257"/>
                                <a:pt x="290512" y="45720"/>
                                <a:pt x="306705" y="15240"/>
                              </a:cubicBezTo>
                              <a:cubicBezTo>
                                <a:pt x="308610" y="12382"/>
                                <a:pt x="310515" y="6667"/>
                                <a:pt x="312420" y="0"/>
                              </a:cubicBezTo>
                              <a:cubicBezTo>
                                <a:pt x="287655" y="16192"/>
                                <a:pt x="252412" y="34290"/>
                                <a:pt x="213360" y="28575"/>
                              </a:cubicBezTo>
                              <a:close/>
                            </a:path>
                          </a:pathLst>
                        </a:custGeom>
                        <a:solidFill>
                          <a:srgbClr val="FF7F36">
                            <a:alpha val="50000"/>
                          </a:srgb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9" name="图形 479"/>
                        <p:cNvSpPr/>
                        <p:nvPr/>
                      </p:nvSpPr>
                      <p:spPr>
                        <a:xfrm>
                          <a:off x="4045267" y="4052887"/>
                          <a:ext cx="59226" cy="61912"/>
                        </a:xfrm>
                        <a:custGeom>
                          <a:avLst/>
                          <a:gdLst>
                            <a:gd name="connsiteX0" fmla="*/ 0 w 59226"/>
                            <a:gd name="connsiteY0" fmla="*/ 10478 h 61912"/>
                            <a:gd name="connsiteX1" fmla="*/ 47625 w 59226"/>
                            <a:gd name="connsiteY1" fmla="*/ 61913 h 61912"/>
                            <a:gd name="connsiteX2" fmla="*/ 59055 w 59226"/>
                            <a:gd name="connsiteY2" fmla="*/ 58103 h 61912"/>
                            <a:gd name="connsiteX3" fmla="*/ 32385 w 59226"/>
                            <a:gd name="connsiteY3" fmla="*/ 33338 h 61912"/>
                            <a:gd name="connsiteX4" fmla="*/ 7620 w 59226"/>
                            <a:gd name="connsiteY4" fmla="*/ 0 h 61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26" h="61912">
                              <a:moveTo>
                                <a:pt x="0" y="10478"/>
                              </a:moveTo>
                              <a:cubicBezTo>
                                <a:pt x="5715" y="10478"/>
                                <a:pt x="3810" y="61913"/>
                                <a:pt x="47625" y="61913"/>
                              </a:cubicBezTo>
                              <a:cubicBezTo>
                                <a:pt x="51435" y="61913"/>
                                <a:pt x="58102" y="60960"/>
                                <a:pt x="59055" y="58103"/>
                              </a:cubicBezTo>
                              <a:cubicBezTo>
                                <a:pt x="60960" y="53340"/>
                                <a:pt x="46672" y="46672"/>
                                <a:pt x="32385" y="33338"/>
                              </a:cubicBezTo>
                              <a:cubicBezTo>
                                <a:pt x="20955" y="22860"/>
                                <a:pt x="13335" y="11430"/>
                                <a:pt x="7620" y="0"/>
                              </a:cubicBezTo>
                            </a:path>
                          </a:pathLst>
                        </a:custGeom>
                        <a:solidFill>
                          <a:srgbClr val="FF7F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490" name="图形 479"/>
                      <p:cNvSpPr/>
                      <p:nvPr/>
                    </p:nvSpPr>
                    <p:spPr>
                      <a:xfrm>
                        <a:off x="3711535" y="4145442"/>
                        <a:ext cx="175379" cy="45556"/>
                      </a:xfrm>
                      <a:custGeom>
                        <a:avLst/>
                        <a:gdLst>
                          <a:gd name="connsiteX0" fmla="*/ 149900 w 175379"/>
                          <a:gd name="connsiteY0" fmla="*/ 45557 h 45556"/>
                          <a:gd name="connsiteX1" fmla="*/ 174665 w 175379"/>
                          <a:gd name="connsiteY1" fmla="*/ 28412 h 45556"/>
                          <a:gd name="connsiteX2" fmla="*/ 174665 w 175379"/>
                          <a:gd name="connsiteY2" fmla="*/ 20791 h 45556"/>
                          <a:gd name="connsiteX3" fmla="*/ 169902 w 175379"/>
                          <a:gd name="connsiteY3" fmla="*/ 17934 h 45556"/>
                          <a:gd name="connsiteX4" fmla="*/ 121325 w 175379"/>
                          <a:gd name="connsiteY4" fmla="*/ 9362 h 45556"/>
                          <a:gd name="connsiteX5" fmla="*/ 67032 w 175379"/>
                          <a:gd name="connsiteY5" fmla="*/ 2694 h 45556"/>
                          <a:gd name="connsiteX6" fmla="*/ 14645 w 175379"/>
                          <a:gd name="connsiteY6" fmla="*/ 789 h 45556"/>
                          <a:gd name="connsiteX7" fmla="*/ 357 w 175379"/>
                          <a:gd name="connsiteY7" fmla="*/ 9362 h 45556"/>
                          <a:gd name="connsiteX8" fmla="*/ 3215 w 175379"/>
                          <a:gd name="connsiteY8" fmla="*/ 19839 h 45556"/>
                          <a:gd name="connsiteX9" fmla="*/ 13692 w 175379"/>
                          <a:gd name="connsiteY9" fmla="*/ 26507 h 45556"/>
                          <a:gd name="connsiteX10" fmla="*/ 146090 w 175379"/>
                          <a:gd name="connsiteY10" fmla="*/ 44604 h 45556"/>
                          <a:gd name="connsiteX11" fmla="*/ 164187 w 175379"/>
                          <a:gd name="connsiteY11" fmla="*/ 39841 h 45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379" h="45556">
                            <a:moveTo>
                              <a:pt x="149900" y="45557"/>
                            </a:moveTo>
                            <a:cubicBezTo>
                              <a:pt x="160377" y="45557"/>
                              <a:pt x="170855" y="37937"/>
                              <a:pt x="174665" y="28412"/>
                            </a:cubicBezTo>
                            <a:cubicBezTo>
                              <a:pt x="175617" y="25554"/>
                              <a:pt x="175617" y="22697"/>
                              <a:pt x="174665" y="20791"/>
                            </a:cubicBezTo>
                            <a:cubicBezTo>
                              <a:pt x="173712" y="19839"/>
                              <a:pt x="171807" y="18887"/>
                              <a:pt x="169902" y="17934"/>
                            </a:cubicBezTo>
                            <a:cubicBezTo>
                              <a:pt x="154662" y="13172"/>
                              <a:pt x="137517" y="11266"/>
                              <a:pt x="121325" y="9362"/>
                            </a:cubicBezTo>
                            <a:cubicBezTo>
                              <a:pt x="103227" y="7457"/>
                              <a:pt x="85130" y="5552"/>
                              <a:pt x="67032" y="2694"/>
                            </a:cubicBezTo>
                            <a:cubicBezTo>
                              <a:pt x="49887" y="789"/>
                              <a:pt x="32742" y="-1116"/>
                              <a:pt x="14645" y="789"/>
                            </a:cubicBezTo>
                            <a:cubicBezTo>
                              <a:pt x="8930" y="1741"/>
                              <a:pt x="2262" y="3647"/>
                              <a:pt x="357" y="9362"/>
                            </a:cubicBezTo>
                            <a:cubicBezTo>
                              <a:pt x="-595" y="13172"/>
                              <a:pt x="357" y="16982"/>
                              <a:pt x="3215" y="19839"/>
                            </a:cubicBezTo>
                            <a:cubicBezTo>
                              <a:pt x="6072" y="22697"/>
                              <a:pt x="9882" y="24602"/>
                              <a:pt x="13692" y="26507"/>
                            </a:cubicBezTo>
                            <a:cubicBezTo>
                              <a:pt x="54650" y="44604"/>
                              <a:pt x="101322" y="44604"/>
                              <a:pt x="146090" y="44604"/>
                            </a:cubicBezTo>
                            <a:cubicBezTo>
                              <a:pt x="152757" y="44604"/>
                              <a:pt x="159425" y="44604"/>
                              <a:pt x="164187" y="39841"/>
                            </a:cubicBezTo>
                          </a:path>
                        </a:pathLst>
                      </a:custGeom>
                      <a:solidFill>
                        <a:srgbClr val="822E1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1" name="图形 479"/>
                      <p:cNvSpPr/>
                      <p:nvPr/>
                    </p:nvSpPr>
                    <p:spPr>
                      <a:xfrm>
                        <a:off x="3578543" y="4112883"/>
                        <a:ext cx="407791" cy="541984"/>
                      </a:xfrm>
                      <a:custGeom>
                        <a:avLst/>
                        <a:gdLst>
                          <a:gd name="connsiteX0" fmla="*/ 266699 w 407791"/>
                          <a:gd name="connsiteY0" fmla="*/ 5726 h 541984"/>
                          <a:gd name="connsiteX1" fmla="*/ 158114 w 407791"/>
                          <a:gd name="connsiteY1" fmla="*/ 2869 h 541984"/>
                          <a:gd name="connsiteX2" fmla="*/ 52386 w 407791"/>
                          <a:gd name="connsiteY2" fmla="*/ 34301 h 541984"/>
                          <a:gd name="connsiteX3" fmla="*/ 4761 w 407791"/>
                          <a:gd name="connsiteY3" fmla="*/ 158126 h 541984"/>
                          <a:gd name="connsiteX4" fmla="*/ 40956 w 407791"/>
                          <a:gd name="connsiteY4" fmla="*/ 488644 h 541984"/>
                          <a:gd name="connsiteX5" fmla="*/ 43814 w 407791"/>
                          <a:gd name="connsiteY5" fmla="*/ 502932 h 541984"/>
                          <a:gd name="connsiteX6" fmla="*/ 106679 w 407791"/>
                          <a:gd name="connsiteY6" fmla="*/ 541984 h 541984"/>
                          <a:gd name="connsiteX7" fmla="*/ 352424 w 407791"/>
                          <a:gd name="connsiteY7" fmla="*/ 541984 h 541984"/>
                          <a:gd name="connsiteX8" fmla="*/ 373379 w 407791"/>
                          <a:gd name="connsiteY8" fmla="*/ 501979 h 541984"/>
                          <a:gd name="connsiteX9" fmla="*/ 380046 w 407791"/>
                          <a:gd name="connsiteY9" fmla="*/ 487691 h 541984"/>
                          <a:gd name="connsiteX10" fmla="*/ 403859 w 407791"/>
                          <a:gd name="connsiteY10" fmla="*/ 217182 h 541984"/>
                          <a:gd name="connsiteX11" fmla="*/ 395286 w 407791"/>
                          <a:gd name="connsiteY11" fmla="*/ 83832 h 541984"/>
                          <a:gd name="connsiteX12" fmla="*/ 349566 w 407791"/>
                          <a:gd name="connsiteY12" fmla="*/ 30491 h 541984"/>
                          <a:gd name="connsiteX13" fmla="*/ 266699 w 407791"/>
                          <a:gd name="connsiteY13" fmla="*/ 5726 h 54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7791" h="541984">
                            <a:moveTo>
                              <a:pt x="266699" y="5726"/>
                            </a:moveTo>
                            <a:cubicBezTo>
                              <a:pt x="240029" y="964"/>
                              <a:pt x="204786" y="-2846"/>
                              <a:pt x="158114" y="2869"/>
                            </a:cubicBezTo>
                            <a:cubicBezTo>
                              <a:pt x="112394" y="8584"/>
                              <a:pt x="79056" y="12394"/>
                              <a:pt x="52386" y="34301"/>
                            </a:cubicBezTo>
                            <a:cubicBezTo>
                              <a:pt x="18096" y="61924"/>
                              <a:pt x="12381" y="103834"/>
                              <a:pt x="4761" y="158126"/>
                            </a:cubicBezTo>
                            <a:cubicBezTo>
                              <a:pt x="-17146" y="320051"/>
                              <a:pt x="43814" y="462926"/>
                              <a:pt x="40956" y="488644"/>
                            </a:cubicBezTo>
                            <a:cubicBezTo>
                              <a:pt x="40956" y="490549"/>
                              <a:pt x="40004" y="498169"/>
                              <a:pt x="43814" y="502932"/>
                            </a:cubicBezTo>
                            <a:cubicBezTo>
                              <a:pt x="46671" y="505789"/>
                              <a:pt x="101916" y="541984"/>
                              <a:pt x="106679" y="541984"/>
                            </a:cubicBezTo>
                            <a:cubicBezTo>
                              <a:pt x="200976" y="541984"/>
                              <a:pt x="274319" y="541984"/>
                              <a:pt x="352424" y="541984"/>
                            </a:cubicBezTo>
                            <a:cubicBezTo>
                              <a:pt x="359091" y="541984"/>
                              <a:pt x="368616" y="506741"/>
                              <a:pt x="373379" y="501979"/>
                            </a:cubicBezTo>
                            <a:cubicBezTo>
                              <a:pt x="377189" y="498169"/>
                              <a:pt x="379094" y="492454"/>
                              <a:pt x="380046" y="487691"/>
                            </a:cubicBezTo>
                            <a:cubicBezTo>
                              <a:pt x="401954" y="416254"/>
                              <a:pt x="403859" y="217182"/>
                              <a:pt x="403859" y="217182"/>
                            </a:cubicBezTo>
                            <a:cubicBezTo>
                              <a:pt x="406716" y="151459"/>
                              <a:pt x="414336" y="121932"/>
                              <a:pt x="395286" y="83832"/>
                            </a:cubicBezTo>
                            <a:cubicBezTo>
                              <a:pt x="390524" y="75259"/>
                              <a:pt x="378141" y="49541"/>
                              <a:pt x="349566" y="30491"/>
                            </a:cubicBezTo>
                            <a:cubicBezTo>
                              <a:pt x="330516" y="16204"/>
                              <a:pt x="309561" y="12394"/>
                              <a:pt x="266699" y="5726"/>
                            </a:cubicBezTo>
                            <a:close/>
                          </a:path>
                        </a:pathLst>
                      </a:custGeom>
                      <a:solidFill>
                        <a:srgbClr val="FFE77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492" name="图形 479"/>
                      <p:cNvGrpSpPr/>
                      <p:nvPr/>
                    </p:nvGrpSpPr>
                    <p:grpSpPr>
                      <a:xfrm>
                        <a:off x="3669662" y="3773378"/>
                        <a:ext cx="260685" cy="417743"/>
                        <a:chOff x="3669662" y="3773378"/>
                        <a:chExt cx="260685" cy="417743"/>
                      </a:xfrm>
                    </p:grpSpPr>
                    <p:sp>
                      <p:nvSpPr>
                        <p:cNvPr id="493" name="图形 479"/>
                        <p:cNvSpPr/>
                        <p:nvPr/>
                      </p:nvSpPr>
                      <p:spPr>
                        <a:xfrm>
                          <a:off x="3669662" y="3773378"/>
                          <a:ext cx="248331" cy="222358"/>
                        </a:xfrm>
                        <a:custGeom>
                          <a:avLst/>
                          <a:gdLst>
                            <a:gd name="connsiteX0" fmla="*/ 53660 w 248331"/>
                            <a:gd name="connsiteY0" fmla="*/ 222358 h 222358"/>
                            <a:gd name="connsiteX1" fmla="*/ 3177 w 248331"/>
                            <a:gd name="connsiteY1" fmla="*/ 92818 h 222358"/>
                            <a:gd name="connsiteX2" fmla="*/ 48897 w 248331"/>
                            <a:gd name="connsiteY2" fmla="*/ 29001 h 222358"/>
                            <a:gd name="connsiteX3" fmla="*/ 180342 w 248331"/>
                            <a:gd name="connsiteY3" fmla="*/ 11856 h 222358"/>
                            <a:gd name="connsiteX4" fmla="*/ 240350 w 248331"/>
                            <a:gd name="connsiteY4" fmla="*/ 104248 h 222358"/>
                            <a:gd name="connsiteX5" fmla="*/ 244160 w 248331"/>
                            <a:gd name="connsiteY5" fmla="*/ 203308 h 222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331" h="222358">
                              <a:moveTo>
                                <a:pt x="53660" y="222358"/>
                              </a:moveTo>
                              <a:cubicBezTo>
                                <a:pt x="11750" y="187116"/>
                                <a:pt x="-8253" y="136633"/>
                                <a:pt x="3177" y="92818"/>
                              </a:cubicBezTo>
                              <a:cubicBezTo>
                                <a:pt x="12702" y="56623"/>
                                <a:pt x="39372" y="36621"/>
                                <a:pt x="48897" y="29001"/>
                              </a:cubicBezTo>
                              <a:cubicBezTo>
                                <a:pt x="81282" y="5188"/>
                                <a:pt x="135575" y="-12909"/>
                                <a:pt x="180342" y="11856"/>
                              </a:cubicBezTo>
                              <a:cubicBezTo>
                                <a:pt x="219395" y="32811"/>
                                <a:pt x="231777" y="75673"/>
                                <a:pt x="240350" y="104248"/>
                              </a:cubicBezTo>
                              <a:cubicBezTo>
                                <a:pt x="252732" y="146158"/>
                                <a:pt x="247970" y="183306"/>
                                <a:pt x="244160" y="203308"/>
                              </a:cubicBezTo>
                            </a:path>
                          </a:pathLst>
                        </a:custGeom>
                        <a:solidFill>
                          <a:srgbClr val="4536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4" name="图形 479"/>
                        <p:cNvSpPr/>
                        <p:nvPr/>
                      </p:nvSpPr>
                      <p:spPr>
                        <a:xfrm>
                          <a:off x="3683731" y="3957963"/>
                          <a:ext cx="68165" cy="64760"/>
                        </a:xfrm>
                        <a:custGeom>
                          <a:avLst/>
                          <a:gdLst>
                            <a:gd name="connsiteX0" fmla="*/ 65308 w 68165"/>
                            <a:gd name="connsiteY0" fmla="*/ 53013 h 64760"/>
                            <a:gd name="connsiteX1" fmla="*/ 51973 w 68165"/>
                            <a:gd name="connsiteY1" fmla="*/ 32058 h 64760"/>
                            <a:gd name="connsiteX2" fmla="*/ 33876 w 68165"/>
                            <a:gd name="connsiteY2" fmla="*/ 1578 h 64760"/>
                            <a:gd name="connsiteX3" fmla="*/ 33876 w 68165"/>
                            <a:gd name="connsiteY3" fmla="*/ 1578 h 64760"/>
                            <a:gd name="connsiteX4" fmla="*/ 15778 w 68165"/>
                            <a:gd name="connsiteY4" fmla="*/ 626 h 64760"/>
                            <a:gd name="connsiteX5" fmla="*/ 9111 w 68165"/>
                            <a:gd name="connsiteY5" fmla="*/ 1578 h 64760"/>
                            <a:gd name="connsiteX6" fmla="*/ 3396 w 68165"/>
                            <a:gd name="connsiteY6" fmla="*/ 40631 h 64760"/>
                            <a:gd name="connsiteX7" fmla="*/ 68166 w 68165"/>
                            <a:gd name="connsiteY7" fmla="*/ 60633 h 64760"/>
                            <a:gd name="connsiteX8" fmla="*/ 67213 w 68165"/>
                            <a:gd name="connsiteY8" fmla="*/ 57776 h 64760"/>
                            <a:gd name="connsiteX9" fmla="*/ 65308 w 68165"/>
                            <a:gd name="connsiteY9" fmla="*/ 53013 h 6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165" h="64760">
                              <a:moveTo>
                                <a:pt x="65308" y="53013"/>
                              </a:moveTo>
                              <a:cubicBezTo>
                                <a:pt x="61498" y="48251"/>
                                <a:pt x="53878" y="41583"/>
                                <a:pt x="51973" y="32058"/>
                              </a:cubicBezTo>
                              <a:cubicBezTo>
                                <a:pt x="46258" y="21581"/>
                                <a:pt x="40543" y="11103"/>
                                <a:pt x="33876" y="1578"/>
                              </a:cubicBezTo>
                              <a:cubicBezTo>
                                <a:pt x="33876" y="1578"/>
                                <a:pt x="33876" y="1578"/>
                                <a:pt x="33876" y="1578"/>
                              </a:cubicBezTo>
                              <a:cubicBezTo>
                                <a:pt x="28161" y="-327"/>
                                <a:pt x="22446" y="-327"/>
                                <a:pt x="15778" y="626"/>
                              </a:cubicBezTo>
                              <a:cubicBezTo>
                                <a:pt x="11968" y="626"/>
                                <a:pt x="10063" y="626"/>
                                <a:pt x="9111" y="1578"/>
                              </a:cubicBezTo>
                              <a:cubicBezTo>
                                <a:pt x="538" y="5388"/>
                                <a:pt x="-3272" y="26343"/>
                                <a:pt x="3396" y="40631"/>
                              </a:cubicBezTo>
                              <a:cubicBezTo>
                                <a:pt x="15778" y="67301"/>
                                <a:pt x="64356" y="68253"/>
                                <a:pt x="68166" y="60633"/>
                              </a:cubicBezTo>
                              <a:cubicBezTo>
                                <a:pt x="68166" y="59681"/>
                                <a:pt x="68166" y="58728"/>
                                <a:pt x="67213" y="57776"/>
                              </a:cubicBezTo>
                              <a:cubicBezTo>
                                <a:pt x="66261" y="54918"/>
                                <a:pt x="65308" y="53966"/>
                                <a:pt x="65308" y="53013"/>
                              </a:cubicBezTo>
                              <a:close/>
                            </a:path>
                          </a:pathLst>
                        </a:custGeom>
                        <a:solidFill>
                          <a:srgbClr val="FFECD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5" name="图形 479"/>
                        <p:cNvSpPr/>
                        <p:nvPr/>
                      </p:nvSpPr>
                      <p:spPr>
                        <a:xfrm>
                          <a:off x="3733079" y="3995950"/>
                          <a:ext cx="129849" cy="195171"/>
                        </a:xfrm>
                        <a:custGeom>
                          <a:avLst/>
                          <a:gdLst>
                            <a:gd name="connsiteX0" fmla="*/ 127403 w 129849"/>
                            <a:gd name="connsiteY0" fmla="*/ 29315 h 195171"/>
                            <a:gd name="connsiteX1" fmla="*/ 122640 w 129849"/>
                            <a:gd name="connsiteY1" fmla="*/ 186477 h 195171"/>
                            <a:gd name="connsiteX2" fmla="*/ 121688 w 129849"/>
                            <a:gd name="connsiteY2" fmla="*/ 190287 h 195171"/>
                            <a:gd name="connsiteX3" fmla="*/ 114068 w 129849"/>
                            <a:gd name="connsiteY3" fmla="*/ 193145 h 195171"/>
                            <a:gd name="connsiteX4" fmla="*/ 19770 w 129849"/>
                            <a:gd name="connsiteY4" fmla="*/ 183620 h 195171"/>
                            <a:gd name="connsiteX5" fmla="*/ 4530 w 129849"/>
                            <a:gd name="connsiteY5" fmla="*/ 175047 h 195171"/>
                            <a:gd name="connsiteX6" fmla="*/ 720 w 129849"/>
                            <a:gd name="connsiteY6" fmla="*/ 150282 h 195171"/>
                            <a:gd name="connsiteX7" fmla="*/ 15008 w 129849"/>
                            <a:gd name="connsiteY7" fmla="*/ 53127 h 195171"/>
                            <a:gd name="connsiteX8" fmla="*/ 40725 w 129849"/>
                            <a:gd name="connsiteY8" fmla="*/ 5502 h 195171"/>
                            <a:gd name="connsiteX9" fmla="*/ 93113 w 129849"/>
                            <a:gd name="connsiteY9" fmla="*/ 4549 h 195171"/>
                            <a:gd name="connsiteX10" fmla="*/ 120735 w 129849"/>
                            <a:gd name="connsiteY10" fmla="*/ 16932 h 195171"/>
                            <a:gd name="connsiteX11" fmla="*/ 128355 w 129849"/>
                            <a:gd name="connsiteY11" fmla="*/ 41697 h 19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49" h="195171">
                              <a:moveTo>
                                <a:pt x="127403" y="29315"/>
                              </a:moveTo>
                              <a:cubicBezTo>
                                <a:pt x="125498" y="81702"/>
                                <a:pt x="124545" y="134090"/>
                                <a:pt x="122640" y="186477"/>
                              </a:cubicBezTo>
                              <a:cubicBezTo>
                                <a:pt x="122640" y="188382"/>
                                <a:pt x="122640" y="189334"/>
                                <a:pt x="121688" y="190287"/>
                              </a:cubicBezTo>
                              <a:cubicBezTo>
                                <a:pt x="120735" y="192192"/>
                                <a:pt x="116925" y="193145"/>
                                <a:pt x="114068" y="193145"/>
                              </a:cubicBezTo>
                              <a:cubicBezTo>
                                <a:pt x="82635" y="197907"/>
                                <a:pt x="49298" y="194097"/>
                                <a:pt x="19770" y="183620"/>
                              </a:cubicBezTo>
                              <a:cubicBezTo>
                                <a:pt x="14055" y="181715"/>
                                <a:pt x="8340" y="178857"/>
                                <a:pt x="4530" y="175047"/>
                              </a:cubicBezTo>
                              <a:cubicBezTo>
                                <a:pt x="-1185" y="168379"/>
                                <a:pt x="-232" y="158854"/>
                                <a:pt x="720" y="150282"/>
                              </a:cubicBezTo>
                              <a:cubicBezTo>
                                <a:pt x="5483" y="117897"/>
                                <a:pt x="10245" y="85512"/>
                                <a:pt x="15008" y="53127"/>
                              </a:cubicBezTo>
                              <a:cubicBezTo>
                                <a:pt x="17865" y="35029"/>
                                <a:pt x="22628" y="15027"/>
                                <a:pt x="40725" y="5502"/>
                              </a:cubicBezTo>
                              <a:cubicBezTo>
                                <a:pt x="55965" y="-3071"/>
                                <a:pt x="75968" y="-213"/>
                                <a:pt x="93113" y="4549"/>
                              </a:cubicBezTo>
                              <a:cubicBezTo>
                                <a:pt x="103590" y="7407"/>
                                <a:pt x="113115" y="11217"/>
                                <a:pt x="120735" y="16932"/>
                              </a:cubicBezTo>
                              <a:cubicBezTo>
                                <a:pt x="128355" y="23599"/>
                                <a:pt x="132165" y="34077"/>
                                <a:pt x="128355" y="41697"/>
                              </a:cubicBezTo>
                            </a:path>
                          </a:pathLst>
                        </a:custGeom>
                        <a:solidFill>
                          <a:srgbClr val="FFECD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6" name="图形 479"/>
                        <p:cNvSpPr/>
                        <p:nvPr/>
                      </p:nvSpPr>
                      <p:spPr>
                        <a:xfrm>
                          <a:off x="3757612" y="3997854"/>
                          <a:ext cx="105317" cy="106466"/>
                        </a:xfrm>
                        <a:custGeom>
                          <a:avLst/>
                          <a:gdLst>
                            <a:gd name="connsiteX0" fmla="*/ 20003 w 105317"/>
                            <a:gd name="connsiteY0" fmla="*/ 51222 h 106466"/>
                            <a:gd name="connsiteX1" fmla="*/ 34290 w 105317"/>
                            <a:gd name="connsiteY1" fmla="*/ 74082 h 106466"/>
                            <a:gd name="connsiteX2" fmla="*/ 37147 w 105317"/>
                            <a:gd name="connsiteY2" fmla="*/ 76940 h 106466"/>
                            <a:gd name="connsiteX3" fmla="*/ 41910 w 105317"/>
                            <a:gd name="connsiteY3" fmla="*/ 81702 h 106466"/>
                            <a:gd name="connsiteX4" fmla="*/ 46672 w 105317"/>
                            <a:gd name="connsiteY4" fmla="*/ 86465 h 106466"/>
                            <a:gd name="connsiteX5" fmla="*/ 49530 w 105317"/>
                            <a:gd name="connsiteY5" fmla="*/ 89322 h 106466"/>
                            <a:gd name="connsiteX6" fmla="*/ 100013 w 105317"/>
                            <a:gd name="connsiteY6" fmla="*/ 106467 h 106466"/>
                            <a:gd name="connsiteX7" fmla="*/ 101918 w 105317"/>
                            <a:gd name="connsiteY7" fmla="*/ 27410 h 106466"/>
                            <a:gd name="connsiteX8" fmla="*/ 103823 w 105317"/>
                            <a:gd name="connsiteY8" fmla="*/ 41697 h 106466"/>
                            <a:gd name="connsiteX9" fmla="*/ 96202 w 105317"/>
                            <a:gd name="connsiteY9" fmla="*/ 16932 h 106466"/>
                            <a:gd name="connsiteX10" fmla="*/ 68580 w 105317"/>
                            <a:gd name="connsiteY10" fmla="*/ 4549 h 106466"/>
                            <a:gd name="connsiteX11" fmla="*/ 16193 w 105317"/>
                            <a:gd name="connsiteY11" fmla="*/ 5502 h 106466"/>
                            <a:gd name="connsiteX12" fmla="*/ 0 w 105317"/>
                            <a:gd name="connsiteY12" fmla="*/ 20742 h 106466"/>
                            <a:gd name="connsiteX13" fmla="*/ 20003 w 105317"/>
                            <a:gd name="connsiteY13" fmla="*/ 51222 h 10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317" h="106466">
                              <a:moveTo>
                                <a:pt x="20003" y="51222"/>
                              </a:moveTo>
                              <a:cubicBezTo>
                                <a:pt x="24765" y="58842"/>
                                <a:pt x="29528" y="67415"/>
                                <a:pt x="34290" y="74082"/>
                              </a:cubicBezTo>
                              <a:cubicBezTo>
                                <a:pt x="34290" y="74082"/>
                                <a:pt x="36195" y="76940"/>
                                <a:pt x="37147" y="76940"/>
                              </a:cubicBezTo>
                              <a:cubicBezTo>
                                <a:pt x="39053" y="78845"/>
                                <a:pt x="40005" y="80749"/>
                                <a:pt x="41910" y="81702"/>
                              </a:cubicBezTo>
                              <a:cubicBezTo>
                                <a:pt x="43815" y="83607"/>
                                <a:pt x="44768" y="84560"/>
                                <a:pt x="46672" y="86465"/>
                              </a:cubicBezTo>
                              <a:cubicBezTo>
                                <a:pt x="46672" y="86465"/>
                                <a:pt x="49530" y="89322"/>
                                <a:pt x="49530" y="89322"/>
                              </a:cubicBezTo>
                              <a:cubicBezTo>
                                <a:pt x="64770" y="99799"/>
                                <a:pt x="81915" y="104562"/>
                                <a:pt x="100013" y="106467"/>
                              </a:cubicBezTo>
                              <a:lnTo>
                                <a:pt x="101918" y="27410"/>
                              </a:lnTo>
                              <a:lnTo>
                                <a:pt x="103823" y="41697"/>
                              </a:lnTo>
                              <a:cubicBezTo>
                                <a:pt x="107632" y="33124"/>
                                <a:pt x="103823" y="22647"/>
                                <a:pt x="96202" y="16932"/>
                              </a:cubicBezTo>
                              <a:cubicBezTo>
                                <a:pt x="88582" y="10265"/>
                                <a:pt x="78105" y="7407"/>
                                <a:pt x="68580" y="4549"/>
                              </a:cubicBezTo>
                              <a:cubicBezTo>
                                <a:pt x="51435" y="-213"/>
                                <a:pt x="31432" y="-3071"/>
                                <a:pt x="16193" y="5502"/>
                              </a:cubicBezTo>
                              <a:cubicBezTo>
                                <a:pt x="9525" y="9312"/>
                                <a:pt x="3810" y="15027"/>
                                <a:pt x="0" y="20742"/>
                              </a:cubicBezTo>
                              <a:cubicBezTo>
                                <a:pt x="7620" y="30267"/>
                                <a:pt x="13335" y="40745"/>
                                <a:pt x="20003" y="51222"/>
                              </a:cubicBezTo>
                              <a:close/>
                            </a:path>
                          </a:pathLst>
                        </a:custGeom>
                        <a:solidFill>
                          <a:srgbClr val="FFECD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7" name="图形 479"/>
                        <p:cNvSpPr/>
                        <p:nvPr/>
                      </p:nvSpPr>
                      <p:spPr>
                        <a:xfrm>
                          <a:off x="3713231" y="3803765"/>
                          <a:ext cx="217116" cy="267069"/>
                        </a:xfrm>
                        <a:custGeom>
                          <a:avLst/>
                          <a:gdLst>
                            <a:gd name="connsiteX0" fmla="*/ 17711 w 217116"/>
                            <a:gd name="connsiteY0" fmla="*/ 48144 h 267069"/>
                            <a:gd name="connsiteX1" fmla="*/ 1518 w 217116"/>
                            <a:gd name="connsiteY1" fmla="*/ 104342 h 267069"/>
                            <a:gd name="connsiteX2" fmla="*/ 31998 w 217116"/>
                            <a:gd name="connsiteY2" fmla="*/ 219594 h 267069"/>
                            <a:gd name="connsiteX3" fmla="*/ 70098 w 217116"/>
                            <a:gd name="connsiteY3" fmla="*/ 252932 h 267069"/>
                            <a:gd name="connsiteX4" fmla="*/ 191066 w 217116"/>
                            <a:gd name="connsiteY4" fmla="*/ 251979 h 267069"/>
                            <a:gd name="connsiteX5" fmla="*/ 215831 w 217116"/>
                            <a:gd name="connsiteY5" fmla="*/ 198639 h 267069"/>
                            <a:gd name="connsiteX6" fmla="*/ 210116 w 217116"/>
                            <a:gd name="connsiteY6" fmla="*/ 114819 h 267069"/>
                            <a:gd name="connsiteX7" fmla="*/ 178683 w 217116"/>
                            <a:gd name="connsiteY7" fmla="*/ 30999 h 267069"/>
                            <a:gd name="connsiteX8" fmla="*/ 167253 w 217116"/>
                            <a:gd name="connsiteY8" fmla="*/ 17664 h 267069"/>
                            <a:gd name="connsiteX9" fmla="*/ 75813 w 217116"/>
                            <a:gd name="connsiteY9" fmla="*/ 5282 h 267069"/>
                            <a:gd name="connsiteX10" fmla="*/ 17711 w 217116"/>
                            <a:gd name="connsiteY10" fmla="*/ 48144 h 267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116" h="267069">
                              <a:moveTo>
                                <a:pt x="17711" y="48144"/>
                              </a:moveTo>
                              <a:cubicBezTo>
                                <a:pt x="7233" y="64337"/>
                                <a:pt x="5328" y="78624"/>
                                <a:pt x="1518" y="104342"/>
                              </a:cubicBezTo>
                              <a:cubicBezTo>
                                <a:pt x="-4197" y="146252"/>
                                <a:pt x="6281" y="188162"/>
                                <a:pt x="31998" y="219594"/>
                              </a:cubicBezTo>
                              <a:cubicBezTo>
                                <a:pt x="48191" y="239597"/>
                                <a:pt x="65336" y="250074"/>
                                <a:pt x="70098" y="252932"/>
                              </a:cubicBezTo>
                              <a:cubicBezTo>
                                <a:pt x="72956" y="254837"/>
                                <a:pt x="147251" y="284364"/>
                                <a:pt x="191066" y="251979"/>
                              </a:cubicBezTo>
                              <a:cubicBezTo>
                                <a:pt x="212021" y="236739"/>
                                <a:pt x="213926" y="215784"/>
                                <a:pt x="215831" y="198639"/>
                              </a:cubicBezTo>
                              <a:cubicBezTo>
                                <a:pt x="218688" y="167207"/>
                                <a:pt x="216783" y="156729"/>
                                <a:pt x="210116" y="114819"/>
                              </a:cubicBezTo>
                              <a:cubicBezTo>
                                <a:pt x="201543" y="65289"/>
                                <a:pt x="189161" y="44334"/>
                                <a:pt x="178683" y="30999"/>
                              </a:cubicBezTo>
                              <a:cubicBezTo>
                                <a:pt x="174873" y="25284"/>
                                <a:pt x="172016" y="22427"/>
                                <a:pt x="167253" y="17664"/>
                              </a:cubicBezTo>
                              <a:cubicBezTo>
                                <a:pt x="132963" y="-11863"/>
                                <a:pt x="80576" y="4329"/>
                                <a:pt x="75813" y="5282"/>
                              </a:cubicBezTo>
                              <a:cubicBezTo>
                                <a:pt x="66288" y="9092"/>
                                <a:pt x="36761" y="18617"/>
                                <a:pt x="17711" y="48144"/>
                              </a:cubicBezTo>
                              <a:close/>
                            </a:path>
                          </a:pathLst>
                        </a:custGeom>
                        <a:solidFill>
                          <a:srgbClr val="FFECD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8" name="图形 479"/>
                        <p:cNvSpPr/>
                        <p:nvPr/>
                      </p:nvSpPr>
                      <p:spPr>
                        <a:xfrm>
                          <a:off x="3693795" y="3793285"/>
                          <a:ext cx="192428" cy="175186"/>
                        </a:xfrm>
                        <a:custGeom>
                          <a:avLst/>
                          <a:gdLst>
                            <a:gd name="connsiteX0" fmla="*/ 192405 w 192428"/>
                            <a:gd name="connsiteY0" fmla="*/ 31001 h 175186"/>
                            <a:gd name="connsiteX1" fmla="*/ 162878 w 192428"/>
                            <a:gd name="connsiteY1" fmla="*/ 25286 h 175186"/>
                            <a:gd name="connsiteX2" fmla="*/ 139065 w 192428"/>
                            <a:gd name="connsiteY2" fmla="*/ 46241 h 175186"/>
                            <a:gd name="connsiteX3" fmla="*/ 110490 w 192428"/>
                            <a:gd name="connsiteY3" fmla="*/ 42431 h 175186"/>
                            <a:gd name="connsiteX4" fmla="*/ 47625 w 192428"/>
                            <a:gd name="connsiteY4" fmla="*/ 67196 h 175186"/>
                            <a:gd name="connsiteX5" fmla="*/ 31433 w 192428"/>
                            <a:gd name="connsiteY5" fmla="*/ 104344 h 175186"/>
                            <a:gd name="connsiteX6" fmla="*/ 40958 w 192428"/>
                            <a:gd name="connsiteY6" fmla="*/ 142444 h 175186"/>
                            <a:gd name="connsiteX7" fmla="*/ 51435 w 192428"/>
                            <a:gd name="connsiteY7" fmla="*/ 171971 h 175186"/>
                            <a:gd name="connsiteX8" fmla="*/ 26670 w 192428"/>
                            <a:gd name="connsiteY8" fmla="*/ 174829 h 175186"/>
                            <a:gd name="connsiteX9" fmla="*/ 3810 w 192428"/>
                            <a:gd name="connsiteY9" fmla="*/ 122441 h 175186"/>
                            <a:gd name="connsiteX10" fmla="*/ 4762 w 192428"/>
                            <a:gd name="connsiteY10" fmla="*/ 66244 h 175186"/>
                            <a:gd name="connsiteX11" fmla="*/ 45720 w 192428"/>
                            <a:gd name="connsiteY11" fmla="*/ 21476 h 175186"/>
                            <a:gd name="connsiteX12" fmla="*/ 123825 w 192428"/>
                            <a:gd name="connsiteY12" fmla="*/ 521 h 175186"/>
                            <a:gd name="connsiteX13" fmla="*/ 192405 w 192428"/>
                            <a:gd name="connsiteY13" fmla="*/ 31001 h 175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428" h="175186">
                              <a:moveTo>
                                <a:pt x="192405" y="31001"/>
                              </a:moveTo>
                              <a:cubicBezTo>
                                <a:pt x="192405" y="31954"/>
                                <a:pt x="178118" y="21476"/>
                                <a:pt x="162878" y="25286"/>
                              </a:cubicBezTo>
                              <a:cubicBezTo>
                                <a:pt x="151448" y="28144"/>
                                <a:pt x="143828" y="38621"/>
                                <a:pt x="139065" y="46241"/>
                              </a:cubicBezTo>
                              <a:cubicBezTo>
                                <a:pt x="132398" y="44336"/>
                                <a:pt x="122873" y="42431"/>
                                <a:pt x="110490" y="42431"/>
                              </a:cubicBezTo>
                              <a:cubicBezTo>
                                <a:pt x="101917" y="42431"/>
                                <a:pt x="68580" y="42431"/>
                                <a:pt x="47625" y="67196"/>
                              </a:cubicBezTo>
                              <a:cubicBezTo>
                                <a:pt x="44767" y="70054"/>
                                <a:pt x="31433" y="85294"/>
                                <a:pt x="31433" y="104344"/>
                              </a:cubicBezTo>
                              <a:cubicBezTo>
                                <a:pt x="31433" y="108154"/>
                                <a:pt x="30480" y="113869"/>
                                <a:pt x="40958" y="142444"/>
                              </a:cubicBezTo>
                              <a:cubicBezTo>
                                <a:pt x="44767" y="151969"/>
                                <a:pt x="47625" y="161494"/>
                                <a:pt x="51435" y="171971"/>
                              </a:cubicBezTo>
                              <a:cubicBezTo>
                                <a:pt x="42862" y="174829"/>
                                <a:pt x="34290" y="175781"/>
                                <a:pt x="26670" y="174829"/>
                              </a:cubicBezTo>
                              <a:cubicBezTo>
                                <a:pt x="18098" y="157684"/>
                                <a:pt x="9525" y="140539"/>
                                <a:pt x="3810" y="122441"/>
                              </a:cubicBezTo>
                              <a:cubicBezTo>
                                <a:pt x="-952" y="104344"/>
                                <a:pt x="-1905" y="83389"/>
                                <a:pt x="4762" y="66244"/>
                              </a:cubicBezTo>
                              <a:cubicBezTo>
                                <a:pt x="14287" y="42431"/>
                                <a:pt x="32385" y="30049"/>
                                <a:pt x="45720" y="21476"/>
                              </a:cubicBezTo>
                              <a:cubicBezTo>
                                <a:pt x="56198" y="14809"/>
                                <a:pt x="84773" y="-3289"/>
                                <a:pt x="123825" y="521"/>
                              </a:cubicBezTo>
                              <a:cubicBezTo>
                                <a:pt x="165735" y="3379"/>
                                <a:pt x="193357" y="29096"/>
                                <a:pt x="192405" y="31001"/>
                              </a:cubicBezTo>
                              <a:close/>
                            </a:path>
                          </a:pathLst>
                        </a:custGeom>
                        <a:solidFill>
                          <a:srgbClr val="4536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9" name="图形 479"/>
                        <p:cNvSpPr/>
                        <p:nvPr/>
                      </p:nvSpPr>
                      <p:spPr>
                        <a:xfrm>
                          <a:off x="3720465" y="3967162"/>
                          <a:ext cx="30479" cy="15240"/>
                        </a:xfrm>
                        <a:custGeom>
                          <a:avLst/>
                          <a:gdLst>
                            <a:gd name="connsiteX0" fmla="*/ 7620 w 30479"/>
                            <a:gd name="connsiteY0" fmla="*/ 15240 h 15240"/>
                            <a:gd name="connsiteX1" fmla="*/ 30480 w 30479"/>
                            <a:gd name="connsiteY1" fmla="*/ 14288 h 15240"/>
                            <a:gd name="connsiteX2" fmla="*/ 24765 w 30479"/>
                            <a:gd name="connsiteY2" fmla="*/ 0 h 15240"/>
                            <a:gd name="connsiteX3" fmla="*/ 0 w 30479"/>
                            <a:gd name="connsiteY3" fmla="*/ 953 h 15240"/>
                            <a:gd name="connsiteX4" fmla="*/ 953 w 30479"/>
                            <a:gd name="connsiteY4" fmla="*/ 2858 h 15240"/>
                            <a:gd name="connsiteX5" fmla="*/ 7620 w 30479"/>
                            <a:gd name="connsiteY5" fmla="*/ 15240 h 1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79" h="15240">
                              <a:moveTo>
                                <a:pt x="7620" y="15240"/>
                              </a:moveTo>
                              <a:cubicBezTo>
                                <a:pt x="15240" y="14288"/>
                                <a:pt x="22860" y="15240"/>
                                <a:pt x="30480" y="14288"/>
                              </a:cubicBezTo>
                              <a:cubicBezTo>
                                <a:pt x="27622" y="7620"/>
                                <a:pt x="24765" y="0"/>
                                <a:pt x="24765" y="0"/>
                              </a:cubicBezTo>
                              <a:lnTo>
                                <a:pt x="0" y="953"/>
                              </a:lnTo>
                              <a:cubicBezTo>
                                <a:pt x="0" y="953"/>
                                <a:pt x="0" y="1905"/>
                                <a:pt x="953" y="2858"/>
                              </a:cubicBezTo>
                              <a:cubicBezTo>
                                <a:pt x="2857" y="6667"/>
                                <a:pt x="5715" y="11430"/>
                                <a:pt x="7620" y="15240"/>
                              </a:cubicBezTo>
                              <a:close/>
                            </a:path>
                          </a:pathLst>
                        </a:custGeom>
                        <a:solidFill>
                          <a:srgbClr val="4536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0" name="图形 479"/>
                        <p:cNvSpPr/>
                        <p:nvPr/>
                      </p:nvSpPr>
                      <p:spPr>
                        <a:xfrm>
                          <a:off x="3732847" y="3990974"/>
                          <a:ext cx="22859" cy="4762"/>
                        </a:xfrm>
                        <a:custGeom>
                          <a:avLst/>
                          <a:gdLst>
                            <a:gd name="connsiteX0" fmla="*/ 0 w 22859"/>
                            <a:gd name="connsiteY0" fmla="*/ 953 h 4762"/>
                            <a:gd name="connsiteX1" fmla="*/ 1905 w 22859"/>
                            <a:gd name="connsiteY1" fmla="*/ 4763 h 4762"/>
                            <a:gd name="connsiteX2" fmla="*/ 22860 w 22859"/>
                            <a:gd name="connsiteY2" fmla="*/ 2858 h 4762"/>
                            <a:gd name="connsiteX3" fmla="*/ 21908 w 22859"/>
                            <a:gd name="connsiteY3" fmla="*/ 0 h 4762"/>
                            <a:gd name="connsiteX4" fmla="*/ 0 w 22859"/>
                            <a:gd name="connsiteY4" fmla="*/ 953 h 4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9" h="4762">
                              <a:moveTo>
                                <a:pt x="0" y="953"/>
                              </a:moveTo>
                              <a:cubicBezTo>
                                <a:pt x="953" y="3810"/>
                                <a:pt x="1905" y="4763"/>
                                <a:pt x="1905" y="4763"/>
                              </a:cubicBezTo>
                              <a:cubicBezTo>
                                <a:pt x="1905" y="4763"/>
                                <a:pt x="22860" y="3810"/>
                                <a:pt x="22860" y="2858"/>
                              </a:cubicBezTo>
                              <a:cubicBezTo>
                                <a:pt x="22860" y="2858"/>
                                <a:pt x="22860" y="1905"/>
                                <a:pt x="21908" y="0"/>
                              </a:cubicBezTo>
                              <a:cubicBezTo>
                                <a:pt x="15240" y="953"/>
                                <a:pt x="7620" y="0"/>
                                <a:pt x="0" y="953"/>
                              </a:cubicBezTo>
                              <a:close/>
                            </a:path>
                          </a:pathLst>
                        </a:custGeom>
                        <a:solidFill>
                          <a:srgbClr val="4536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01" name="图形 479"/>
                      <p:cNvSpPr/>
                      <p:nvPr/>
                    </p:nvSpPr>
                    <p:spPr>
                      <a:xfrm>
                        <a:off x="3658552" y="4125277"/>
                        <a:ext cx="251459" cy="138112"/>
                      </a:xfrm>
                      <a:custGeom>
                        <a:avLst/>
                        <a:gdLst>
                          <a:gd name="connsiteX0" fmla="*/ 67628 w 251459"/>
                          <a:gd name="connsiteY0" fmla="*/ 0 h 138112"/>
                          <a:gd name="connsiteX1" fmla="*/ 119063 w 251459"/>
                          <a:gd name="connsiteY1" fmla="*/ 26670 h 138112"/>
                          <a:gd name="connsiteX2" fmla="*/ 208598 w 251459"/>
                          <a:gd name="connsiteY2" fmla="*/ 7620 h 138112"/>
                          <a:gd name="connsiteX3" fmla="*/ 251460 w 251459"/>
                          <a:gd name="connsiteY3" fmla="*/ 90488 h 138112"/>
                          <a:gd name="connsiteX4" fmla="*/ 80010 w 251459"/>
                          <a:gd name="connsiteY4" fmla="*/ 138113 h 138112"/>
                          <a:gd name="connsiteX5" fmla="*/ 0 w 251459"/>
                          <a:gd name="connsiteY5" fmla="*/ 104775 h 13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459" h="138112">
                            <a:moveTo>
                              <a:pt x="67628" y="0"/>
                            </a:moveTo>
                            <a:cubicBezTo>
                              <a:pt x="76200" y="7620"/>
                              <a:pt x="93345" y="21907"/>
                              <a:pt x="119063" y="26670"/>
                            </a:cubicBezTo>
                            <a:cubicBezTo>
                              <a:pt x="164783" y="37147"/>
                              <a:pt x="200978" y="12382"/>
                              <a:pt x="208598" y="7620"/>
                            </a:cubicBezTo>
                            <a:cubicBezTo>
                              <a:pt x="222885" y="35242"/>
                              <a:pt x="237173" y="62865"/>
                              <a:pt x="251460" y="90488"/>
                            </a:cubicBezTo>
                            <a:cubicBezTo>
                              <a:pt x="194310" y="106680"/>
                              <a:pt x="137160" y="121920"/>
                              <a:pt x="80010" y="138113"/>
                            </a:cubicBezTo>
                            <a:lnTo>
                              <a:pt x="0" y="104775"/>
                            </a:lnTo>
                          </a:path>
                        </a:pathLst>
                      </a:custGeom>
                      <a:solidFill>
                        <a:srgbClr val="FFE77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2" name="图形 479"/>
                      <p:cNvSpPr/>
                      <p:nvPr/>
                    </p:nvSpPr>
                    <p:spPr>
                      <a:xfrm>
                        <a:off x="3610138" y="4443562"/>
                        <a:ext cx="76036" cy="35010"/>
                      </a:xfrm>
                      <a:custGeom>
                        <a:avLst/>
                        <a:gdLst>
                          <a:gd name="connsiteX0" fmla="*/ 70322 w 76036"/>
                          <a:gd name="connsiteY0" fmla="*/ 2707 h 35010"/>
                          <a:gd name="connsiteX1" fmla="*/ 2694 w 76036"/>
                          <a:gd name="connsiteY1" fmla="*/ 21757 h 35010"/>
                          <a:gd name="connsiteX2" fmla="*/ 789 w 76036"/>
                          <a:gd name="connsiteY2" fmla="*/ 34140 h 35010"/>
                          <a:gd name="connsiteX3" fmla="*/ 35079 w 76036"/>
                          <a:gd name="connsiteY3" fmla="*/ 21757 h 35010"/>
                          <a:gd name="connsiteX4" fmla="*/ 76037 w 76036"/>
                          <a:gd name="connsiteY4" fmla="*/ 14137 h 35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36" h="35010">
                            <a:moveTo>
                              <a:pt x="70322" y="2707"/>
                            </a:moveTo>
                            <a:cubicBezTo>
                              <a:pt x="67464" y="8422"/>
                              <a:pt x="22697" y="-16343"/>
                              <a:pt x="2694" y="21757"/>
                            </a:cubicBezTo>
                            <a:cubicBezTo>
                              <a:pt x="789" y="24615"/>
                              <a:pt x="-1116" y="31282"/>
                              <a:pt x="789" y="34140"/>
                            </a:cubicBezTo>
                            <a:cubicBezTo>
                              <a:pt x="4599" y="37950"/>
                              <a:pt x="16982" y="28425"/>
                              <a:pt x="35079" y="21757"/>
                            </a:cubicBezTo>
                            <a:cubicBezTo>
                              <a:pt x="49367" y="16042"/>
                              <a:pt x="62702" y="15090"/>
                              <a:pt x="76037" y="14137"/>
                            </a:cubicBezTo>
                          </a:path>
                        </a:pathLst>
                      </a:custGeom>
                      <a:solidFill>
                        <a:srgbClr val="FF7F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3" name="图形 479"/>
                      <p:cNvSpPr/>
                      <p:nvPr/>
                    </p:nvSpPr>
                    <p:spPr>
                      <a:xfrm>
                        <a:off x="4044553" y="4058348"/>
                        <a:ext cx="23574" cy="35495"/>
                      </a:xfrm>
                      <a:custGeom>
                        <a:avLst/>
                        <a:gdLst>
                          <a:gd name="connsiteX0" fmla="*/ 23574 w 23574"/>
                          <a:gd name="connsiteY0" fmla="*/ 31686 h 35495"/>
                          <a:gd name="connsiteX1" fmla="*/ 23574 w 23574"/>
                          <a:gd name="connsiteY1" fmla="*/ 31686 h 35495"/>
                          <a:gd name="connsiteX2" fmla="*/ 23574 w 23574"/>
                          <a:gd name="connsiteY2" fmla="*/ 31686 h 35495"/>
                          <a:gd name="connsiteX3" fmla="*/ 21669 w 23574"/>
                          <a:gd name="connsiteY3" fmla="*/ 31686 h 35495"/>
                          <a:gd name="connsiteX4" fmla="*/ 16907 w 23574"/>
                          <a:gd name="connsiteY4" fmla="*/ 31686 h 35495"/>
                          <a:gd name="connsiteX5" fmla="*/ 12144 w 23574"/>
                          <a:gd name="connsiteY5" fmla="*/ 29781 h 35495"/>
                          <a:gd name="connsiteX6" fmla="*/ 7382 w 23574"/>
                          <a:gd name="connsiteY6" fmla="*/ 25971 h 35495"/>
                          <a:gd name="connsiteX7" fmla="*/ 4524 w 23574"/>
                          <a:gd name="connsiteY7" fmla="*/ 20256 h 35495"/>
                          <a:gd name="connsiteX8" fmla="*/ 2619 w 23574"/>
                          <a:gd name="connsiteY8" fmla="*/ 12636 h 35495"/>
                          <a:gd name="connsiteX9" fmla="*/ 2619 w 23574"/>
                          <a:gd name="connsiteY9" fmla="*/ 5016 h 35495"/>
                          <a:gd name="connsiteX10" fmla="*/ 2619 w 23574"/>
                          <a:gd name="connsiteY10" fmla="*/ 253 h 35495"/>
                          <a:gd name="connsiteX11" fmla="*/ 714 w 23574"/>
                          <a:gd name="connsiteY11" fmla="*/ 3111 h 35495"/>
                          <a:gd name="connsiteX12" fmla="*/ 714 w 23574"/>
                          <a:gd name="connsiteY12" fmla="*/ 16446 h 35495"/>
                          <a:gd name="connsiteX13" fmla="*/ 4524 w 23574"/>
                          <a:gd name="connsiteY13" fmla="*/ 26923 h 35495"/>
                          <a:gd name="connsiteX14" fmla="*/ 13097 w 23574"/>
                          <a:gd name="connsiteY14" fmla="*/ 34543 h 35495"/>
                          <a:gd name="connsiteX15" fmla="*/ 16907 w 23574"/>
                          <a:gd name="connsiteY15" fmla="*/ 35496 h 35495"/>
                          <a:gd name="connsiteX16" fmla="*/ 20717 w 23574"/>
                          <a:gd name="connsiteY16" fmla="*/ 35496 h 35495"/>
                          <a:gd name="connsiteX17" fmla="*/ 23574 w 23574"/>
                          <a:gd name="connsiteY17" fmla="*/ 31686 h 3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574" h="35495">
                            <a:moveTo>
                              <a:pt x="23574" y="31686"/>
                            </a:moveTo>
                            <a:cubicBezTo>
                              <a:pt x="23574" y="31686"/>
                              <a:pt x="23574" y="30733"/>
                              <a:pt x="23574" y="31686"/>
                            </a:cubicBezTo>
                            <a:cubicBezTo>
                              <a:pt x="23574" y="30733"/>
                              <a:pt x="22622" y="30733"/>
                              <a:pt x="23574" y="31686"/>
                            </a:cubicBezTo>
                            <a:cubicBezTo>
                              <a:pt x="22622" y="31686"/>
                              <a:pt x="21669" y="31686"/>
                              <a:pt x="21669" y="31686"/>
                            </a:cubicBezTo>
                            <a:cubicBezTo>
                              <a:pt x="19764" y="31686"/>
                              <a:pt x="18812" y="31686"/>
                              <a:pt x="16907" y="31686"/>
                            </a:cubicBezTo>
                            <a:cubicBezTo>
                              <a:pt x="15002" y="31686"/>
                              <a:pt x="14049" y="30733"/>
                              <a:pt x="12144" y="29781"/>
                            </a:cubicBezTo>
                            <a:cubicBezTo>
                              <a:pt x="10239" y="28828"/>
                              <a:pt x="8334" y="27876"/>
                              <a:pt x="7382" y="25971"/>
                            </a:cubicBezTo>
                            <a:cubicBezTo>
                              <a:pt x="5477" y="24066"/>
                              <a:pt x="4524" y="22161"/>
                              <a:pt x="4524" y="20256"/>
                            </a:cubicBezTo>
                            <a:cubicBezTo>
                              <a:pt x="3572" y="18351"/>
                              <a:pt x="3572" y="15493"/>
                              <a:pt x="2619" y="12636"/>
                            </a:cubicBezTo>
                            <a:cubicBezTo>
                              <a:pt x="2619" y="9778"/>
                              <a:pt x="2619" y="7873"/>
                              <a:pt x="2619" y="5016"/>
                            </a:cubicBezTo>
                            <a:cubicBezTo>
                              <a:pt x="2619" y="3111"/>
                              <a:pt x="2619" y="253"/>
                              <a:pt x="2619" y="253"/>
                            </a:cubicBezTo>
                            <a:cubicBezTo>
                              <a:pt x="1667" y="-699"/>
                              <a:pt x="1667" y="1206"/>
                              <a:pt x="714" y="3111"/>
                            </a:cubicBezTo>
                            <a:cubicBezTo>
                              <a:pt x="-238" y="6921"/>
                              <a:pt x="-238" y="11683"/>
                              <a:pt x="714" y="16446"/>
                            </a:cubicBezTo>
                            <a:cubicBezTo>
                              <a:pt x="1667" y="20256"/>
                              <a:pt x="2619" y="23113"/>
                              <a:pt x="4524" y="26923"/>
                            </a:cubicBezTo>
                            <a:cubicBezTo>
                              <a:pt x="6429" y="29781"/>
                              <a:pt x="9287" y="32638"/>
                              <a:pt x="13097" y="34543"/>
                            </a:cubicBezTo>
                            <a:cubicBezTo>
                              <a:pt x="14049" y="35496"/>
                              <a:pt x="15002" y="35496"/>
                              <a:pt x="16907" y="35496"/>
                            </a:cubicBezTo>
                            <a:cubicBezTo>
                              <a:pt x="17859" y="35496"/>
                              <a:pt x="19764" y="35496"/>
                              <a:pt x="20717" y="35496"/>
                            </a:cubicBezTo>
                            <a:cubicBezTo>
                              <a:pt x="21669" y="32638"/>
                              <a:pt x="22622" y="32638"/>
                              <a:pt x="23574" y="31686"/>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4" name="图形 479"/>
                      <p:cNvSpPr/>
                      <p:nvPr/>
                    </p:nvSpPr>
                    <p:spPr>
                      <a:xfrm>
                        <a:off x="4047410" y="4047507"/>
                        <a:ext cx="47386" cy="44431"/>
                      </a:xfrm>
                      <a:custGeom>
                        <a:avLst/>
                        <a:gdLst>
                          <a:gd name="connsiteX0" fmla="*/ 47387 w 47386"/>
                          <a:gd name="connsiteY0" fmla="*/ 44432 h 44431"/>
                          <a:gd name="connsiteX1" fmla="*/ 47387 w 47386"/>
                          <a:gd name="connsiteY1" fmla="*/ 44432 h 44431"/>
                          <a:gd name="connsiteX2" fmla="*/ 44529 w 47386"/>
                          <a:gd name="connsiteY2" fmla="*/ 42527 h 44431"/>
                          <a:gd name="connsiteX3" fmla="*/ 30242 w 47386"/>
                          <a:gd name="connsiteY3" fmla="*/ 37764 h 44431"/>
                          <a:gd name="connsiteX4" fmla="*/ 26432 w 47386"/>
                          <a:gd name="connsiteY4" fmla="*/ 35859 h 44431"/>
                          <a:gd name="connsiteX5" fmla="*/ 24527 w 47386"/>
                          <a:gd name="connsiteY5" fmla="*/ 34907 h 44431"/>
                          <a:gd name="connsiteX6" fmla="*/ 22622 w 47386"/>
                          <a:gd name="connsiteY6" fmla="*/ 33002 h 44431"/>
                          <a:gd name="connsiteX7" fmla="*/ 18812 w 47386"/>
                          <a:gd name="connsiteY7" fmla="*/ 30144 h 44431"/>
                          <a:gd name="connsiteX8" fmla="*/ 15002 w 47386"/>
                          <a:gd name="connsiteY8" fmla="*/ 26334 h 44431"/>
                          <a:gd name="connsiteX9" fmla="*/ 8334 w 47386"/>
                          <a:gd name="connsiteY9" fmla="*/ 17762 h 44431"/>
                          <a:gd name="connsiteX10" fmla="*/ 5477 w 47386"/>
                          <a:gd name="connsiteY10" fmla="*/ 12999 h 44431"/>
                          <a:gd name="connsiteX11" fmla="*/ 4524 w 47386"/>
                          <a:gd name="connsiteY11" fmla="*/ 10142 h 44431"/>
                          <a:gd name="connsiteX12" fmla="*/ 3572 w 47386"/>
                          <a:gd name="connsiteY12" fmla="*/ 7284 h 44431"/>
                          <a:gd name="connsiteX13" fmla="*/ 2619 w 47386"/>
                          <a:gd name="connsiteY13" fmla="*/ 5379 h 44431"/>
                          <a:gd name="connsiteX14" fmla="*/ 1667 w 47386"/>
                          <a:gd name="connsiteY14" fmla="*/ 3474 h 44431"/>
                          <a:gd name="connsiteX15" fmla="*/ 714 w 47386"/>
                          <a:gd name="connsiteY15" fmla="*/ 617 h 44431"/>
                          <a:gd name="connsiteX16" fmla="*/ 714 w 47386"/>
                          <a:gd name="connsiteY16" fmla="*/ 4427 h 44431"/>
                          <a:gd name="connsiteX17" fmla="*/ 1667 w 47386"/>
                          <a:gd name="connsiteY17" fmla="*/ 8237 h 44431"/>
                          <a:gd name="connsiteX18" fmla="*/ 3572 w 47386"/>
                          <a:gd name="connsiteY18" fmla="*/ 12999 h 44431"/>
                          <a:gd name="connsiteX19" fmla="*/ 5477 w 47386"/>
                          <a:gd name="connsiteY19" fmla="*/ 16809 h 44431"/>
                          <a:gd name="connsiteX20" fmla="*/ 8334 w 47386"/>
                          <a:gd name="connsiteY20" fmla="*/ 20619 h 44431"/>
                          <a:gd name="connsiteX21" fmla="*/ 18812 w 47386"/>
                          <a:gd name="connsiteY21" fmla="*/ 32049 h 44431"/>
                          <a:gd name="connsiteX22" fmla="*/ 32147 w 47386"/>
                          <a:gd name="connsiteY22" fmla="*/ 40622 h 44431"/>
                          <a:gd name="connsiteX23" fmla="*/ 41672 w 47386"/>
                          <a:gd name="connsiteY23" fmla="*/ 43479 h 44431"/>
                          <a:gd name="connsiteX24" fmla="*/ 47387 w 47386"/>
                          <a:gd name="connsiteY24" fmla="*/ 44432 h 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386" h="44431">
                            <a:moveTo>
                              <a:pt x="47387" y="44432"/>
                            </a:moveTo>
                            <a:cubicBezTo>
                              <a:pt x="47387" y="44432"/>
                              <a:pt x="47387" y="43479"/>
                              <a:pt x="47387" y="44432"/>
                            </a:cubicBezTo>
                            <a:cubicBezTo>
                              <a:pt x="47387" y="43479"/>
                              <a:pt x="46434" y="43479"/>
                              <a:pt x="44529" y="42527"/>
                            </a:cubicBezTo>
                            <a:cubicBezTo>
                              <a:pt x="40719" y="41574"/>
                              <a:pt x="35004" y="39669"/>
                              <a:pt x="30242" y="37764"/>
                            </a:cubicBezTo>
                            <a:cubicBezTo>
                              <a:pt x="29289" y="36812"/>
                              <a:pt x="27384" y="36812"/>
                              <a:pt x="26432" y="35859"/>
                            </a:cubicBezTo>
                            <a:cubicBezTo>
                              <a:pt x="25479" y="35859"/>
                              <a:pt x="25479" y="34907"/>
                              <a:pt x="24527" y="34907"/>
                            </a:cubicBezTo>
                            <a:cubicBezTo>
                              <a:pt x="23574" y="33954"/>
                              <a:pt x="23574" y="33954"/>
                              <a:pt x="22622" y="33002"/>
                            </a:cubicBezTo>
                            <a:cubicBezTo>
                              <a:pt x="20717" y="32049"/>
                              <a:pt x="19764" y="31097"/>
                              <a:pt x="18812" y="30144"/>
                            </a:cubicBezTo>
                            <a:cubicBezTo>
                              <a:pt x="17859" y="29192"/>
                              <a:pt x="16907" y="28239"/>
                              <a:pt x="15002" y="26334"/>
                            </a:cubicBezTo>
                            <a:cubicBezTo>
                              <a:pt x="13097" y="23477"/>
                              <a:pt x="10239" y="20619"/>
                              <a:pt x="8334" y="17762"/>
                            </a:cubicBezTo>
                            <a:cubicBezTo>
                              <a:pt x="7382" y="15857"/>
                              <a:pt x="6429" y="14904"/>
                              <a:pt x="5477" y="12999"/>
                            </a:cubicBezTo>
                            <a:cubicBezTo>
                              <a:pt x="5477" y="12047"/>
                              <a:pt x="4524" y="11094"/>
                              <a:pt x="4524" y="10142"/>
                            </a:cubicBezTo>
                            <a:cubicBezTo>
                              <a:pt x="4524" y="9189"/>
                              <a:pt x="3572" y="8237"/>
                              <a:pt x="3572" y="7284"/>
                            </a:cubicBezTo>
                            <a:cubicBezTo>
                              <a:pt x="3572" y="6332"/>
                              <a:pt x="2619" y="5379"/>
                              <a:pt x="2619" y="5379"/>
                            </a:cubicBezTo>
                            <a:cubicBezTo>
                              <a:pt x="2619" y="4427"/>
                              <a:pt x="1667" y="3474"/>
                              <a:pt x="1667" y="3474"/>
                            </a:cubicBezTo>
                            <a:cubicBezTo>
                              <a:pt x="1667" y="2522"/>
                              <a:pt x="714" y="1569"/>
                              <a:pt x="714" y="617"/>
                            </a:cubicBezTo>
                            <a:cubicBezTo>
                              <a:pt x="-238" y="-1288"/>
                              <a:pt x="-238" y="1569"/>
                              <a:pt x="714" y="4427"/>
                            </a:cubicBezTo>
                            <a:cubicBezTo>
                              <a:pt x="714" y="5379"/>
                              <a:pt x="1667" y="7284"/>
                              <a:pt x="1667" y="8237"/>
                            </a:cubicBezTo>
                            <a:cubicBezTo>
                              <a:pt x="2619" y="9189"/>
                              <a:pt x="2619" y="11094"/>
                              <a:pt x="3572" y="12999"/>
                            </a:cubicBezTo>
                            <a:cubicBezTo>
                              <a:pt x="4524" y="13952"/>
                              <a:pt x="4524" y="15857"/>
                              <a:pt x="5477" y="16809"/>
                            </a:cubicBezTo>
                            <a:cubicBezTo>
                              <a:pt x="6429" y="17762"/>
                              <a:pt x="7382" y="19667"/>
                              <a:pt x="8334" y="20619"/>
                            </a:cubicBezTo>
                            <a:cubicBezTo>
                              <a:pt x="11192" y="24429"/>
                              <a:pt x="15002" y="28239"/>
                              <a:pt x="18812" y="32049"/>
                            </a:cubicBezTo>
                            <a:cubicBezTo>
                              <a:pt x="22622" y="35859"/>
                              <a:pt x="27384" y="38717"/>
                              <a:pt x="32147" y="40622"/>
                            </a:cubicBezTo>
                            <a:cubicBezTo>
                              <a:pt x="35004" y="41574"/>
                              <a:pt x="38814" y="43479"/>
                              <a:pt x="41672" y="43479"/>
                            </a:cubicBezTo>
                            <a:cubicBezTo>
                              <a:pt x="43577" y="44432"/>
                              <a:pt x="45482" y="44432"/>
                              <a:pt x="47387" y="44432"/>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5" name="图形 479"/>
                      <p:cNvSpPr/>
                      <p:nvPr/>
                    </p:nvSpPr>
                    <p:spPr>
                      <a:xfrm>
                        <a:off x="3615690" y="4452937"/>
                        <a:ext cx="77866" cy="62626"/>
                      </a:xfrm>
                      <a:custGeom>
                        <a:avLst/>
                        <a:gdLst>
                          <a:gd name="connsiteX0" fmla="*/ 77153 w 77866"/>
                          <a:gd name="connsiteY0" fmla="*/ 3810 h 62626"/>
                          <a:gd name="connsiteX1" fmla="*/ 77153 w 77866"/>
                          <a:gd name="connsiteY1" fmla="*/ 3810 h 62626"/>
                          <a:gd name="connsiteX2" fmla="*/ 76200 w 77866"/>
                          <a:gd name="connsiteY2" fmla="*/ 2858 h 62626"/>
                          <a:gd name="connsiteX3" fmla="*/ 73342 w 77866"/>
                          <a:gd name="connsiteY3" fmla="*/ 1905 h 62626"/>
                          <a:gd name="connsiteX4" fmla="*/ 61913 w 77866"/>
                          <a:gd name="connsiteY4" fmla="*/ 0 h 62626"/>
                          <a:gd name="connsiteX5" fmla="*/ 49530 w 77866"/>
                          <a:gd name="connsiteY5" fmla="*/ 2858 h 62626"/>
                          <a:gd name="connsiteX6" fmla="*/ 41910 w 77866"/>
                          <a:gd name="connsiteY6" fmla="*/ 5715 h 62626"/>
                          <a:gd name="connsiteX7" fmla="*/ 34290 w 77866"/>
                          <a:gd name="connsiteY7" fmla="*/ 9525 h 62626"/>
                          <a:gd name="connsiteX8" fmla="*/ 21907 w 77866"/>
                          <a:gd name="connsiteY8" fmla="*/ 20003 h 62626"/>
                          <a:gd name="connsiteX9" fmla="*/ 10477 w 77866"/>
                          <a:gd name="connsiteY9" fmla="*/ 34290 h 62626"/>
                          <a:gd name="connsiteX10" fmla="*/ 2857 w 77866"/>
                          <a:gd name="connsiteY10" fmla="*/ 50483 h 62626"/>
                          <a:gd name="connsiteX11" fmla="*/ 0 w 77866"/>
                          <a:gd name="connsiteY11" fmla="*/ 61913 h 62626"/>
                          <a:gd name="connsiteX12" fmla="*/ 952 w 77866"/>
                          <a:gd name="connsiteY12" fmla="*/ 61913 h 62626"/>
                          <a:gd name="connsiteX13" fmla="*/ 2857 w 77866"/>
                          <a:gd name="connsiteY13" fmla="*/ 57150 h 62626"/>
                          <a:gd name="connsiteX14" fmla="*/ 7620 w 77866"/>
                          <a:gd name="connsiteY14" fmla="*/ 43815 h 62626"/>
                          <a:gd name="connsiteX15" fmla="*/ 15240 w 77866"/>
                          <a:gd name="connsiteY15" fmla="*/ 31433 h 62626"/>
                          <a:gd name="connsiteX16" fmla="*/ 31432 w 77866"/>
                          <a:gd name="connsiteY16" fmla="*/ 15240 h 62626"/>
                          <a:gd name="connsiteX17" fmla="*/ 52388 w 77866"/>
                          <a:gd name="connsiteY17" fmla="*/ 4763 h 62626"/>
                          <a:gd name="connsiteX18" fmla="*/ 60007 w 77866"/>
                          <a:gd name="connsiteY18" fmla="*/ 3810 h 62626"/>
                          <a:gd name="connsiteX19" fmla="*/ 66675 w 77866"/>
                          <a:gd name="connsiteY19" fmla="*/ 3810 h 62626"/>
                          <a:gd name="connsiteX20" fmla="*/ 77153 w 77866"/>
                          <a:gd name="connsiteY20" fmla="*/ 3810 h 6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866" h="62626">
                            <a:moveTo>
                              <a:pt x="77153" y="3810"/>
                            </a:moveTo>
                            <a:cubicBezTo>
                              <a:pt x="78105" y="3810"/>
                              <a:pt x="78105" y="2858"/>
                              <a:pt x="77153" y="3810"/>
                            </a:cubicBezTo>
                            <a:cubicBezTo>
                              <a:pt x="77153" y="2858"/>
                              <a:pt x="77153" y="2858"/>
                              <a:pt x="76200" y="2858"/>
                            </a:cubicBezTo>
                            <a:cubicBezTo>
                              <a:pt x="75248" y="2858"/>
                              <a:pt x="74295" y="1905"/>
                              <a:pt x="73342" y="1905"/>
                            </a:cubicBezTo>
                            <a:cubicBezTo>
                              <a:pt x="69532" y="953"/>
                              <a:pt x="65723" y="0"/>
                              <a:pt x="61913" y="0"/>
                            </a:cubicBezTo>
                            <a:cubicBezTo>
                              <a:pt x="58103" y="0"/>
                              <a:pt x="53340" y="953"/>
                              <a:pt x="49530" y="2858"/>
                            </a:cubicBezTo>
                            <a:cubicBezTo>
                              <a:pt x="47625" y="3810"/>
                              <a:pt x="44767" y="4763"/>
                              <a:pt x="41910" y="5715"/>
                            </a:cubicBezTo>
                            <a:cubicBezTo>
                              <a:pt x="39052" y="6667"/>
                              <a:pt x="37147" y="8572"/>
                              <a:pt x="34290" y="9525"/>
                            </a:cubicBezTo>
                            <a:cubicBezTo>
                              <a:pt x="29527" y="12383"/>
                              <a:pt x="24765" y="16192"/>
                              <a:pt x="21907" y="20003"/>
                            </a:cubicBezTo>
                            <a:cubicBezTo>
                              <a:pt x="18097" y="23813"/>
                              <a:pt x="13335" y="28575"/>
                              <a:pt x="10477" y="34290"/>
                            </a:cubicBezTo>
                            <a:cubicBezTo>
                              <a:pt x="7620" y="39053"/>
                              <a:pt x="4763" y="44767"/>
                              <a:pt x="2857" y="50483"/>
                            </a:cubicBezTo>
                            <a:cubicBezTo>
                              <a:pt x="952" y="55245"/>
                              <a:pt x="0" y="60960"/>
                              <a:pt x="0" y="61913"/>
                            </a:cubicBezTo>
                            <a:cubicBezTo>
                              <a:pt x="0" y="62865"/>
                              <a:pt x="0" y="62865"/>
                              <a:pt x="952" y="61913"/>
                            </a:cubicBezTo>
                            <a:cubicBezTo>
                              <a:pt x="952" y="60960"/>
                              <a:pt x="1905" y="59055"/>
                              <a:pt x="2857" y="57150"/>
                            </a:cubicBezTo>
                            <a:cubicBezTo>
                              <a:pt x="3810" y="53340"/>
                              <a:pt x="5715" y="48578"/>
                              <a:pt x="7620" y="43815"/>
                            </a:cubicBezTo>
                            <a:cubicBezTo>
                              <a:pt x="9525" y="39053"/>
                              <a:pt x="12382" y="35242"/>
                              <a:pt x="15240" y="31433"/>
                            </a:cubicBezTo>
                            <a:cubicBezTo>
                              <a:pt x="20002" y="25717"/>
                              <a:pt x="24765" y="20003"/>
                              <a:pt x="31432" y="15240"/>
                            </a:cubicBezTo>
                            <a:cubicBezTo>
                              <a:pt x="38100" y="10478"/>
                              <a:pt x="45720" y="6667"/>
                              <a:pt x="52388" y="4763"/>
                            </a:cubicBezTo>
                            <a:cubicBezTo>
                              <a:pt x="54292" y="3810"/>
                              <a:pt x="57150" y="3810"/>
                              <a:pt x="60007" y="3810"/>
                            </a:cubicBezTo>
                            <a:cubicBezTo>
                              <a:pt x="62865" y="3810"/>
                              <a:pt x="65723" y="3810"/>
                              <a:pt x="66675" y="3810"/>
                            </a:cubicBezTo>
                            <a:cubicBezTo>
                              <a:pt x="71438" y="1905"/>
                              <a:pt x="74295" y="2858"/>
                              <a:pt x="77153" y="3810"/>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6" name="图形 479"/>
                      <p:cNvSpPr/>
                      <p:nvPr/>
                    </p:nvSpPr>
                    <p:spPr>
                      <a:xfrm>
                        <a:off x="3646170" y="4435791"/>
                        <a:ext cx="25717" cy="13758"/>
                      </a:xfrm>
                      <a:custGeom>
                        <a:avLst/>
                        <a:gdLst>
                          <a:gd name="connsiteX0" fmla="*/ 25717 w 25717"/>
                          <a:gd name="connsiteY0" fmla="*/ 953 h 13758"/>
                          <a:gd name="connsiteX1" fmla="*/ 25717 w 25717"/>
                          <a:gd name="connsiteY1" fmla="*/ 953 h 13758"/>
                          <a:gd name="connsiteX2" fmla="*/ 24765 w 25717"/>
                          <a:gd name="connsiteY2" fmla="*/ 0 h 13758"/>
                          <a:gd name="connsiteX3" fmla="*/ 18098 w 25717"/>
                          <a:gd name="connsiteY3" fmla="*/ 953 h 13758"/>
                          <a:gd name="connsiteX4" fmla="*/ 14287 w 25717"/>
                          <a:gd name="connsiteY4" fmla="*/ 2858 h 13758"/>
                          <a:gd name="connsiteX5" fmla="*/ 10477 w 25717"/>
                          <a:gd name="connsiteY5" fmla="*/ 4763 h 13758"/>
                          <a:gd name="connsiteX6" fmla="*/ 5715 w 25717"/>
                          <a:gd name="connsiteY6" fmla="*/ 7620 h 13758"/>
                          <a:gd name="connsiteX7" fmla="*/ 1905 w 25717"/>
                          <a:gd name="connsiteY7" fmla="*/ 10478 h 13758"/>
                          <a:gd name="connsiteX8" fmla="*/ 0 w 25717"/>
                          <a:gd name="connsiteY8" fmla="*/ 13335 h 13758"/>
                          <a:gd name="connsiteX9" fmla="*/ 1905 w 25717"/>
                          <a:gd name="connsiteY9" fmla="*/ 13335 h 13758"/>
                          <a:gd name="connsiteX10" fmla="*/ 4763 w 25717"/>
                          <a:gd name="connsiteY10" fmla="*/ 11430 h 13758"/>
                          <a:gd name="connsiteX11" fmla="*/ 7620 w 25717"/>
                          <a:gd name="connsiteY11" fmla="*/ 9525 h 13758"/>
                          <a:gd name="connsiteX12" fmla="*/ 19050 w 25717"/>
                          <a:gd name="connsiteY12" fmla="*/ 4763 h 13758"/>
                          <a:gd name="connsiteX13" fmla="*/ 22860 w 25717"/>
                          <a:gd name="connsiteY13" fmla="*/ 3810 h 13758"/>
                          <a:gd name="connsiteX14" fmla="*/ 25717 w 25717"/>
                          <a:gd name="connsiteY14" fmla="*/ 953 h 13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717" h="13758">
                            <a:moveTo>
                              <a:pt x="25717" y="953"/>
                            </a:moveTo>
                            <a:cubicBezTo>
                              <a:pt x="25717" y="953"/>
                              <a:pt x="25717" y="0"/>
                              <a:pt x="25717" y="953"/>
                            </a:cubicBezTo>
                            <a:cubicBezTo>
                              <a:pt x="25717" y="0"/>
                              <a:pt x="24765" y="0"/>
                              <a:pt x="24765" y="0"/>
                            </a:cubicBezTo>
                            <a:cubicBezTo>
                              <a:pt x="22860" y="0"/>
                              <a:pt x="20002" y="0"/>
                              <a:pt x="18098" y="953"/>
                            </a:cubicBezTo>
                            <a:cubicBezTo>
                              <a:pt x="17145" y="953"/>
                              <a:pt x="15240" y="1905"/>
                              <a:pt x="14287" y="2858"/>
                            </a:cubicBezTo>
                            <a:cubicBezTo>
                              <a:pt x="12383" y="3810"/>
                              <a:pt x="11430" y="3810"/>
                              <a:pt x="10477" y="4763"/>
                            </a:cubicBezTo>
                            <a:cubicBezTo>
                              <a:pt x="8572" y="5715"/>
                              <a:pt x="7620" y="6667"/>
                              <a:pt x="5715" y="7620"/>
                            </a:cubicBezTo>
                            <a:cubicBezTo>
                              <a:pt x="4763" y="8573"/>
                              <a:pt x="2858" y="9525"/>
                              <a:pt x="1905" y="10478"/>
                            </a:cubicBezTo>
                            <a:cubicBezTo>
                              <a:pt x="952" y="11430"/>
                              <a:pt x="0" y="12383"/>
                              <a:pt x="0" y="13335"/>
                            </a:cubicBezTo>
                            <a:cubicBezTo>
                              <a:pt x="0" y="14288"/>
                              <a:pt x="952" y="13335"/>
                              <a:pt x="1905" y="13335"/>
                            </a:cubicBezTo>
                            <a:cubicBezTo>
                              <a:pt x="2858" y="12383"/>
                              <a:pt x="3810" y="11430"/>
                              <a:pt x="4763" y="11430"/>
                            </a:cubicBezTo>
                            <a:cubicBezTo>
                              <a:pt x="5715" y="10478"/>
                              <a:pt x="6667" y="9525"/>
                              <a:pt x="7620" y="9525"/>
                            </a:cubicBezTo>
                            <a:cubicBezTo>
                              <a:pt x="10477" y="7620"/>
                              <a:pt x="15240" y="5715"/>
                              <a:pt x="19050" y="4763"/>
                            </a:cubicBezTo>
                            <a:cubicBezTo>
                              <a:pt x="20002" y="4763"/>
                              <a:pt x="21908" y="3810"/>
                              <a:pt x="22860" y="3810"/>
                            </a:cubicBezTo>
                            <a:cubicBezTo>
                              <a:pt x="24765" y="953"/>
                              <a:pt x="25717" y="953"/>
                              <a:pt x="25717" y="953"/>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7" name="图形 479"/>
                      <p:cNvSpPr/>
                      <p:nvPr/>
                    </p:nvSpPr>
                    <p:spPr>
                      <a:xfrm>
                        <a:off x="4110127" y="3864291"/>
                        <a:ext cx="118734" cy="20002"/>
                      </a:xfrm>
                      <a:custGeom>
                        <a:avLst/>
                        <a:gdLst>
                          <a:gd name="connsiteX0" fmla="*/ 118020 w 118734"/>
                          <a:gd name="connsiteY0" fmla="*/ 20003 h 20002"/>
                          <a:gd name="connsiteX1" fmla="*/ 118020 w 118734"/>
                          <a:gd name="connsiteY1" fmla="*/ 20003 h 20002"/>
                          <a:gd name="connsiteX2" fmla="*/ 113258 w 118734"/>
                          <a:gd name="connsiteY2" fmla="*/ 17145 h 20002"/>
                          <a:gd name="connsiteX3" fmla="*/ 87540 w 118734"/>
                          <a:gd name="connsiteY3" fmla="*/ 9525 h 20002"/>
                          <a:gd name="connsiteX4" fmla="*/ 78968 w 118734"/>
                          <a:gd name="connsiteY4" fmla="*/ 7620 h 20002"/>
                          <a:gd name="connsiteX5" fmla="*/ 74205 w 118734"/>
                          <a:gd name="connsiteY5" fmla="*/ 6667 h 20002"/>
                          <a:gd name="connsiteX6" fmla="*/ 69443 w 118734"/>
                          <a:gd name="connsiteY6" fmla="*/ 5715 h 20002"/>
                          <a:gd name="connsiteX7" fmla="*/ 52298 w 118734"/>
                          <a:gd name="connsiteY7" fmla="*/ 2858 h 20002"/>
                          <a:gd name="connsiteX8" fmla="*/ 33248 w 118734"/>
                          <a:gd name="connsiteY8" fmla="*/ 953 h 20002"/>
                          <a:gd name="connsiteX9" fmla="*/ 14198 w 118734"/>
                          <a:gd name="connsiteY9" fmla="*/ 0 h 20002"/>
                          <a:gd name="connsiteX10" fmla="*/ 863 w 118734"/>
                          <a:gd name="connsiteY10" fmla="*/ 953 h 20002"/>
                          <a:gd name="connsiteX11" fmla="*/ 7530 w 118734"/>
                          <a:gd name="connsiteY11" fmla="*/ 1905 h 20002"/>
                          <a:gd name="connsiteX12" fmla="*/ 15150 w 118734"/>
                          <a:gd name="connsiteY12" fmla="*/ 1905 h 20002"/>
                          <a:gd name="connsiteX13" fmla="*/ 22770 w 118734"/>
                          <a:gd name="connsiteY13" fmla="*/ 1905 h 20002"/>
                          <a:gd name="connsiteX14" fmla="*/ 30390 w 118734"/>
                          <a:gd name="connsiteY14" fmla="*/ 2858 h 20002"/>
                          <a:gd name="connsiteX15" fmla="*/ 38010 w 118734"/>
                          <a:gd name="connsiteY15" fmla="*/ 3810 h 20002"/>
                          <a:gd name="connsiteX16" fmla="*/ 63728 w 118734"/>
                          <a:gd name="connsiteY16" fmla="*/ 7620 h 20002"/>
                          <a:gd name="connsiteX17" fmla="*/ 89445 w 118734"/>
                          <a:gd name="connsiteY17" fmla="*/ 13335 h 20002"/>
                          <a:gd name="connsiteX18" fmla="*/ 105638 w 118734"/>
                          <a:gd name="connsiteY18" fmla="*/ 18098 h 20002"/>
                          <a:gd name="connsiteX19" fmla="*/ 112305 w 118734"/>
                          <a:gd name="connsiteY19" fmla="*/ 20003 h 20002"/>
                          <a:gd name="connsiteX20" fmla="*/ 118020 w 118734"/>
                          <a:gd name="connsiteY20" fmla="*/ 20003 h 2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734" h="20002">
                            <a:moveTo>
                              <a:pt x="118020" y="20003"/>
                            </a:moveTo>
                            <a:cubicBezTo>
                              <a:pt x="118973" y="20003"/>
                              <a:pt x="118973" y="19050"/>
                              <a:pt x="118020" y="20003"/>
                            </a:cubicBezTo>
                            <a:cubicBezTo>
                              <a:pt x="118020" y="19050"/>
                              <a:pt x="116115" y="18098"/>
                              <a:pt x="113258" y="17145"/>
                            </a:cubicBezTo>
                            <a:cubicBezTo>
                              <a:pt x="106590" y="14288"/>
                              <a:pt x="97065" y="11430"/>
                              <a:pt x="87540" y="9525"/>
                            </a:cubicBezTo>
                            <a:cubicBezTo>
                              <a:pt x="84683" y="8573"/>
                              <a:pt x="81825" y="8573"/>
                              <a:pt x="78968" y="7620"/>
                            </a:cubicBezTo>
                            <a:cubicBezTo>
                              <a:pt x="77063" y="7620"/>
                              <a:pt x="76110" y="6667"/>
                              <a:pt x="74205" y="6667"/>
                            </a:cubicBezTo>
                            <a:cubicBezTo>
                              <a:pt x="72300" y="6667"/>
                              <a:pt x="71348" y="5715"/>
                              <a:pt x="69443" y="5715"/>
                            </a:cubicBezTo>
                            <a:cubicBezTo>
                              <a:pt x="63728" y="4763"/>
                              <a:pt x="57060" y="3810"/>
                              <a:pt x="52298" y="2858"/>
                            </a:cubicBezTo>
                            <a:cubicBezTo>
                              <a:pt x="45630" y="1905"/>
                              <a:pt x="39915" y="953"/>
                              <a:pt x="33248" y="953"/>
                            </a:cubicBezTo>
                            <a:cubicBezTo>
                              <a:pt x="26580" y="0"/>
                              <a:pt x="19913" y="0"/>
                              <a:pt x="14198" y="0"/>
                            </a:cubicBezTo>
                            <a:cubicBezTo>
                              <a:pt x="8483" y="0"/>
                              <a:pt x="2768" y="0"/>
                              <a:pt x="863" y="953"/>
                            </a:cubicBezTo>
                            <a:cubicBezTo>
                              <a:pt x="-1995" y="1905"/>
                              <a:pt x="2768" y="1905"/>
                              <a:pt x="7530" y="1905"/>
                            </a:cubicBezTo>
                            <a:cubicBezTo>
                              <a:pt x="10388" y="1905"/>
                              <a:pt x="12293" y="1905"/>
                              <a:pt x="15150" y="1905"/>
                            </a:cubicBezTo>
                            <a:cubicBezTo>
                              <a:pt x="18008" y="1905"/>
                              <a:pt x="19913" y="1905"/>
                              <a:pt x="22770" y="1905"/>
                            </a:cubicBezTo>
                            <a:cubicBezTo>
                              <a:pt x="25628" y="1905"/>
                              <a:pt x="28485" y="1905"/>
                              <a:pt x="30390" y="2858"/>
                            </a:cubicBezTo>
                            <a:cubicBezTo>
                              <a:pt x="33248" y="2858"/>
                              <a:pt x="36105" y="2858"/>
                              <a:pt x="38010" y="3810"/>
                            </a:cubicBezTo>
                            <a:cubicBezTo>
                              <a:pt x="45630" y="4763"/>
                              <a:pt x="55155" y="5715"/>
                              <a:pt x="63728" y="7620"/>
                            </a:cubicBezTo>
                            <a:cubicBezTo>
                              <a:pt x="72300" y="9525"/>
                              <a:pt x="80873" y="11430"/>
                              <a:pt x="89445" y="13335"/>
                            </a:cubicBezTo>
                            <a:cubicBezTo>
                              <a:pt x="94208" y="14288"/>
                              <a:pt x="101828" y="17145"/>
                              <a:pt x="105638" y="18098"/>
                            </a:cubicBezTo>
                            <a:cubicBezTo>
                              <a:pt x="108495" y="19050"/>
                              <a:pt x="110400" y="19050"/>
                              <a:pt x="112305" y="20003"/>
                            </a:cubicBezTo>
                            <a:cubicBezTo>
                              <a:pt x="115163" y="19050"/>
                              <a:pt x="117068" y="19050"/>
                              <a:pt x="118020" y="20003"/>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08" name="图形 479"/>
                    <p:cNvGrpSpPr/>
                    <p:nvPr/>
                  </p:nvGrpSpPr>
                  <p:grpSpPr>
                    <a:xfrm>
                      <a:off x="3505200" y="2205037"/>
                      <a:ext cx="421957" cy="1814657"/>
                      <a:chOff x="3505200" y="2205037"/>
                      <a:chExt cx="421957" cy="1814657"/>
                    </a:xfrm>
                  </p:grpSpPr>
                  <p:sp>
                    <p:nvSpPr>
                      <p:cNvPr id="509" name="图形 479"/>
                      <p:cNvSpPr/>
                      <p:nvPr/>
                    </p:nvSpPr>
                    <p:spPr>
                      <a:xfrm>
                        <a:off x="3780341" y="3941663"/>
                        <a:ext cx="41218" cy="40868"/>
                      </a:xfrm>
                      <a:custGeom>
                        <a:avLst/>
                        <a:gdLst>
                          <a:gd name="connsiteX0" fmla="*/ 14418 w 41218"/>
                          <a:gd name="connsiteY0" fmla="*/ 733 h 40868"/>
                          <a:gd name="connsiteX1" fmla="*/ 1083 w 41218"/>
                          <a:gd name="connsiteY1" fmla="*/ 26451 h 40868"/>
                          <a:gd name="connsiteX2" fmla="*/ 26801 w 41218"/>
                          <a:gd name="connsiteY2" fmla="*/ 39786 h 40868"/>
                          <a:gd name="connsiteX3" fmla="*/ 40136 w 41218"/>
                          <a:gd name="connsiteY3" fmla="*/ 14068 h 40868"/>
                          <a:gd name="connsiteX4" fmla="*/ 14418 w 41218"/>
                          <a:gd name="connsiteY4" fmla="*/ 733 h 40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18" h="40868">
                            <a:moveTo>
                              <a:pt x="14418" y="733"/>
                            </a:moveTo>
                            <a:cubicBezTo>
                              <a:pt x="3941" y="3591"/>
                              <a:pt x="-2727" y="15021"/>
                              <a:pt x="1083" y="26451"/>
                            </a:cubicBezTo>
                            <a:cubicBezTo>
                              <a:pt x="3941" y="36928"/>
                              <a:pt x="15371" y="43596"/>
                              <a:pt x="26801" y="39786"/>
                            </a:cubicBezTo>
                            <a:cubicBezTo>
                              <a:pt x="37278" y="36928"/>
                              <a:pt x="43946" y="25498"/>
                              <a:pt x="40136" y="14068"/>
                            </a:cubicBezTo>
                            <a:cubicBezTo>
                              <a:pt x="36326" y="3591"/>
                              <a:pt x="24896" y="-2124"/>
                              <a:pt x="14418" y="733"/>
                            </a:cubicBezTo>
                            <a:close/>
                          </a:path>
                        </a:pathLst>
                      </a:custGeom>
                      <a:solidFill>
                        <a:srgbClr val="FFECD1">
                          <a:alpha val="38000"/>
                        </a:srgb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0" name="图形 479"/>
                      <p:cNvSpPr/>
                      <p:nvPr/>
                    </p:nvSpPr>
                    <p:spPr>
                      <a:xfrm>
                        <a:off x="3906491" y="3914774"/>
                        <a:ext cx="20666" cy="40004"/>
                      </a:xfrm>
                      <a:custGeom>
                        <a:avLst/>
                        <a:gdLst>
                          <a:gd name="connsiteX0" fmla="*/ 14951 w 20666"/>
                          <a:gd name="connsiteY0" fmla="*/ 0 h 40004"/>
                          <a:gd name="connsiteX1" fmla="*/ 664 w 20666"/>
                          <a:gd name="connsiteY1" fmla="*/ 24765 h 40004"/>
                          <a:gd name="connsiteX2" fmla="*/ 20666 w 20666"/>
                          <a:gd name="connsiteY2" fmla="*/ 40005 h 40004"/>
                          <a:gd name="connsiteX3" fmla="*/ 14951 w 20666"/>
                          <a:gd name="connsiteY3" fmla="*/ 0 h 40004"/>
                        </a:gdLst>
                        <a:ahLst/>
                        <a:cxnLst>
                          <a:cxn ang="0">
                            <a:pos x="connsiteX0" y="connsiteY0"/>
                          </a:cxn>
                          <a:cxn ang="0">
                            <a:pos x="connsiteX1" y="connsiteY1"/>
                          </a:cxn>
                          <a:cxn ang="0">
                            <a:pos x="connsiteX2" y="connsiteY2"/>
                          </a:cxn>
                          <a:cxn ang="0">
                            <a:pos x="connsiteX3" y="connsiteY3"/>
                          </a:cxn>
                        </a:cxnLst>
                        <a:rect l="l" t="t" r="r" b="b"/>
                        <a:pathLst>
                          <a:path w="20666" h="40004">
                            <a:moveTo>
                              <a:pt x="14951" y="0"/>
                            </a:moveTo>
                            <a:cubicBezTo>
                              <a:pt x="4474" y="2858"/>
                              <a:pt x="-2194" y="14288"/>
                              <a:pt x="664" y="24765"/>
                            </a:cubicBezTo>
                            <a:cubicBezTo>
                              <a:pt x="2569" y="34290"/>
                              <a:pt x="11141" y="40005"/>
                              <a:pt x="20666" y="40005"/>
                            </a:cubicBezTo>
                            <a:cubicBezTo>
                              <a:pt x="19714" y="26670"/>
                              <a:pt x="17809" y="13335"/>
                              <a:pt x="14951" y="0"/>
                            </a:cubicBezTo>
                            <a:close/>
                          </a:path>
                        </a:pathLst>
                      </a:custGeom>
                      <a:solidFill>
                        <a:srgbClr val="FFECD1">
                          <a:alpha val="38000"/>
                        </a:srgb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511" name="图形 479"/>
                      <p:cNvGrpSpPr/>
                      <p:nvPr/>
                    </p:nvGrpSpPr>
                    <p:grpSpPr>
                      <a:xfrm>
                        <a:off x="3849052" y="3985011"/>
                        <a:ext cx="53400" cy="34682"/>
                        <a:chOff x="3849052" y="3985011"/>
                        <a:chExt cx="53400" cy="34682"/>
                      </a:xfrm>
                    </p:grpSpPr>
                    <p:sp>
                      <p:nvSpPr>
                        <p:cNvPr id="512" name="图形 479"/>
                        <p:cNvSpPr/>
                        <p:nvPr/>
                      </p:nvSpPr>
                      <p:spPr>
                        <a:xfrm>
                          <a:off x="3849052" y="3985011"/>
                          <a:ext cx="53400" cy="33645"/>
                        </a:xfrm>
                        <a:custGeom>
                          <a:avLst/>
                          <a:gdLst>
                            <a:gd name="connsiteX0" fmla="*/ 0 w 53400"/>
                            <a:gd name="connsiteY0" fmla="*/ 9773 h 33645"/>
                            <a:gd name="connsiteX1" fmla="*/ 29528 w 53400"/>
                            <a:gd name="connsiteY1" fmla="*/ 33585 h 33645"/>
                            <a:gd name="connsiteX2" fmla="*/ 53340 w 53400"/>
                            <a:gd name="connsiteY2" fmla="*/ 4058 h 33645"/>
                            <a:gd name="connsiteX3" fmla="*/ 53340 w 53400"/>
                            <a:gd name="connsiteY3" fmla="*/ 4058 h 33645"/>
                            <a:gd name="connsiteX4" fmla="*/ 48578 w 53400"/>
                            <a:gd name="connsiteY4" fmla="*/ 248 h 33645"/>
                            <a:gd name="connsiteX5" fmla="*/ 4763 w 53400"/>
                            <a:gd name="connsiteY5" fmla="*/ 5010 h 33645"/>
                            <a:gd name="connsiteX6" fmla="*/ 0 w 53400"/>
                            <a:gd name="connsiteY6" fmla="*/ 9773 h 33645"/>
                            <a:gd name="connsiteX7" fmla="*/ 0 w 53400"/>
                            <a:gd name="connsiteY7" fmla="*/ 9773 h 3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00" h="33645">
                              <a:moveTo>
                                <a:pt x="0" y="9773"/>
                              </a:moveTo>
                              <a:cubicBezTo>
                                <a:pt x="1905" y="24060"/>
                                <a:pt x="14288" y="34538"/>
                                <a:pt x="29528" y="33585"/>
                              </a:cubicBezTo>
                              <a:cubicBezTo>
                                <a:pt x="43815" y="31680"/>
                                <a:pt x="54293" y="19298"/>
                                <a:pt x="53340" y="4058"/>
                              </a:cubicBezTo>
                              <a:lnTo>
                                <a:pt x="53340" y="4058"/>
                              </a:lnTo>
                              <a:cubicBezTo>
                                <a:pt x="53340" y="1200"/>
                                <a:pt x="50483" y="-705"/>
                                <a:pt x="48578" y="248"/>
                              </a:cubicBezTo>
                              <a:lnTo>
                                <a:pt x="4763" y="5010"/>
                              </a:lnTo>
                              <a:cubicBezTo>
                                <a:pt x="1905" y="5010"/>
                                <a:pt x="0" y="7868"/>
                                <a:pt x="0" y="9773"/>
                              </a:cubicBezTo>
                              <a:lnTo>
                                <a:pt x="0" y="9773"/>
                              </a:lnTo>
                              <a:close/>
                            </a:path>
                          </a:pathLst>
                        </a:custGeom>
                        <a:solidFill>
                          <a:srgbClr val="AD3D3C"/>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3" name="图形 479"/>
                        <p:cNvSpPr/>
                        <p:nvPr/>
                      </p:nvSpPr>
                      <p:spPr>
                        <a:xfrm>
                          <a:off x="3850005" y="3985259"/>
                          <a:ext cx="47625" cy="12630"/>
                        </a:xfrm>
                        <a:custGeom>
                          <a:avLst/>
                          <a:gdLst>
                            <a:gd name="connsiteX0" fmla="*/ 44768 w 47625"/>
                            <a:gd name="connsiteY0" fmla="*/ 2858 h 12630"/>
                            <a:gd name="connsiteX1" fmla="*/ 40957 w 47625"/>
                            <a:gd name="connsiteY1" fmla="*/ 6668 h 12630"/>
                            <a:gd name="connsiteX2" fmla="*/ 25718 w 47625"/>
                            <a:gd name="connsiteY2" fmla="*/ 12383 h 12630"/>
                            <a:gd name="connsiteX3" fmla="*/ 4763 w 47625"/>
                            <a:gd name="connsiteY3" fmla="*/ 8573 h 12630"/>
                            <a:gd name="connsiteX4" fmla="*/ 0 w 47625"/>
                            <a:gd name="connsiteY4" fmla="*/ 6668 h 12630"/>
                            <a:gd name="connsiteX5" fmla="*/ 3810 w 47625"/>
                            <a:gd name="connsiteY5" fmla="*/ 4763 h 12630"/>
                            <a:gd name="connsiteX6" fmla="*/ 47625 w 47625"/>
                            <a:gd name="connsiteY6" fmla="*/ 0 h 12630"/>
                            <a:gd name="connsiteX7" fmla="*/ 44768 w 47625"/>
                            <a:gd name="connsiteY7" fmla="*/ 2858 h 1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12630">
                              <a:moveTo>
                                <a:pt x="44768" y="2858"/>
                              </a:moveTo>
                              <a:cubicBezTo>
                                <a:pt x="42863" y="4763"/>
                                <a:pt x="41910" y="6668"/>
                                <a:pt x="40957" y="6668"/>
                              </a:cubicBezTo>
                              <a:cubicBezTo>
                                <a:pt x="36195" y="10478"/>
                                <a:pt x="31432" y="12383"/>
                                <a:pt x="25718" y="12383"/>
                              </a:cubicBezTo>
                              <a:cubicBezTo>
                                <a:pt x="19050" y="13335"/>
                                <a:pt x="11430" y="11430"/>
                                <a:pt x="4763" y="8573"/>
                              </a:cubicBezTo>
                              <a:cubicBezTo>
                                <a:pt x="2857" y="7620"/>
                                <a:pt x="952" y="7620"/>
                                <a:pt x="0" y="6668"/>
                              </a:cubicBezTo>
                              <a:cubicBezTo>
                                <a:pt x="952" y="5715"/>
                                <a:pt x="1905" y="4763"/>
                                <a:pt x="3810" y="4763"/>
                              </a:cubicBezTo>
                              <a:cubicBezTo>
                                <a:pt x="3810" y="4763"/>
                                <a:pt x="46672" y="0"/>
                                <a:pt x="47625" y="0"/>
                              </a:cubicBezTo>
                              <a:cubicBezTo>
                                <a:pt x="46672" y="0"/>
                                <a:pt x="45720" y="953"/>
                                <a:pt x="44768" y="2858"/>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4" name="图形 479"/>
                        <p:cNvSpPr/>
                        <p:nvPr/>
                      </p:nvSpPr>
                      <p:spPr>
                        <a:xfrm>
                          <a:off x="3854767" y="4002933"/>
                          <a:ext cx="35242" cy="16760"/>
                        </a:xfrm>
                        <a:custGeom>
                          <a:avLst/>
                          <a:gdLst>
                            <a:gd name="connsiteX0" fmla="*/ 28575 w 35242"/>
                            <a:gd name="connsiteY0" fmla="*/ 4233 h 16760"/>
                            <a:gd name="connsiteX1" fmla="*/ 35243 w 35242"/>
                            <a:gd name="connsiteY1" fmla="*/ 11853 h 16760"/>
                            <a:gd name="connsiteX2" fmla="*/ 22860 w 35242"/>
                            <a:gd name="connsiteY2" fmla="*/ 16616 h 16760"/>
                            <a:gd name="connsiteX3" fmla="*/ 0 w 35242"/>
                            <a:gd name="connsiteY3" fmla="*/ 7091 h 16760"/>
                            <a:gd name="connsiteX4" fmla="*/ 10477 w 35242"/>
                            <a:gd name="connsiteY4" fmla="*/ 1376 h 16760"/>
                            <a:gd name="connsiteX5" fmla="*/ 28575 w 35242"/>
                            <a:gd name="connsiteY5" fmla="*/ 4233 h 16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42" h="16760">
                              <a:moveTo>
                                <a:pt x="28575" y="4233"/>
                              </a:moveTo>
                              <a:cubicBezTo>
                                <a:pt x="31432" y="6138"/>
                                <a:pt x="33338" y="8996"/>
                                <a:pt x="35243" y="11853"/>
                              </a:cubicBezTo>
                              <a:cubicBezTo>
                                <a:pt x="31432" y="13758"/>
                                <a:pt x="27622" y="15663"/>
                                <a:pt x="22860" y="16616"/>
                              </a:cubicBezTo>
                              <a:cubicBezTo>
                                <a:pt x="13335" y="17568"/>
                                <a:pt x="4763" y="13758"/>
                                <a:pt x="0" y="7091"/>
                              </a:cubicBezTo>
                              <a:cubicBezTo>
                                <a:pt x="1905" y="5186"/>
                                <a:pt x="4763" y="2328"/>
                                <a:pt x="10477" y="1376"/>
                              </a:cubicBezTo>
                              <a:cubicBezTo>
                                <a:pt x="18097" y="-1482"/>
                                <a:pt x="23813" y="423"/>
                                <a:pt x="28575" y="4233"/>
                              </a:cubicBezTo>
                              <a:close/>
                            </a:path>
                          </a:pathLst>
                        </a:custGeom>
                        <a:solidFill>
                          <a:srgbClr val="D56262"/>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15" name="图形 479"/>
                      <p:cNvSpPr/>
                      <p:nvPr/>
                    </p:nvSpPr>
                    <p:spPr>
                      <a:xfrm>
                        <a:off x="3875960" y="3871942"/>
                        <a:ext cx="35378" cy="16876"/>
                      </a:xfrm>
                      <a:custGeom>
                        <a:avLst/>
                        <a:gdLst>
                          <a:gd name="connsiteX0" fmla="*/ 5477 w 35378"/>
                          <a:gd name="connsiteY0" fmla="*/ 16162 h 16876"/>
                          <a:gd name="connsiteX1" fmla="*/ 714 w 35378"/>
                          <a:gd name="connsiteY1" fmla="*/ 16162 h 16876"/>
                          <a:gd name="connsiteX2" fmla="*/ 714 w 35378"/>
                          <a:gd name="connsiteY2" fmla="*/ 11399 h 16876"/>
                          <a:gd name="connsiteX3" fmla="*/ 33099 w 35378"/>
                          <a:gd name="connsiteY3" fmla="*/ 922 h 16876"/>
                          <a:gd name="connsiteX4" fmla="*/ 35004 w 35378"/>
                          <a:gd name="connsiteY4" fmla="*/ 4732 h 16876"/>
                          <a:gd name="connsiteX5" fmla="*/ 31194 w 35378"/>
                          <a:gd name="connsiteY5" fmla="*/ 6637 h 16876"/>
                          <a:gd name="connsiteX6" fmla="*/ 5477 w 35378"/>
                          <a:gd name="connsiteY6" fmla="*/ 16162 h 1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78" h="16876">
                            <a:moveTo>
                              <a:pt x="5477" y="16162"/>
                            </a:moveTo>
                            <a:cubicBezTo>
                              <a:pt x="4524" y="17114"/>
                              <a:pt x="2619" y="17114"/>
                              <a:pt x="714" y="16162"/>
                            </a:cubicBezTo>
                            <a:cubicBezTo>
                              <a:pt x="-238" y="15209"/>
                              <a:pt x="-238" y="13304"/>
                              <a:pt x="714" y="11399"/>
                            </a:cubicBezTo>
                            <a:cubicBezTo>
                              <a:pt x="714" y="11399"/>
                              <a:pt x="15002" y="-3841"/>
                              <a:pt x="33099" y="922"/>
                            </a:cubicBezTo>
                            <a:cubicBezTo>
                              <a:pt x="35004" y="922"/>
                              <a:pt x="35957" y="2827"/>
                              <a:pt x="35004" y="4732"/>
                            </a:cubicBezTo>
                            <a:cubicBezTo>
                              <a:pt x="35004" y="6637"/>
                              <a:pt x="33099" y="7589"/>
                              <a:pt x="31194" y="6637"/>
                            </a:cubicBezTo>
                            <a:cubicBezTo>
                              <a:pt x="16907" y="3779"/>
                              <a:pt x="5477" y="16162"/>
                              <a:pt x="5477" y="16162"/>
                            </a:cubicBezTo>
                            <a:close/>
                          </a:path>
                        </a:pathLst>
                      </a:custGeom>
                      <a:solidFill>
                        <a:srgbClr val="4536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6" name="图形 479"/>
                      <p:cNvSpPr/>
                      <p:nvPr/>
                    </p:nvSpPr>
                    <p:spPr>
                      <a:xfrm>
                        <a:off x="3788330" y="3895113"/>
                        <a:ext cx="41671" cy="17518"/>
                      </a:xfrm>
                      <a:custGeom>
                        <a:avLst/>
                        <a:gdLst>
                          <a:gd name="connsiteX0" fmla="*/ 5477 w 41671"/>
                          <a:gd name="connsiteY0" fmla="*/ 16804 h 17518"/>
                          <a:gd name="connsiteX1" fmla="*/ 714 w 41671"/>
                          <a:gd name="connsiteY1" fmla="*/ 16804 h 17518"/>
                          <a:gd name="connsiteX2" fmla="*/ 714 w 41671"/>
                          <a:gd name="connsiteY2" fmla="*/ 12041 h 17518"/>
                          <a:gd name="connsiteX3" fmla="*/ 38814 w 41671"/>
                          <a:gd name="connsiteY3" fmla="*/ 611 h 17518"/>
                          <a:gd name="connsiteX4" fmla="*/ 41672 w 41671"/>
                          <a:gd name="connsiteY4" fmla="*/ 4421 h 17518"/>
                          <a:gd name="connsiteX5" fmla="*/ 36909 w 41671"/>
                          <a:gd name="connsiteY5" fmla="*/ 7279 h 17518"/>
                          <a:gd name="connsiteX6" fmla="*/ 5477 w 41671"/>
                          <a:gd name="connsiteY6" fmla="*/ 16804 h 17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1" h="17518">
                            <a:moveTo>
                              <a:pt x="5477" y="16804"/>
                            </a:moveTo>
                            <a:cubicBezTo>
                              <a:pt x="4524" y="17756"/>
                              <a:pt x="1667" y="17756"/>
                              <a:pt x="714" y="16804"/>
                            </a:cubicBezTo>
                            <a:cubicBezTo>
                              <a:pt x="-238" y="15852"/>
                              <a:pt x="-238" y="13946"/>
                              <a:pt x="714" y="12041"/>
                            </a:cubicBezTo>
                            <a:cubicBezTo>
                              <a:pt x="714" y="12041"/>
                              <a:pt x="17859" y="-3198"/>
                              <a:pt x="38814" y="611"/>
                            </a:cubicBezTo>
                            <a:cubicBezTo>
                              <a:pt x="40719" y="611"/>
                              <a:pt x="41672" y="2516"/>
                              <a:pt x="41672" y="4421"/>
                            </a:cubicBezTo>
                            <a:cubicBezTo>
                              <a:pt x="40719" y="6327"/>
                              <a:pt x="38814" y="7279"/>
                              <a:pt x="36909" y="7279"/>
                            </a:cubicBezTo>
                            <a:cubicBezTo>
                              <a:pt x="19764" y="4421"/>
                              <a:pt x="5477" y="16804"/>
                              <a:pt x="5477" y="16804"/>
                            </a:cubicBezTo>
                            <a:close/>
                          </a:path>
                        </a:pathLst>
                      </a:custGeom>
                      <a:solidFill>
                        <a:srgbClr val="4536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7" name="图形 479"/>
                      <p:cNvSpPr/>
                      <p:nvPr/>
                    </p:nvSpPr>
                    <p:spPr>
                      <a:xfrm>
                        <a:off x="3857440" y="3922740"/>
                        <a:ext cx="27414" cy="37598"/>
                      </a:xfrm>
                      <a:custGeom>
                        <a:avLst/>
                        <a:gdLst>
                          <a:gd name="connsiteX0" fmla="*/ 185 w 27414"/>
                          <a:gd name="connsiteY0" fmla="*/ 5369 h 37598"/>
                          <a:gd name="connsiteX1" fmla="*/ 8757 w 27414"/>
                          <a:gd name="connsiteY1" fmla="*/ 36801 h 37598"/>
                          <a:gd name="connsiteX2" fmla="*/ 25902 w 27414"/>
                          <a:gd name="connsiteY2" fmla="*/ 21561 h 37598"/>
                          <a:gd name="connsiteX3" fmla="*/ 5900 w 27414"/>
                          <a:gd name="connsiteY3" fmla="*/ 606 h 37598"/>
                          <a:gd name="connsiteX4" fmla="*/ 185 w 27414"/>
                          <a:gd name="connsiteY4" fmla="*/ 5369 h 37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14" h="37598">
                            <a:moveTo>
                              <a:pt x="185" y="5369"/>
                            </a:moveTo>
                            <a:cubicBezTo>
                              <a:pt x="185" y="5369"/>
                              <a:pt x="2090" y="32991"/>
                              <a:pt x="8757" y="36801"/>
                            </a:cubicBezTo>
                            <a:cubicBezTo>
                              <a:pt x="15425" y="39659"/>
                              <a:pt x="32570" y="34896"/>
                              <a:pt x="25902" y="21561"/>
                            </a:cubicBezTo>
                            <a:cubicBezTo>
                              <a:pt x="19235" y="8226"/>
                              <a:pt x="8757" y="606"/>
                              <a:pt x="5900" y="606"/>
                            </a:cubicBezTo>
                            <a:cubicBezTo>
                              <a:pt x="2090" y="-1299"/>
                              <a:pt x="-768" y="1559"/>
                              <a:pt x="185" y="5369"/>
                            </a:cubicBezTo>
                            <a:close/>
                          </a:path>
                        </a:pathLst>
                      </a:custGeom>
                      <a:solidFill>
                        <a:srgbClr val="FFECD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8" name="图形 479"/>
                      <p:cNvSpPr/>
                      <p:nvPr/>
                    </p:nvSpPr>
                    <p:spPr>
                      <a:xfrm>
                        <a:off x="3896429" y="3904114"/>
                        <a:ext cx="13247" cy="17510"/>
                      </a:xfrm>
                      <a:custGeom>
                        <a:avLst/>
                        <a:gdLst>
                          <a:gd name="connsiteX0" fmla="*/ 248 w 13247"/>
                          <a:gd name="connsiteY0" fmla="*/ 10660 h 17510"/>
                          <a:gd name="connsiteX1" fmla="*/ 8820 w 13247"/>
                          <a:gd name="connsiteY1" fmla="*/ 17327 h 17510"/>
                          <a:gd name="connsiteX2" fmla="*/ 12630 w 13247"/>
                          <a:gd name="connsiteY2" fmla="*/ 6850 h 17510"/>
                          <a:gd name="connsiteX3" fmla="*/ 4058 w 13247"/>
                          <a:gd name="connsiteY3" fmla="*/ 182 h 17510"/>
                          <a:gd name="connsiteX4" fmla="*/ 248 w 13247"/>
                          <a:gd name="connsiteY4" fmla="*/ 10660 h 17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7" h="17510">
                            <a:moveTo>
                              <a:pt x="248" y="10660"/>
                            </a:moveTo>
                            <a:cubicBezTo>
                              <a:pt x="1200" y="15423"/>
                              <a:pt x="5963" y="18280"/>
                              <a:pt x="8820" y="17327"/>
                            </a:cubicBezTo>
                            <a:cubicBezTo>
                              <a:pt x="11678" y="16375"/>
                              <a:pt x="14535" y="11613"/>
                              <a:pt x="12630" y="6850"/>
                            </a:cubicBezTo>
                            <a:cubicBezTo>
                              <a:pt x="11678" y="2088"/>
                              <a:pt x="6915" y="-770"/>
                              <a:pt x="4058" y="182"/>
                            </a:cubicBezTo>
                            <a:cubicBezTo>
                              <a:pt x="1200" y="1135"/>
                              <a:pt x="-705" y="5898"/>
                              <a:pt x="248" y="10660"/>
                            </a:cubicBezTo>
                            <a:close/>
                          </a:path>
                        </a:pathLst>
                      </a:custGeom>
                      <a:solidFill>
                        <a:srgbClr val="4536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9" name="图形 479"/>
                      <p:cNvSpPr/>
                      <p:nvPr/>
                    </p:nvSpPr>
                    <p:spPr>
                      <a:xfrm>
                        <a:off x="3815098" y="3925069"/>
                        <a:ext cx="13616" cy="17509"/>
                      </a:xfrm>
                      <a:custGeom>
                        <a:avLst/>
                        <a:gdLst>
                          <a:gd name="connsiteX0" fmla="*/ 617 w 13616"/>
                          <a:gd name="connsiteY0" fmla="*/ 10660 h 17509"/>
                          <a:gd name="connsiteX1" fmla="*/ 9189 w 13616"/>
                          <a:gd name="connsiteY1" fmla="*/ 17327 h 17509"/>
                          <a:gd name="connsiteX2" fmla="*/ 12999 w 13616"/>
                          <a:gd name="connsiteY2" fmla="*/ 6850 h 17509"/>
                          <a:gd name="connsiteX3" fmla="*/ 4427 w 13616"/>
                          <a:gd name="connsiteY3" fmla="*/ 183 h 17509"/>
                          <a:gd name="connsiteX4" fmla="*/ 617 w 13616"/>
                          <a:gd name="connsiteY4" fmla="*/ 10660 h 17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6" h="17509">
                            <a:moveTo>
                              <a:pt x="617" y="10660"/>
                            </a:moveTo>
                            <a:cubicBezTo>
                              <a:pt x="1569" y="15422"/>
                              <a:pt x="6332" y="18280"/>
                              <a:pt x="9189" y="17327"/>
                            </a:cubicBezTo>
                            <a:cubicBezTo>
                              <a:pt x="12047" y="16375"/>
                              <a:pt x="14904" y="11612"/>
                              <a:pt x="12999" y="6850"/>
                            </a:cubicBezTo>
                            <a:cubicBezTo>
                              <a:pt x="12047" y="2087"/>
                              <a:pt x="7284" y="-770"/>
                              <a:pt x="4427" y="183"/>
                            </a:cubicBezTo>
                            <a:cubicBezTo>
                              <a:pt x="1569" y="1135"/>
                              <a:pt x="-1288" y="4945"/>
                              <a:pt x="617" y="10660"/>
                            </a:cubicBezTo>
                            <a:close/>
                          </a:path>
                        </a:pathLst>
                      </a:custGeom>
                      <a:solidFill>
                        <a:srgbClr val="4536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0" name="图形 479"/>
                      <p:cNvSpPr/>
                      <p:nvPr/>
                    </p:nvSpPr>
                    <p:spPr>
                      <a:xfrm>
                        <a:off x="3505200" y="2205037"/>
                        <a:ext cx="9525" cy="9525"/>
                      </a:xfrm>
                      <a:custGeom>
                        <a:avLst/>
                        <a:gdLst/>
                        <a:ahLst/>
                        <a:cxnLst/>
                        <a:rect l="l" t="t" r="r" b="b"/>
                        <a:pathLst>
                          <a:path w="9525" h="9525"/>
                        </a:pathLst>
                      </a:custGeom>
                      <a:solidFill>
                        <a:srgbClr val="FFB99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1" name="图形 479"/>
                      <p:cNvSpPr/>
                      <p:nvPr/>
                    </p:nvSpPr>
                    <p:spPr>
                      <a:xfrm>
                        <a:off x="3505200" y="2205037"/>
                        <a:ext cx="9525" cy="9525"/>
                      </a:xfrm>
                      <a:custGeom>
                        <a:avLst/>
                        <a:gdLst/>
                        <a:ahLst/>
                        <a:cxnLst/>
                        <a:rect l="l" t="t" r="r" b="b"/>
                        <a:pathLst>
                          <a:path w="9525" h="9525"/>
                        </a:pathLst>
                      </a:custGeom>
                      <a:solidFill>
                        <a:srgbClr val="4536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22" name="图形 479"/>
                    <p:cNvSpPr/>
                    <p:nvPr/>
                  </p:nvSpPr>
                  <p:spPr>
                    <a:xfrm>
                      <a:off x="3700147" y="3974782"/>
                      <a:ext cx="24127" cy="29527"/>
                    </a:xfrm>
                    <a:custGeom>
                      <a:avLst/>
                      <a:gdLst>
                        <a:gd name="connsiteX0" fmla="*/ 8888 w 24127"/>
                        <a:gd name="connsiteY0" fmla="*/ 0 h 29527"/>
                        <a:gd name="connsiteX1" fmla="*/ 5078 w 24127"/>
                        <a:gd name="connsiteY1" fmla="*/ 16192 h 29527"/>
                        <a:gd name="connsiteX2" fmla="*/ 24128 w 24127"/>
                        <a:gd name="connsiteY2" fmla="*/ 29527 h 29527"/>
                      </a:gdLst>
                      <a:ahLst/>
                      <a:cxnLst>
                        <a:cxn ang="0">
                          <a:pos x="connsiteX0" y="connsiteY0"/>
                        </a:cxn>
                        <a:cxn ang="0">
                          <a:pos x="connsiteX1" y="connsiteY1"/>
                        </a:cxn>
                        <a:cxn ang="0">
                          <a:pos x="connsiteX2" y="connsiteY2"/>
                        </a:cxn>
                      </a:cxnLst>
                      <a:rect l="l" t="t" r="r" b="b"/>
                      <a:pathLst>
                        <a:path w="24127" h="29527">
                          <a:moveTo>
                            <a:pt x="8888" y="0"/>
                          </a:moveTo>
                          <a:cubicBezTo>
                            <a:pt x="8888" y="0"/>
                            <a:pt x="-8257" y="4763"/>
                            <a:pt x="5078" y="16192"/>
                          </a:cubicBezTo>
                          <a:cubicBezTo>
                            <a:pt x="18413" y="27622"/>
                            <a:pt x="24128" y="29527"/>
                            <a:pt x="24128" y="29527"/>
                          </a:cubicBezTo>
                        </a:path>
                      </a:pathLst>
                    </a:custGeom>
                    <a:solidFill>
                      <a:srgbClr val="FFECD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23" name="图形 479"/>
                  <p:cNvGrpSpPr/>
                  <p:nvPr/>
                </p:nvGrpSpPr>
                <p:grpSpPr>
                  <a:xfrm>
                    <a:off x="4116972" y="3659532"/>
                    <a:ext cx="194042" cy="297482"/>
                    <a:chOff x="4116972" y="3659532"/>
                    <a:chExt cx="194042" cy="297482"/>
                  </a:xfrm>
                </p:grpSpPr>
                <p:grpSp>
                  <p:nvGrpSpPr>
                    <p:cNvPr id="524" name="图形 479"/>
                    <p:cNvGrpSpPr/>
                    <p:nvPr/>
                  </p:nvGrpSpPr>
                  <p:grpSpPr>
                    <a:xfrm>
                      <a:off x="4116972" y="3659532"/>
                      <a:ext cx="194042" cy="297482"/>
                      <a:chOff x="4116972" y="3659532"/>
                      <a:chExt cx="194042" cy="297482"/>
                    </a:xfrm>
                  </p:grpSpPr>
                  <p:sp>
                    <p:nvSpPr>
                      <p:cNvPr id="525" name="图形 479"/>
                      <p:cNvSpPr/>
                      <p:nvPr/>
                    </p:nvSpPr>
                    <p:spPr>
                      <a:xfrm>
                        <a:off x="4143837" y="3662362"/>
                        <a:ext cx="165928" cy="76067"/>
                      </a:xfrm>
                      <a:custGeom>
                        <a:avLst/>
                        <a:gdLst>
                          <a:gd name="connsiteX0" fmla="*/ 2395 w 165928"/>
                          <a:gd name="connsiteY0" fmla="*/ 0 h 76067"/>
                          <a:gd name="connsiteX1" fmla="*/ 1443 w 165928"/>
                          <a:gd name="connsiteY1" fmla="*/ 45720 h 76067"/>
                          <a:gd name="connsiteX2" fmla="*/ 152890 w 165928"/>
                          <a:gd name="connsiteY2" fmla="*/ 75247 h 76067"/>
                          <a:gd name="connsiteX3" fmla="*/ 158605 w 165928"/>
                          <a:gd name="connsiteY3" fmla="*/ 45720 h 76067"/>
                          <a:gd name="connsiteX4" fmla="*/ 2395 w 165928"/>
                          <a:gd name="connsiteY4" fmla="*/ 0 h 76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928" h="76067">
                            <a:moveTo>
                              <a:pt x="2395" y="0"/>
                            </a:moveTo>
                            <a:cubicBezTo>
                              <a:pt x="-2367" y="0"/>
                              <a:pt x="1443" y="45720"/>
                              <a:pt x="1443" y="45720"/>
                            </a:cubicBezTo>
                            <a:cubicBezTo>
                              <a:pt x="1443" y="45720"/>
                              <a:pt x="139555" y="81915"/>
                              <a:pt x="152890" y="75247"/>
                            </a:cubicBezTo>
                            <a:cubicBezTo>
                              <a:pt x="165273" y="68580"/>
                              <a:pt x="171940" y="54292"/>
                              <a:pt x="158605" y="45720"/>
                            </a:cubicBezTo>
                            <a:cubicBezTo>
                              <a:pt x="146223" y="36195"/>
                              <a:pt x="23350" y="0"/>
                              <a:pt x="2395" y="0"/>
                            </a:cubicBezTo>
                            <a:close/>
                          </a:path>
                        </a:pathLst>
                      </a:custGeom>
                      <a:solidFill>
                        <a:srgbClr val="4741B3"/>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6" name="图形 479"/>
                      <p:cNvSpPr/>
                      <p:nvPr/>
                    </p:nvSpPr>
                    <p:spPr>
                      <a:xfrm>
                        <a:off x="4130039" y="3673776"/>
                        <a:ext cx="177164" cy="49749"/>
                      </a:xfrm>
                      <a:custGeom>
                        <a:avLst/>
                        <a:gdLst>
                          <a:gd name="connsiteX0" fmla="*/ 177165 w 177164"/>
                          <a:gd name="connsiteY0" fmla="*/ 42878 h 49749"/>
                          <a:gd name="connsiteX1" fmla="*/ 23813 w 177164"/>
                          <a:gd name="connsiteY1" fmla="*/ 15 h 49749"/>
                          <a:gd name="connsiteX2" fmla="*/ 0 w 177164"/>
                          <a:gd name="connsiteY2" fmla="*/ 20970 h 49749"/>
                          <a:gd name="connsiteX3" fmla="*/ 177165 w 177164"/>
                          <a:gd name="connsiteY3" fmla="*/ 42878 h 49749"/>
                        </a:gdLst>
                        <a:ahLst/>
                        <a:cxnLst>
                          <a:cxn ang="0">
                            <a:pos x="connsiteX0" y="connsiteY0"/>
                          </a:cxn>
                          <a:cxn ang="0">
                            <a:pos x="connsiteX1" y="connsiteY1"/>
                          </a:cxn>
                          <a:cxn ang="0">
                            <a:pos x="connsiteX2" y="connsiteY2"/>
                          </a:cxn>
                          <a:cxn ang="0">
                            <a:pos x="connsiteX3" y="connsiteY3"/>
                          </a:cxn>
                        </a:cxnLst>
                        <a:rect l="l" t="t" r="r" b="b"/>
                        <a:pathLst>
                          <a:path w="177164" h="49749">
                            <a:moveTo>
                              <a:pt x="177165" y="42878"/>
                            </a:moveTo>
                            <a:cubicBezTo>
                              <a:pt x="177165" y="42878"/>
                              <a:pt x="27623" y="-937"/>
                              <a:pt x="23813" y="15"/>
                            </a:cubicBezTo>
                            <a:cubicBezTo>
                              <a:pt x="20002" y="968"/>
                              <a:pt x="0" y="20970"/>
                              <a:pt x="0" y="20970"/>
                            </a:cubicBezTo>
                            <a:cubicBezTo>
                              <a:pt x="0" y="20970"/>
                              <a:pt x="175260" y="66690"/>
                              <a:pt x="177165" y="42878"/>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7" name="图形 479"/>
                      <p:cNvSpPr/>
                      <p:nvPr/>
                    </p:nvSpPr>
                    <p:spPr>
                      <a:xfrm>
                        <a:off x="4116972" y="3659532"/>
                        <a:ext cx="194042" cy="297482"/>
                      </a:xfrm>
                      <a:custGeom>
                        <a:avLst/>
                        <a:gdLst>
                          <a:gd name="connsiteX0" fmla="*/ 3543 w 194042"/>
                          <a:gd name="connsiteY0" fmla="*/ 249527 h 297482"/>
                          <a:gd name="connsiteX1" fmla="*/ 154038 w 194042"/>
                          <a:gd name="connsiteY1" fmla="*/ 296200 h 297482"/>
                          <a:gd name="connsiteX2" fmla="*/ 194043 w 194042"/>
                          <a:gd name="connsiteY2" fmla="*/ 55217 h 297482"/>
                          <a:gd name="connsiteX3" fmla="*/ 30213 w 194042"/>
                          <a:gd name="connsiteY3" fmla="*/ 2830 h 297482"/>
                          <a:gd name="connsiteX4" fmla="*/ 189280 w 194042"/>
                          <a:gd name="connsiteY4" fmla="*/ 56170 h 297482"/>
                          <a:gd name="connsiteX5" fmla="*/ 7353 w 194042"/>
                          <a:gd name="connsiteY5" fmla="*/ 23785 h 297482"/>
                          <a:gd name="connsiteX6" fmla="*/ 4495 w 194042"/>
                          <a:gd name="connsiteY6" fmla="*/ 27595 h 297482"/>
                          <a:gd name="connsiteX7" fmla="*/ 3543 w 194042"/>
                          <a:gd name="connsiteY7" fmla="*/ 249527 h 297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42" h="297482">
                            <a:moveTo>
                              <a:pt x="3543" y="249527"/>
                            </a:moveTo>
                            <a:cubicBezTo>
                              <a:pt x="3543" y="249527"/>
                              <a:pt x="139750" y="306677"/>
                              <a:pt x="154038" y="296200"/>
                            </a:cubicBezTo>
                            <a:cubicBezTo>
                              <a:pt x="168325" y="285722"/>
                              <a:pt x="194043" y="70457"/>
                              <a:pt x="194043" y="55217"/>
                            </a:cubicBezTo>
                            <a:cubicBezTo>
                              <a:pt x="193090" y="38072"/>
                              <a:pt x="25450" y="-12411"/>
                              <a:pt x="30213" y="2830"/>
                            </a:cubicBezTo>
                            <a:cubicBezTo>
                              <a:pt x="30213" y="2830"/>
                              <a:pt x="196900" y="42835"/>
                              <a:pt x="189280" y="56170"/>
                            </a:cubicBezTo>
                            <a:cubicBezTo>
                              <a:pt x="180708" y="70457"/>
                              <a:pt x="13068" y="22832"/>
                              <a:pt x="7353" y="23785"/>
                            </a:cubicBezTo>
                            <a:cubicBezTo>
                              <a:pt x="6400" y="23785"/>
                              <a:pt x="5448" y="25689"/>
                              <a:pt x="4495" y="27595"/>
                            </a:cubicBezTo>
                            <a:cubicBezTo>
                              <a:pt x="-5030" y="59980"/>
                              <a:pt x="3543" y="249527"/>
                              <a:pt x="3543" y="249527"/>
                            </a:cubicBezTo>
                            <a:close/>
                          </a:path>
                        </a:pathLst>
                      </a:custGeom>
                      <a:solidFill>
                        <a:srgbClr val="554D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8" name="图形 479"/>
                      <p:cNvSpPr/>
                      <p:nvPr/>
                    </p:nvSpPr>
                    <p:spPr>
                      <a:xfrm>
                        <a:off x="4142418" y="3678537"/>
                        <a:ext cx="158314" cy="41391"/>
                      </a:xfrm>
                      <a:custGeom>
                        <a:avLst/>
                        <a:gdLst>
                          <a:gd name="connsiteX0" fmla="*/ 158119 w 158314"/>
                          <a:gd name="connsiteY0" fmla="*/ 38117 h 41391"/>
                          <a:gd name="connsiteX1" fmla="*/ 17149 w 158314"/>
                          <a:gd name="connsiteY1" fmla="*/ 17 h 41391"/>
                          <a:gd name="connsiteX2" fmla="*/ 154309 w 158314"/>
                          <a:gd name="connsiteY2" fmla="*/ 39070 h 41391"/>
                          <a:gd name="connsiteX3" fmla="*/ 7624 w 158314"/>
                          <a:gd name="connsiteY3" fmla="*/ 4780 h 41391"/>
                          <a:gd name="connsiteX4" fmla="*/ 140022 w 158314"/>
                          <a:gd name="connsiteY4" fmla="*/ 37165 h 41391"/>
                          <a:gd name="connsiteX5" fmla="*/ 4 w 158314"/>
                          <a:gd name="connsiteY5" fmla="*/ 9542 h 41391"/>
                          <a:gd name="connsiteX6" fmla="*/ 158119 w 158314"/>
                          <a:gd name="connsiteY6" fmla="*/ 40022 h 4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314" h="41391">
                            <a:moveTo>
                              <a:pt x="158119" y="38117"/>
                            </a:moveTo>
                            <a:cubicBezTo>
                              <a:pt x="158119" y="38117"/>
                              <a:pt x="20959" y="-935"/>
                              <a:pt x="17149" y="17"/>
                            </a:cubicBezTo>
                            <a:cubicBezTo>
                              <a:pt x="13339" y="970"/>
                              <a:pt x="154309" y="39070"/>
                              <a:pt x="154309" y="39070"/>
                            </a:cubicBezTo>
                            <a:cubicBezTo>
                              <a:pt x="154309" y="39070"/>
                              <a:pt x="11434" y="3827"/>
                              <a:pt x="7624" y="4780"/>
                            </a:cubicBezTo>
                            <a:cubicBezTo>
                              <a:pt x="3814" y="6685"/>
                              <a:pt x="140022" y="37165"/>
                              <a:pt x="140022" y="37165"/>
                            </a:cubicBezTo>
                            <a:cubicBezTo>
                              <a:pt x="140022" y="37165"/>
                              <a:pt x="957" y="5732"/>
                              <a:pt x="4" y="9542"/>
                            </a:cubicBezTo>
                            <a:cubicBezTo>
                              <a:pt x="-948" y="14305"/>
                              <a:pt x="164787" y="48595"/>
                              <a:pt x="158119" y="40022"/>
                            </a:cubicBezTo>
                          </a:path>
                        </a:pathLst>
                      </a:custGeom>
                      <a:solidFill>
                        <a:srgbClr val="C1D6E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9" name="图形 479"/>
                      <p:cNvSpPr/>
                      <p:nvPr/>
                    </p:nvSpPr>
                    <p:spPr>
                      <a:xfrm>
                        <a:off x="4120514" y="3660485"/>
                        <a:ext cx="189547" cy="61292"/>
                      </a:xfrm>
                      <a:custGeom>
                        <a:avLst/>
                        <a:gdLst>
                          <a:gd name="connsiteX0" fmla="*/ 0 w 189547"/>
                          <a:gd name="connsiteY0" fmla="*/ 27594 h 61292"/>
                          <a:gd name="connsiteX1" fmla="*/ 94298 w 189547"/>
                          <a:gd name="connsiteY1" fmla="*/ 49502 h 61292"/>
                          <a:gd name="connsiteX2" fmla="*/ 189548 w 189547"/>
                          <a:gd name="connsiteY2" fmla="*/ 55217 h 61292"/>
                          <a:gd name="connsiteX3" fmla="*/ 25718 w 189547"/>
                          <a:gd name="connsiteY3" fmla="*/ 2830 h 61292"/>
                          <a:gd name="connsiteX4" fmla="*/ 184785 w 189547"/>
                          <a:gd name="connsiteY4" fmla="*/ 56169 h 61292"/>
                          <a:gd name="connsiteX5" fmla="*/ 2858 w 189547"/>
                          <a:gd name="connsiteY5" fmla="*/ 23785 h 61292"/>
                          <a:gd name="connsiteX6" fmla="*/ 0 w 189547"/>
                          <a:gd name="connsiteY6" fmla="*/ 27594 h 61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547" h="61292">
                            <a:moveTo>
                              <a:pt x="0" y="27594"/>
                            </a:moveTo>
                            <a:cubicBezTo>
                              <a:pt x="17145" y="31405"/>
                              <a:pt x="49530" y="38072"/>
                              <a:pt x="94298" y="49502"/>
                            </a:cubicBezTo>
                            <a:cubicBezTo>
                              <a:pt x="166688" y="67599"/>
                              <a:pt x="186690" y="60932"/>
                              <a:pt x="189548" y="55217"/>
                            </a:cubicBezTo>
                            <a:cubicBezTo>
                              <a:pt x="188595" y="38072"/>
                              <a:pt x="20955" y="-12411"/>
                              <a:pt x="25718" y="2830"/>
                            </a:cubicBezTo>
                            <a:cubicBezTo>
                              <a:pt x="25718" y="2830"/>
                              <a:pt x="192405" y="42835"/>
                              <a:pt x="184785" y="56169"/>
                            </a:cubicBezTo>
                            <a:cubicBezTo>
                              <a:pt x="176213" y="70457"/>
                              <a:pt x="8573" y="22832"/>
                              <a:pt x="2858" y="23785"/>
                            </a:cubicBezTo>
                            <a:cubicBezTo>
                              <a:pt x="952" y="23785"/>
                              <a:pt x="0" y="24737"/>
                              <a:pt x="0" y="27594"/>
                            </a:cubicBezTo>
                            <a:close/>
                          </a:path>
                        </a:pathLst>
                      </a:custGeom>
                      <a:solidFill>
                        <a:srgbClr val="554D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0" name="图形 479"/>
                      <p:cNvSpPr/>
                      <p:nvPr/>
                    </p:nvSpPr>
                    <p:spPr>
                      <a:xfrm>
                        <a:off x="4274820" y="3736456"/>
                        <a:ext cx="22859" cy="156410"/>
                      </a:xfrm>
                      <a:custGeom>
                        <a:avLst/>
                        <a:gdLst>
                          <a:gd name="connsiteX0" fmla="*/ 10477 w 22859"/>
                          <a:gd name="connsiteY0" fmla="*/ 200 h 156410"/>
                          <a:gd name="connsiteX1" fmla="*/ 0 w 22859"/>
                          <a:gd name="connsiteY1" fmla="*/ 150695 h 156410"/>
                          <a:gd name="connsiteX2" fmla="*/ 5715 w 22859"/>
                          <a:gd name="connsiteY2" fmla="*/ 156410 h 156410"/>
                          <a:gd name="connsiteX3" fmla="*/ 22860 w 22859"/>
                          <a:gd name="connsiteY3" fmla="*/ 200 h 156410"/>
                          <a:gd name="connsiteX4" fmla="*/ 10477 w 22859"/>
                          <a:gd name="connsiteY4" fmla="*/ 200 h 156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9" h="156410">
                            <a:moveTo>
                              <a:pt x="10477" y="200"/>
                            </a:moveTo>
                            <a:cubicBezTo>
                              <a:pt x="10477" y="200"/>
                              <a:pt x="6667" y="127835"/>
                              <a:pt x="0" y="150695"/>
                            </a:cubicBezTo>
                            <a:lnTo>
                              <a:pt x="5715" y="156410"/>
                            </a:lnTo>
                            <a:cubicBezTo>
                              <a:pt x="5715" y="156410"/>
                              <a:pt x="20955" y="29728"/>
                              <a:pt x="22860" y="200"/>
                            </a:cubicBezTo>
                            <a:cubicBezTo>
                              <a:pt x="22860" y="-752"/>
                              <a:pt x="17145" y="2105"/>
                              <a:pt x="10477" y="200"/>
                            </a:cubicBezTo>
                            <a:close/>
                          </a:path>
                        </a:pathLst>
                      </a:custGeom>
                      <a:solidFill>
                        <a:srgbClr val="554D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31" name="图形 479"/>
                    <p:cNvSpPr/>
                    <p:nvPr/>
                  </p:nvSpPr>
                  <p:spPr>
                    <a:xfrm>
                      <a:off x="4273867" y="3742371"/>
                      <a:ext cx="25811" cy="177165"/>
                    </a:xfrm>
                    <a:custGeom>
                      <a:avLst/>
                      <a:gdLst>
                        <a:gd name="connsiteX0" fmla="*/ 25718 w 25811"/>
                        <a:gd name="connsiteY0" fmla="*/ 0 h 177165"/>
                        <a:gd name="connsiteX1" fmla="*/ 0 w 25811"/>
                        <a:gd name="connsiteY1" fmla="*/ 177165 h 177165"/>
                      </a:gdLst>
                      <a:ahLst/>
                      <a:cxnLst>
                        <a:cxn ang="0">
                          <a:pos x="connsiteX0" y="connsiteY0"/>
                        </a:cxn>
                        <a:cxn ang="0">
                          <a:pos x="connsiteX1" y="connsiteY1"/>
                        </a:cxn>
                      </a:cxnLst>
                      <a:rect l="l" t="t" r="r" b="b"/>
                      <a:pathLst>
                        <a:path w="25811" h="177165">
                          <a:moveTo>
                            <a:pt x="25718" y="0"/>
                          </a:moveTo>
                          <a:cubicBezTo>
                            <a:pt x="27623" y="3810"/>
                            <a:pt x="0" y="177165"/>
                            <a:pt x="0" y="177165"/>
                          </a:cubicBezTo>
                        </a:path>
                      </a:pathLst>
                    </a:custGeom>
                    <a:noFill/>
                    <a:ln w="19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2" name="图形 479"/>
                    <p:cNvSpPr/>
                    <p:nvPr/>
                  </p:nvSpPr>
                  <p:spPr>
                    <a:xfrm>
                      <a:off x="4132897" y="3698557"/>
                      <a:ext cx="155257" cy="27236"/>
                    </a:xfrm>
                    <a:custGeom>
                      <a:avLst/>
                      <a:gdLst>
                        <a:gd name="connsiteX0" fmla="*/ 0 w 155257"/>
                        <a:gd name="connsiteY0" fmla="*/ 0 h 27236"/>
                        <a:gd name="connsiteX1" fmla="*/ 155257 w 155257"/>
                        <a:gd name="connsiteY1" fmla="*/ 26670 h 27236"/>
                      </a:gdLst>
                      <a:ahLst/>
                      <a:cxnLst>
                        <a:cxn ang="0">
                          <a:pos x="connsiteX0" y="connsiteY0"/>
                        </a:cxn>
                        <a:cxn ang="0">
                          <a:pos x="connsiteX1" y="connsiteY1"/>
                        </a:cxn>
                      </a:cxnLst>
                      <a:rect l="l" t="t" r="r" b="b"/>
                      <a:pathLst>
                        <a:path w="155257" h="27236">
                          <a:moveTo>
                            <a:pt x="0" y="0"/>
                          </a:moveTo>
                          <a:cubicBezTo>
                            <a:pt x="4763" y="4763"/>
                            <a:pt x="140970" y="31433"/>
                            <a:pt x="155257" y="26670"/>
                          </a:cubicBezTo>
                        </a:path>
                      </a:pathLst>
                    </a:custGeom>
                    <a:noFill/>
                    <a:ln w="19381" cap="flat">
                      <a:solidFill>
                        <a:srgbClr val="FFFFFF"/>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33" name="图形 479"/>
                  <p:cNvSpPr/>
                  <p:nvPr/>
                </p:nvSpPr>
                <p:spPr>
                  <a:xfrm>
                    <a:off x="4106227" y="3770652"/>
                    <a:ext cx="35820" cy="53723"/>
                  </a:xfrm>
                  <a:custGeom>
                    <a:avLst/>
                    <a:gdLst>
                      <a:gd name="connsiteX0" fmla="*/ 21908 w 35820"/>
                      <a:gd name="connsiteY0" fmla="*/ 12677 h 53723"/>
                      <a:gd name="connsiteX1" fmla="*/ 33338 w 35820"/>
                      <a:gd name="connsiteY1" fmla="*/ 52682 h 53723"/>
                      <a:gd name="connsiteX2" fmla="*/ 0 w 35820"/>
                      <a:gd name="connsiteY2" fmla="*/ 26012 h 53723"/>
                      <a:gd name="connsiteX3" fmla="*/ 21908 w 35820"/>
                      <a:gd name="connsiteY3" fmla="*/ 12677 h 53723"/>
                    </a:gdLst>
                    <a:ahLst/>
                    <a:cxnLst>
                      <a:cxn ang="0">
                        <a:pos x="connsiteX0" y="connsiteY0"/>
                      </a:cxn>
                      <a:cxn ang="0">
                        <a:pos x="connsiteX1" y="connsiteY1"/>
                      </a:cxn>
                      <a:cxn ang="0">
                        <a:pos x="connsiteX2" y="connsiteY2"/>
                      </a:cxn>
                      <a:cxn ang="0">
                        <a:pos x="connsiteX3" y="connsiteY3"/>
                      </a:cxn>
                    </a:cxnLst>
                    <a:rect l="l" t="t" r="r" b="b"/>
                    <a:pathLst>
                      <a:path w="35820" h="53723">
                        <a:moveTo>
                          <a:pt x="21908" y="12677"/>
                        </a:moveTo>
                        <a:cubicBezTo>
                          <a:pt x="21908" y="12677"/>
                          <a:pt x="42863" y="46967"/>
                          <a:pt x="33338" y="52682"/>
                        </a:cubicBezTo>
                        <a:cubicBezTo>
                          <a:pt x="23813" y="58397"/>
                          <a:pt x="0" y="39347"/>
                          <a:pt x="0" y="26012"/>
                        </a:cubicBezTo>
                        <a:cubicBezTo>
                          <a:pt x="953" y="12677"/>
                          <a:pt x="8573" y="-16850"/>
                          <a:pt x="21908" y="12677"/>
                        </a:cubicBezTo>
                        <a:close/>
                      </a:path>
                    </a:pathLst>
                  </a:custGeom>
                  <a:solidFill>
                    <a:srgbClr val="FFECD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34" name="图形 479"/>
                <p:cNvGrpSpPr/>
                <p:nvPr/>
              </p:nvGrpSpPr>
              <p:grpSpPr>
                <a:xfrm>
                  <a:off x="5520" y="3472"/>
                  <a:ext cx="1892" cy="3756"/>
                  <a:chOff x="3505200" y="2205037"/>
                  <a:chExt cx="1201340" cy="2385059"/>
                </a:xfrm>
              </p:grpSpPr>
              <p:grpSp>
                <p:nvGrpSpPr>
                  <p:cNvPr id="535" name="图形 479"/>
                  <p:cNvGrpSpPr/>
                  <p:nvPr/>
                </p:nvGrpSpPr>
                <p:grpSpPr>
                  <a:xfrm>
                    <a:off x="4409122" y="4117219"/>
                    <a:ext cx="297418" cy="418585"/>
                    <a:chOff x="4409122" y="4117219"/>
                    <a:chExt cx="297418" cy="418585"/>
                  </a:xfrm>
                </p:grpSpPr>
                <p:sp>
                  <p:nvSpPr>
                    <p:cNvPr id="536" name="图形 479"/>
                    <p:cNvSpPr/>
                    <p:nvPr/>
                  </p:nvSpPr>
                  <p:spPr>
                    <a:xfrm>
                      <a:off x="4492050" y="4228955"/>
                      <a:ext cx="133948" cy="198390"/>
                    </a:xfrm>
                    <a:custGeom>
                      <a:avLst/>
                      <a:gdLst>
                        <a:gd name="connsiteX0" fmla="*/ 892 w 133948"/>
                        <a:gd name="connsiteY0" fmla="*/ 173498 h 198390"/>
                        <a:gd name="connsiteX1" fmla="*/ 17084 w 133948"/>
                        <a:gd name="connsiteY1" fmla="*/ 139209 h 198390"/>
                        <a:gd name="connsiteX2" fmla="*/ 25657 w 133948"/>
                        <a:gd name="connsiteY2" fmla="*/ 106823 h 198390"/>
                        <a:gd name="connsiteX3" fmla="*/ 12322 w 133948"/>
                        <a:gd name="connsiteY3" fmla="*/ 77296 h 198390"/>
                        <a:gd name="connsiteX4" fmla="*/ 7559 w 133948"/>
                        <a:gd name="connsiteY4" fmla="*/ 45864 h 198390"/>
                        <a:gd name="connsiteX5" fmla="*/ 19942 w 133948"/>
                        <a:gd name="connsiteY5" fmla="*/ 33481 h 198390"/>
                        <a:gd name="connsiteX6" fmla="*/ 35182 w 133948"/>
                        <a:gd name="connsiteY6" fmla="*/ 24909 h 198390"/>
                        <a:gd name="connsiteX7" fmla="*/ 42802 w 133948"/>
                        <a:gd name="connsiteY7" fmla="*/ 23956 h 198390"/>
                        <a:gd name="connsiteX8" fmla="*/ 42802 w 133948"/>
                        <a:gd name="connsiteY8" fmla="*/ 36339 h 198390"/>
                        <a:gd name="connsiteX9" fmla="*/ 32324 w 133948"/>
                        <a:gd name="connsiteY9" fmla="*/ 45864 h 198390"/>
                        <a:gd name="connsiteX10" fmla="*/ 36134 w 133948"/>
                        <a:gd name="connsiteY10" fmla="*/ 57294 h 198390"/>
                        <a:gd name="connsiteX11" fmla="*/ 64709 w 133948"/>
                        <a:gd name="connsiteY11" fmla="*/ 5859 h 198390"/>
                        <a:gd name="connsiteX12" fmla="*/ 92332 w 133948"/>
                        <a:gd name="connsiteY12" fmla="*/ 1096 h 198390"/>
                        <a:gd name="connsiteX13" fmla="*/ 118049 w 133948"/>
                        <a:gd name="connsiteY13" fmla="*/ 15384 h 198390"/>
                        <a:gd name="connsiteX14" fmla="*/ 132337 w 133948"/>
                        <a:gd name="connsiteY14" fmla="*/ 29671 h 198390"/>
                        <a:gd name="connsiteX15" fmla="*/ 123764 w 133948"/>
                        <a:gd name="connsiteY15" fmla="*/ 62056 h 198390"/>
                        <a:gd name="connsiteX16" fmla="*/ 46612 w 133948"/>
                        <a:gd name="connsiteY16" fmla="*/ 175403 h 198390"/>
                        <a:gd name="connsiteX17" fmla="*/ 29467 w 133948"/>
                        <a:gd name="connsiteY17" fmla="*/ 194453 h 198390"/>
                        <a:gd name="connsiteX18" fmla="*/ 5654 w 133948"/>
                        <a:gd name="connsiteY18" fmla="*/ 194453 h 198390"/>
                        <a:gd name="connsiteX19" fmla="*/ 892 w 133948"/>
                        <a:gd name="connsiteY19" fmla="*/ 173498 h 198390"/>
                        <a:gd name="connsiteX20" fmla="*/ 10417 w 133948"/>
                        <a:gd name="connsiteY20" fmla="*/ 154448 h 19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3948" h="198390">
                          <a:moveTo>
                            <a:pt x="892" y="173498"/>
                          </a:moveTo>
                          <a:cubicBezTo>
                            <a:pt x="6607" y="162069"/>
                            <a:pt x="11369" y="150639"/>
                            <a:pt x="17084" y="139209"/>
                          </a:cubicBezTo>
                          <a:cubicBezTo>
                            <a:pt x="21847" y="128731"/>
                            <a:pt x="26609" y="118253"/>
                            <a:pt x="25657" y="106823"/>
                          </a:cubicBezTo>
                          <a:cubicBezTo>
                            <a:pt x="24704" y="96346"/>
                            <a:pt x="18037" y="86821"/>
                            <a:pt x="12322" y="77296"/>
                          </a:cubicBezTo>
                          <a:cubicBezTo>
                            <a:pt x="6607" y="67771"/>
                            <a:pt x="2797" y="55389"/>
                            <a:pt x="7559" y="45864"/>
                          </a:cubicBezTo>
                          <a:cubicBezTo>
                            <a:pt x="10417" y="40148"/>
                            <a:pt x="15179" y="36339"/>
                            <a:pt x="19942" y="33481"/>
                          </a:cubicBezTo>
                          <a:cubicBezTo>
                            <a:pt x="24704" y="30623"/>
                            <a:pt x="30419" y="27766"/>
                            <a:pt x="35182" y="24909"/>
                          </a:cubicBezTo>
                          <a:cubicBezTo>
                            <a:pt x="38039" y="23956"/>
                            <a:pt x="40897" y="23003"/>
                            <a:pt x="42802" y="23956"/>
                          </a:cubicBezTo>
                          <a:cubicBezTo>
                            <a:pt x="47564" y="25861"/>
                            <a:pt x="46612" y="32528"/>
                            <a:pt x="42802" y="36339"/>
                          </a:cubicBezTo>
                          <a:cubicBezTo>
                            <a:pt x="39944" y="40148"/>
                            <a:pt x="35182" y="42053"/>
                            <a:pt x="32324" y="45864"/>
                          </a:cubicBezTo>
                          <a:cubicBezTo>
                            <a:pt x="29467" y="49673"/>
                            <a:pt x="31372" y="57294"/>
                            <a:pt x="36134" y="57294"/>
                          </a:cubicBezTo>
                          <a:cubicBezTo>
                            <a:pt x="54232" y="48721"/>
                            <a:pt x="49469" y="19194"/>
                            <a:pt x="64709" y="5859"/>
                          </a:cubicBezTo>
                          <a:cubicBezTo>
                            <a:pt x="72329" y="-809"/>
                            <a:pt x="82807" y="-809"/>
                            <a:pt x="92332" y="1096"/>
                          </a:cubicBezTo>
                          <a:cubicBezTo>
                            <a:pt x="101857" y="3953"/>
                            <a:pt x="110429" y="9669"/>
                            <a:pt x="118049" y="15384"/>
                          </a:cubicBezTo>
                          <a:cubicBezTo>
                            <a:pt x="123764" y="19194"/>
                            <a:pt x="129479" y="23956"/>
                            <a:pt x="132337" y="29671"/>
                          </a:cubicBezTo>
                          <a:cubicBezTo>
                            <a:pt x="137099" y="40148"/>
                            <a:pt x="130432" y="52531"/>
                            <a:pt x="123764" y="62056"/>
                          </a:cubicBezTo>
                          <a:cubicBezTo>
                            <a:pt x="98047" y="100156"/>
                            <a:pt x="72329" y="138256"/>
                            <a:pt x="46612" y="175403"/>
                          </a:cubicBezTo>
                          <a:cubicBezTo>
                            <a:pt x="41849" y="182071"/>
                            <a:pt x="37087" y="189691"/>
                            <a:pt x="29467" y="194453"/>
                          </a:cubicBezTo>
                          <a:cubicBezTo>
                            <a:pt x="21847" y="199216"/>
                            <a:pt x="12322" y="200169"/>
                            <a:pt x="5654" y="194453"/>
                          </a:cubicBezTo>
                          <a:cubicBezTo>
                            <a:pt x="-61" y="189691"/>
                            <a:pt x="-1013" y="181119"/>
                            <a:pt x="892" y="173498"/>
                          </a:cubicBezTo>
                          <a:cubicBezTo>
                            <a:pt x="1844" y="166831"/>
                            <a:pt x="6607" y="160164"/>
                            <a:pt x="10417" y="154448"/>
                          </a:cubicBezTo>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7" name="图形 479"/>
                    <p:cNvSpPr/>
                    <p:nvPr/>
                  </p:nvSpPr>
                  <p:spPr>
                    <a:xfrm>
                      <a:off x="4536609" y="4227050"/>
                      <a:ext cx="79205" cy="88726"/>
                    </a:xfrm>
                    <a:custGeom>
                      <a:avLst/>
                      <a:gdLst>
                        <a:gd name="connsiteX0" fmla="*/ 15388 w 79205"/>
                        <a:gd name="connsiteY0" fmla="*/ 88726 h 88726"/>
                        <a:gd name="connsiteX1" fmla="*/ 6816 w 79205"/>
                        <a:gd name="connsiteY1" fmla="*/ 65866 h 88726"/>
                        <a:gd name="connsiteX2" fmla="*/ 148 w 79205"/>
                        <a:gd name="connsiteY2" fmla="*/ 52531 h 88726"/>
                        <a:gd name="connsiteX3" fmla="*/ 9673 w 79205"/>
                        <a:gd name="connsiteY3" fmla="*/ 47769 h 88726"/>
                        <a:gd name="connsiteX4" fmla="*/ 5863 w 79205"/>
                        <a:gd name="connsiteY4" fmla="*/ 29671 h 88726"/>
                        <a:gd name="connsiteX5" fmla="*/ 18245 w 79205"/>
                        <a:gd name="connsiteY5" fmla="*/ 5858 h 88726"/>
                        <a:gd name="connsiteX6" fmla="*/ 45868 w 79205"/>
                        <a:gd name="connsiteY6" fmla="*/ 1096 h 88726"/>
                        <a:gd name="connsiteX7" fmla="*/ 71586 w 79205"/>
                        <a:gd name="connsiteY7" fmla="*/ 15383 h 88726"/>
                        <a:gd name="connsiteX8" fmla="*/ 79206 w 79205"/>
                        <a:gd name="connsiteY8" fmla="*/ 21099 h 88726"/>
                        <a:gd name="connsiteX9" fmla="*/ 50631 w 79205"/>
                        <a:gd name="connsiteY9" fmla="*/ 57294 h 88726"/>
                        <a:gd name="connsiteX10" fmla="*/ 15388 w 79205"/>
                        <a:gd name="connsiteY10" fmla="*/ 88726 h 8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205" h="88726">
                          <a:moveTo>
                            <a:pt x="15388" y="88726"/>
                          </a:moveTo>
                          <a:cubicBezTo>
                            <a:pt x="13483" y="78249"/>
                            <a:pt x="10626" y="70629"/>
                            <a:pt x="6816" y="65866"/>
                          </a:cubicBezTo>
                          <a:cubicBezTo>
                            <a:pt x="3006" y="60151"/>
                            <a:pt x="-805" y="56341"/>
                            <a:pt x="148" y="52531"/>
                          </a:cubicBezTo>
                          <a:cubicBezTo>
                            <a:pt x="1101" y="49674"/>
                            <a:pt x="5863" y="48721"/>
                            <a:pt x="9673" y="47769"/>
                          </a:cubicBezTo>
                          <a:cubicBezTo>
                            <a:pt x="7768" y="42054"/>
                            <a:pt x="6816" y="35386"/>
                            <a:pt x="5863" y="29671"/>
                          </a:cubicBezTo>
                          <a:cubicBezTo>
                            <a:pt x="8720" y="20146"/>
                            <a:pt x="11578" y="11574"/>
                            <a:pt x="18245" y="5858"/>
                          </a:cubicBezTo>
                          <a:cubicBezTo>
                            <a:pt x="25866" y="-809"/>
                            <a:pt x="36343" y="-809"/>
                            <a:pt x="45868" y="1096"/>
                          </a:cubicBezTo>
                          <a:cubicBezTo>
                            <a:pt x="55393" y="3954"/>
                            <a:pt x="63966" y="9669"/>
                            <a:pt x="71586" y="15383"/>
                          </a:cubicBezTo>
                          <a:cubicBezTo>
                            <a:pt x="74443" y="17289"/>
                            <a:pt x="77301" y="19194"/>
                            <a:pt x="79206" y="21099"/>
                          </a:cubicBezTo>
                          <a:cubicBezTo>
                            <a:pt x="72538" y="31576"/>
                            <a:pt x="63966" y="43958"/>
                            <a:pt x="50631" y="57294"/>
                          </a:cubicBezTo>
                          <a:cubicBezTo>
                            <a:pt x="40153" y="72533"/>
                            <a:pt x="26818" y="82058"/>
                            <a:pt x="15388" y="88726"/>
                          </a:cubicBezTo>
                          <a:close/>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538" name="图形 479"/>
                    <p:cNvGrpSpPr/>
                    <p:nvPr/>
                  </p:nvGrpSpPr>
                  <p:grpSpPr>
                    <a:xfrm>
                      <a:off x="4411863" y="4117219"/>
                      <a:ext cx="294676" cy="332495"/>
                      <a:chOff x="4411863" y="4117219"/>
                      <a:chExt cx="294676" cy="332495"/>
                    </a:xfrm>
                  </p:grpSpPr>
                  <p:sp>
                    <p:nvSpPr>
                      <p:cNvPr id="539" name="图形 479"/>
                      <p:cNvSpPr/>
                      <p:nvPr/>
                    </p:nvSpPr>
                    <p:spPr>
                      <a:xfrm>
                        <a:off x="4417695" y="4123778"/>
                        <a:ext cx="288845" cy="325936"/>
                      </a:xfrm>
                      <a:custGeom>
                        <a:avLst/>
                        <a:gdLst>
                          <a:gd name="connsiteX0" fmla="*/ 60960 w 288845"/>
                          <a:gd name="connsiteY0" fmla="*/ 546 h 325936"/>
                          <a:gd name="connsiteX1" fmla="*/ 0 w 288845"/>
                          <a:gd name="connsiteY1" fmla="*/ 53886 h 325936"/>
                          <a:gd name="connsiteX2" fmla="*/ 116205 w 288845"/>
                          <a:gd name="connsiteY2" fmla="*/ 178663 h 325936"/>
                          <a:gd name="connsiteX3" fmla="*/ 221932 w 288845"/>
                          <a:gd name="connsiteY3" fmla="*/ 318681 h 325936"/>
                          <a:gd name="connsiteX4" fmla="*/ 221932 w 288845"/>
                          <a:gd name="connsiteY4" fmla="*/ 318681 h 325936"/>
                          <a:gd name="connsiteX5" fmla="*/ 242888 w 288845"/>
                          <a:gd name="connsiteY5" fmla="*/ 325348 h 325936"/>
                          <a:gd name="connsiteX6" fmla="*/ 286703 w 288845"/>
                          <a:gd name="connsiteY6" fmla="*/ 288201 h 325936"/>
                          <a:gd name="connsiteX7" fmla="*/ 286703 w 288845"/>
                          <a:gd name="connsiteY7" fmla="*/ 270103 h 325936"/>
                          <a:gd name="connsiteX8" fmla="*/ 286703 w 288845"/>
                          <a:gd name="connsiteY8" fmla="*/ 270103 h 325936"/>
                          <a:gd name="connsiteX9" fmla="*/ 286703 w 288845"/>
                          <a:gd name="connsiteY9" fmla="*/ 270103 h 325936"/>
                          <a:gd name="connsiteX10" fmla="*/ 282892 w 288845"/>
                          <a:gd name="connsiteY10" fmla="*/ 266293 h 325936"/>
                          <a:gd name="connsiteX11" fmla="*/ 170497 w 288845"/>
                          <a:gd name="connsiteY11" fmla="*/ 149136 h 325936"/>
                          <a:gd name="connsiteX12" fmla="*/ 60960 w 288845"/>
                          <a:gd name="connsiteY12" fmla="*/ 546 h 32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45" h="325936">
                            <a:moveTo>
                              <a:pt x="60960" y="546"/>
                            </a:moveTo>
                            <a:lnTo>
                              <a:pt x="0" y="53886"/>
                            </a:lnTo>
                            <a:cubicBezTo>
                              <a:pt x="0" y="53886"/>
                              <a:pt x="80010" y="134848"/>
                              <a:pt x="116205" y="178663"/>
                            </a:cubicBezTo>
                            <a:cubicBezTo>
                              <a:pt x="156210" y="226288"/>
                              <a:pt x="221932" y="318681"/>
                              <a:pt x="221932" y="318681"/>
                            </a:cubicBezTo>
                            <a:lnTo>
                              <a:pt x="221932" y="318681"/>
                            </a:lnTo>
                            <a:cubicBezTo>
                              <a:pt x="225742" y="324396"/>
                              <a:pt x="233363" y="327253"/>
                              <a:pt x="242888" y="325348"/>
                            </a:cubicBezTo>
                            <a:cubicBezTo>
                              <a:pt x="260985" y="322491"/>
                              <a:pt x="280988" y="305346"/>
                              <a:pt x="286703" y="288201"/>
                            </a:cubicBezTo>
                            <a:cubicBezTo>
                              <a:pt x="289560" y="280581"/>
                              <a:pt x="289560" y="274866"/>
                              <a:pt x="286703" y="270103"/>
                            </a:cubicBezTo>
                            <a:lnTo>
                              <a:pt x="286703" y="270103"/>
                            </a:lnTo>
                            <a:lnTo>
                              <a:pt x="286703" y="270103"/>
                            </a:lnTo>
                            <a:cubicBezTo>
                              <a:pt x="285750" y="268198"/>
                              <a:pt x="284797" y="267246"/>
                              <a:pt x="282892" y="266293"/>
                            </a:cubicBezTo>
                            <a:cubicBezTo>
                              <a:pt x="282892" y="266293"/>
                              <a:pt x="202882" y="190093"/>
                              <a:pt x="170497" y="149136"/>
                            </a:cubicBezTo>
                            <a:cubicBezTo>
                              <a:pt x="121920" y="86271"/>
                              <a:pt x="53340" y="-8027"/>
                              <a:pt x="60960" y="546"/>
                            </a:cubicBezTo>
                            <a:close/>
                          </a:path>
                        </a:pathLst>
                      </a:custGeom>
                      <a:solidFill>
                        <a:srgbClr val="FDE3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0" name="图形 479"/>
                      <p:cNvSpPr/>
                      <p:nvPr/>
                    </p:nvSpPr>
                    <p:spPr>
                      <a:xfrm>
                        <a:off x="4411863" y="4117219"/>
                        <a:ext cx="69764" cy="63740"/>
                      </a:xfrm>
                      <a:custGeom>
                        <a:avLst/>
                        <a:gdLst>
                          <a:gd name="connsiteX0" fmla="*/ 23929 w 69764"/>
                          <a:gd name="connsiteY0" fmla="*/ 63303 h 63740"/>
                          <a:gd name="connsiteX1" fmla="*/ 67744 w 69764"/>
                          <a:gd name="connsiteY1" fmla="*/ 26155 h 63740"/>
                          <a:gd name="connsiteX2" fmla="*/ 45836 w 69764"/>
                          <a:gd name="connsiteY2" fmla="*/ 438 h 63740"/>
                          <a:gd name="connsiteX3" fmla="*/ 2021 w 69764"/>
                          <a:gd name="connsiteY3" fmla="*/ 37585 h 63740"/>
                          <a:gd name="connsiteX4" fmla="*/ 23929 w 69764"/>
                          <a:gd name="connsiteY4" fmla="*/ 63303 h 63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64" h="63740">
                            <a:moveTo>
                              <a:pt x="23929" y="63303"/>
                            </a:moveTo>
                            <a:cubicBezTo>
                              <a:pt x="42026" y="60445"/>
                              <a:pt x="62029" y="43300"/>
                              <a:pt x="67744" y="26155"/>
                            </a:cubicBezTo>
                            <a:cubicBezTo>
                              <a:pt x="74411" y="9010"/>
                              <a:pt x="63934" y="-2420"/>
                              <a:pt x="45836" y="438"/>
                            </a:cubicBezTo>
                            <a:cubicBezTo>
                              <a:pt x="27739" y="3295"/>
                              <a:pt x="7736" y="20440"/>
                              <a:pt x="2021" y="37585"/>
                            </a:cubicBezTo>
                            <a:cubicBezTo>
                              <a:pt x="-4646" y="54730"/>
                              <a:pt x="5831" y="66160"/>
                              <a:pt x="23929" y="63303"/>
                            </a:cubicBezTo>
                          </a:path>
                        </a:pathLst>
                      </a:custGeom>
                      <a:solidFill>
                        <a:srgbClr val="E8CA9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1" name="图形 479"/>
                      <p:cNvSpPr/>
                      <p:nvPr/>
                    </p:nvSpPr>
                    <p:spPr>
                      <a:xfrm>
                        <a:off x="4531042" y="4260532"/>
                        <a:ext cx="68580" cy="66675"/>
                      </a:xfrm>
                      <a:custGeom>
                        <a:avLst/>
                        <a:gdLst>
                          <a:gd name="connsiteX0" fmla="*/ 57150 w 68580"/>
                          <a:gd name="connsiteY0" fmla="*/ 12383 h 66675"/>
                          <a:gd name="connsiteX1" fmla="*/ 47625 w 68580"/>
                          <a:gd name="connsiteY1" fmla="*/ 0 h 66675"/>
                          <a:gd name="connsiteX2" fmla="*/ 0 w 68580"/>
                          <a:gd name="connsiteY2" fmla="*/ 39052 h 66675"/>
                          <a:gd name="connsiteX3" fmla="*/ 1905 w 68580"/>
                          <a:gd name="connsiteY3" fmla="*/ 41910 h 66675"/>
                          <a:gd name="connsiteX4" fmla="*/ 21908 w 68580"/>
                          <a:gd name="connsiteY4" fmla="*/ 66675 h 66675"/>
                          <a:gd name="connsiteX5" fmla="*/ 68580 w 68580"/>
                          <a:gd name="connsiteY5" fmla="*/ 27622 h 66675"/>
                          <a:gd name="connsiteX6" fmla="*/ 57150 w 68580"/>
                          <a:gd name="connsiteY6" fmla="*/ 12383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 h="66675">
                            <a:moveTo>
                              <a:pt x="57150" y="12383"/>
                            </a:moveTo>
                            <a:cubicBezTo>
                              <a:pt x="54293" y="8572"/>
                              <a:pt x="51435" y="4763"/>
                              <a:pt x="47625" y="0"/>
                            </a:cubicBezTo>
                            <a:cubicBezTo>
                              <a:pt x="42863" y="13335"/>
                              <a:pt x="30480" y="36195"/>
                              <a:pt x="0" y="39052"/>
                            </a:cubicBezTo>
                            <a:cubicBezTo>
                              <a:pt x="953" y="40005"/>
                              <a:pt x="1905" y="40958"/>
                              <a:pt x="1905" y="41910"/>
                            </a:cubicBezTo>
                            <a:cubicBezTo>
                              <a:pt x="7620" y="49530"/>
                              <a:pt x="14288" y="57150"/>
                              <a:pt x="21908" y="66675"/>
                            </a:cubicBezTo>
                            <a:cubicBezTo>
                              <a:pt x="44768" y="59055"/>
                              <a:pt x="60008" y="43815"/>
                              <a:pt x="68580" y="27622"/>
                            </a:cubicBezTo>
                            <a:cubicBezTo>
                              <a:pt x="64770" y="21908"/>
                              <a:pt x="60960" y="16192"/>
                              <a:pt x="57150" y="12383"/>
                            </a:cubicBezTo>
                            <a:close/>
                          </a:path>
                        </a:pathLst>
                      </a:custGeom>
                      <a:solidFill>
                        <a:srgbClr val="FF4A4A"/>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2" name="图形 479"/>
                      <p:cNvSpPr/>
                      <p:nvPr/>
                    </p:nvSpPr>
                    <p:spPr>
                      <a:xfrm>
                        <a:off x="4579620" y="4251959"/>
                        <a:ext cx="80009" cy="38101"/>
                      </a:xfrm>
                      <a:custGeom>
                        <a:avLst/>
                        <a:gdLst>
                          <a:gd name="connsiteX0" fmla="*/ 0 w 80009"/>
                          <a:gd name="connsiteY0" fmla="*/ 8573 h 38101"/>
                          <a:gd name="connsiteX1" fmla="*/ 64770 w 80009"/>
                          <a:gd name="connsiteY1" fmla="*/ 0 h 38101"/>
                          <a:gd name="connsiteX2" fmla="*/ 60007 w 80009"/>
                          <a:gd name="connsiteY2" fmla="*/ 20955 h 38101"/>
                          <a:gd name="connsiteX3" fmla="*/ 80010 w 80009"/>
                          <a:gd name="connsiteY3" fmla="*/ 18098 h 38101"/>
                          <a:gd name="connsiteX4" fmla="*/ 20955 w 80009"/>
                          <a:gd name="connsiteY4" fmla="*/ 34290 h 38101"/>
                          <a:gd name="connsiteX5" fmla="*/ 0 w 80009"/>
                          <a:gd name="connsiteY5" fmla="*/ 8573 h 3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09" h="38101">
                            <a:moveTo>
                              <a:pt x="0" y="8573"/>
                            </a:moveTo>
                            <a:cubicBezTo>
                              <a:pt x="0" y="8573"/>
                              <a:pt x="44767" y="19050"/>
                              <a:pt x="64770" y="0"/>
                            </a:cubicBezTo>
                            <a:cubicBezTo>
                              <a:pt x="64770" y="0"/>
                              <a:pt x="64770" y="14288"/>
                              <a:pt x="60007" y="20955"/>
                            </a:cubicBezTo>
                            <a:cubicBezTo>
                              <a:pt x="60007" y="20955"/>
                              <a:pt x="75247" y="21908"/>
                              <a:pt x="80010" y="18098"/>
                            </a:cubicBezTo>
                            <a:cubicBezTo>
                              <a:pt x="80010" y="18098"/>
                              <a:pt x="70485" y="48578"/>
                              <a:pt x="20955" y="34290"/>
                            </a:cubicBezTo>
                            <a:lnTo>
                              <a:pt x="0" y="8573"/>
                            </a:lnTo>
                            <a:close/>
                          </a:path>
                        </a:pathLst>
                      </a:custGeom>
                      <a:solidFill>
                        <a:srgbClr val="FF3B3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43" name="图形 479"/>
                    <p:cNvSpPr/>
                    <p:nvPr/>
                  </p:nvSpPr>
                  <p:spPr>
                    <a:xfrm>
                      <a:off x="4585659" y="4240773"/>
                      <a:ext cx="33051" cy="40331"/>
                    </a:xfrm>
                    <a:custGeom>
                      <a:avLst/>
                      <a:gdLst>
                        <a:gd name="connsiteX0" fmla="*/ 20631 w 33051"/>
                        <a:gd name="connsiteY0" fmla="*/ 3567 h 40331"/>
                        <a:gd name="connsiteX1" fmla="*/ 30156 w 33051"/>
                        <a:gd name="connsiteY1" fmla="*/ 1661 h 40331"/>
                        <a:gd name="connsiteX2" fmla="*/ 32061 w 33051"/>
                        <a:gd name="connsiteY2" fmla="*/ 12139 h 40331"/>
                        <a:gd name="connsiteX3" fmla="*/ 25393 w 33051"/>
                        <a:gd name="connsiteY3" fmla="*/ 21664 h 40331"/>
                        <a:gd name="connsiteX4" fmla="*/ 14916 w 33051"/>
                        <a:gd name="connsiteY4" fmla="*/ 34047 h 40331"/>
                        <a:gd name="connsiteX5" fmla="*/ 8248 w 33051"/>
                        <a:gd name="connsiteY5" fmla="*/ 39761 h 40331"/>
                        <a:gd name="connsiteX6" fmla="*/ 628 w 33051"/>
                        <a:gd name="connsiteY6" fmla="*/ 37856 h 40331"/>
                        <a:gd name="connsiteX7" fmla="*/ 3486 w 33051"/>
                        <a:gd name="connsiteY7" fmla="*/ 28331 h 40331"/>
                        <a:gd name="connsiteX8" fmla="*/ 20631 w 33051"/>
                        <a:gd name="connsiteY8" fmla="*/ 3567 h 4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51" h="40331">
                          <a:moveTo>
                            <a:pt x="20631" y="3567"/>
                          </a:moveTo>
                          <a:cubicBezTo>
                            <a:pt x="21583" y="-244"/>
                            <a:pt x="27298" y="-1196"/>
                            <a:pt x="30156" y="1661"/>
                          </a:cubicBezTo>
                          <a:cubicBezTo>
                            <a:pt x="33013" y="4519"/>
                            <a:pt x="33966" y="9281"/>
                            <a:pt x="32061" y="12139"/>
                          </a:cubicBezTo>
                          <a:cubicBezTo>
                            <a:pt x="31108" y="15949"/>
                            <a:pt x="28251" y="18806"/>
                            <a:pt x="25393" y="21664"/>
                          </a:cubicBezTo>
                          <a:cubicBezTo>
                            <a:pt x="21583" y="25474"/>
                            <a:pt x="17773" y="30236"/>
                            <a:pt x="14916" y="34047"/>
                          </a:cubicBezTo>
                          <a:cubicBezTo>
                            <a:pt x="13011" y="35951"/>
                            <a:pt x="11106" y="38809"/>
                            <a:pt x="8248" y="39761"/>
                          </a:cubicBezTo>
                          <a:cubicBezTo>
                            <a:pt x="5391" y="40714"/>
                            <a:pt x="1581" y="40714"/>
                            <a:pt x="628" y="37856"/>
                          </a:cubicBezTo>
                          <a:cubicBezTo>
                            <a:pt x="-1277" y="34999"/>
                            <a:pt x="1581" y="31189"/>
                            <a:pt x="3486" y="28331"/>
                          </a:cubicBezTo>
                          <a:cubicBezTo>
                            <a:pt x="11106" y="18806"/>
                            <a:pt x="13963" y="12139"/>
                            <a:pt x="20631" y="3567"/>
                          </a:cubicBezTo>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4" name="图形 479"/>
                    <p:cNvSpPr/>
                    <p:nvPr/>
                  </p:nvSpPr>
                  <p:spPr>
                    <a:xfrm>
                      <a:off x="4539110" y="4216716"/>
                      <a:ext cx="43740" cy="48440"/>
                    </a:xfrm>
                    <a:custGeom>
                      <a:avLst/>
                      <a:gdLst>
                        <a:gd name="connsiteX0" fmla="*/ 28127 w 43740"/>
                        <a:gd name="connsiteY0" fmla="*/ 4763 h 48440"/>
                        <a:gd name="connsiteX1" fmla="*/ 2410 w 43740"/>
                        <a:gd name="connsiteY1" fmla="*/ 37148 h 48440"/>
                        <a:gd name="connsiteX2" fmla="*/ 1457 w 43740"/>
                        <a:gd name="connsiteY2" fmla="*/ 47625 h 48440"/>
                        <a:gd name="connsiteX3" fmla="*/ 9077 w 43740"/>
                        <a:gd name="connsiteY3" fmla="*/ 46673 h 48440"/>
                        <a:gd name="connsiteX4" fmla="*/ 43367 w 43740"/>
                        <a:gd name="connsiteY4" fmla="*/ 8573 h 48440"/>
                        <a:gd name="connsiteX5" fmla="*/ 41462 w 43740"/>
                        <a:gd name="connsiteY5" fmla="*/ 953 h 48440"/>
                        <a:gd name="connsiteX6" fmla="*/ 38605 w 43740"/>
                        <a:gd name="connsiteY6" fmla="*/ 0 h 48440"/>
                        <a:gd name="connsiteX7" fmla="*/ 19555 w 43740"/>
                        <a:gd name="connsiteY7" fmla="*/ 12383 h 4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40" h="48440">
                          <a:moveTo>
                            <a:pt x="28127" y="4763"/>
                          </a:moveTo>
                          <a:cubicBezTo>
                            <a:pt x="18602" y="14288"/>
                            <a:pt x="10030" y="24765"/>
                            <a:pt x="2410" y="37148"/>
                          </a:cubicBezTo>
                          <a:cubicBezTo>
                            <a:pt x="505" y="40005"/>
                            <a:pt x="-1400" y="45720"/>
                            <a:pt x="1457" y="47625"/>
                          </a:cubicBezTo>
                          <a:cubicBezTo>
                            <a:pt x="3362" y="49530"/>
                            <a:pt x="6220" y="47625"/>
                            <a:pt x="9077" y="46673"/>
                          </a:cubicBezTo>
                          <a:cubicBezTo>
                            <a:pt x="22412" y="36195"/>
                            <a:pt x="37652" y="25717"/>
                            <a:pt x="43367" y="8573"/>
                          </a:cubicBezTo>
                          <a:cubicBezTo>
                            <a:pt x="44320" y="6667"/>
                            <a:pt x="43367" y="2858"/>
                            <a:pt x="41462" y="953"/>
                          </a:cubicBezTo>
                          <a:cubicBezTo>
                            <a:pt x="40510" y="0"/>
                            <a:pt x="39557" y="0"/>
                            <a:pt x="38605" y="0"/>
                          </a:cubicBezTo>
                          <a:cubicBezTo>
                            <a:pt x="30985" y="953"/>
                            <a:pt x="23365" y="5715"/>
                            <a:pt x="19555" y="12383"/>
                          </a:cubicBezTo>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5" name="图形 479"/>
                    <p:cNvSpPr/>
                    <p:nvPr/>
                  </p:nvSpPr>
                  <p:spPr>
                    <a:xfrm>
                      <a:off x="4546282" y="4223963"/>
                      <a:ext cx="50244" cy="65397"/>
                    </a:xfrm>
                    <a:custGeom>
                      <a:avLst/>
                      <a:gdLst>
                        <a:gd name="connsiteX0" fmla="*/ 39052 w 50244"/>
                        <a:gd name="connsiteY0" fmla="*/ 4184 h 65397"/>
                        <a:gd name="connsiteX1" fmla="*/ 3810 w 50244"/>
                        <a:gd name="connsiteY1" fmla="*/ 48951 h 65397"/>
                        <a:gd name="connsiteX2" fmla="*/ 0 w 50244"/>
                        <a:gd name="connsiteY2" fmla="*/ 57524 h 65397"/>
                        <a:gd name="connsiteX3" fmla="*/ 4763 w 50244"/>
                        <a:gd name="connsiteY3" fmla="*/ 65144 h 65397"/>
                        <a:gd name="connsiteX4" fmla="*/ 11430 w 50244"/>
                        <a:gd name="connsiteY4" fmla="*/ 62286 h 65397"/>
                        <a:gd name="connsiteX5" fmla="*/ 41910 w 50244"/>
                        <a:gd name="connsiteY5" fmla="*/ 28949 h 65397"/>
                        <a:gd name="connsiteX6" fmla="*/ 49530 w 50244"/>
                        <a:gd name="connsiteY6" fmla="*/ 15614 h 65397"/>
                        <a:gd name="connsiteX7" fmla="*/ 49530 w 50244"/>
                        <a:gd name="connsiteY7" fmla="*/ 2279 h 65397"/>
                        <a:gd name="connsiteX8" fmla="*/ 44767 w 50244"/>
                        <a:gd name="connsiteY8" fmla="*/ 374 h 65397"/>
                        <a:gd name="connsiteX9" fmla="*/ 37147 w 50244"/>
                        <a:gd name="connsiteY9" fmla="*/ 5136 h 65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 h="65397">
                          <a:moveTo>
                            <a:pt x="39052" y="4184"/>
                          </a:moveTo>
                          <a:cubicBezTo>
                            <a:pt x="24765" y="19424"/>
                            <a:pt x="16192" y="32759"/>
                            <a:pt x="3810" y="48951"/>
                          </a:cubicBezTo>
                          <a:cubicBezTo>
                            <a:pt x="1905" y="51809"/>
                            <a:pt x="0" y="53714"/>
                            <a:pt x="0" y="57524"/>
                          </a:cubicBezTo>
                          <a:cubicBezTo>
                            <a:pt x="0" y="60381"/>
                            <a:pt x="952" y="65144"/>
                            <a:pt x="4763" y="65144"/>
                          </a:cubicBezTo>
                          <a:cubicBezTo>
                            <a:pt x="7620" y="66096"/>
                            <a:pt x="9525" y="64191"/>
                            <a:pt x="11430" y="62286"/>
                          </a:cubicBezTo>
                          <a:cubicBezTo>
                            <a:pt x="21907" y="51809"/>
                            <a:pt x="32385" y="41331"/>
                            <a:pt x="41910" y="28949"/>
                          </a:cubicBezTo>
                          <a:cubicBezTo>
                            <a:pt x="44767" y="25139"/>
                            <a:pt x="48577" y="21329"/>
                            <a:pt x="49530" y="15614"/>
                          </a:cubicBezTo>
                          <a:cubicBezTo>
                            <a:pt x="50482" y="11804"/>
                            <a:pt x="50482" y="7041"/>
                            <a:pt x="49530" y="2279"/>
                          </a:cubicBezTo>
                          <a:cubicBezTo>
                            <a:pt x="48577" y="374"/>
                            <a:pt x="46672" y="-579"/>
                            <a:pt x="44767" y="374"/>
                          </a:cubicBezTo>
                          <a:cubicBezTo>
                            <a:pt x="41910" y="1326"/>
                            <a:pt x="38100" y="2279"/>
                            <a:pt x="37147" y="5136"/>
                          </a:cubicBezTo>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6" name="图形 479"/>
                    <p:cNvSpPr/>
                    <p:nvPr/>
                  </p:nvSpPr>
                  <p:spPr>
                    <a:xfrm>
                      <a:off x="4567561" y="4233207"/>
                      <a:ext cx="40209" cy="48809"/>
                    </a:xfrm>
                    <a:custGeom>
                      <a:avLst/>
                      <a:gdLst>
                        <a:gd name="connsiteX0" fmla="*/ 25393 w 40209"/>
                        <a:gd name="connsiteY0" fmla="*/ 4465 h 48809"/>
                        <a:gd name="connsiteX1" fmla="*/ 36823 w 40209"/>
                        <a:gd name="connsiteY1" fmla="*/ 1607 h 48809"/>
                        <a:gd name="connsiteX2" fmla="*/ 39681 w 40209"/>
                        <a:gd name="connsiteY2" fmla="*/ 14942 h 48809"/>
                        <a:gd name="connsiteX3" fmla="*/ 32061 w 40209"/>
                        <a:gd name="connsiteY3" fmla="*/ 26372 h 48809"/>
                        <a:gd name="connsiteX4" fmla="*/ 18726 w 40209"/>
                        <a:gd name="connsiteY4" fmla="*/ 41612 h 48809"/>
                        <a:gd name="connsiteX5" fmla="*/ 10153 w 40209"/>
                        <a:gd name="connsiteY5" fmla="*/ 48280 h 48809"/>
                        <a:gd name="connsiteX6" fmla="*/ 628 w 40209"/>
                        <a:gd name="connsiteY6" fmla="*/ 45422 h 48809"/>
                        <a:gd name="connsiteX7" fmla="*/ 3486 w 40209"/>
                        <a:gd name="connsiteY7" fmla="*/ 33040 h 48809"/>
                        <a:gd name="connsiteX8" fmla="*/ 25393 w 40209"/>
                        <a:gd name="connsiteY8" fmla="*/ 4465 h 48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09" h="48809">
                          <a:moveTo>
                            <a:pt x="25393" y="4465"/>
                          </a:moveTo>
                          <a:cubicBezTo>
                            <a:pt x="27298" y="-298"/>
                            <a:pt x="33966" y="-1250"/>
                            <a:pt x="36823" y="1607"/>
                          </a:cubicBezTo>
                          <a:cubicBezTo>
                            <a:pt x="40633" y="4465"/>
                            <a:pt x="40633" y="10180"/>
                            <a:pt x="39681" y="14942"/>
                          </a:cubicBezTo>
                          <a:cubicBezTo>
                            <a:pt x="37776" y="19705"/>
                            <a:pt x="34918" y="23515"/>
                            <a:pt x="32061" y="26372"/>
                          </a:cubicBezTo>
                          <a:cubicBezTo>
                            <a:pt x="27298" y="31135"/>
                            <a:pt x="23488" y="36850"/>
                            <a:pt x="18726" y="41612"/>
                          </a:cubicBezTo>
                          <a:cubicBezTo>
                            <a:pt x="15868" y="44470"/>
                            <a:pt x="13963" y="47327"/>
                            <a:pt x="10153" y="48280"/>
                          </a:cubicBezTo>
                          <a:cubicBezTo>
                            <a:pt x="6343" y="49232"/>
                            <a:pt x="2533" y="49232"/>
                            <a:pt x="628" y="45422"/>
                          </a:cubicBezTo>
                          <a:cubicBezTo>
                            <a:pt x="-1277" y="41612"/>
                            <a:pt x="1581" y="36850"/>
                            <a:pt x="3486" y="33040"/>
                          </a:cubicBezTo>
                          <a:cubicBezTo>
                            <a:pt x="12058" y="22562"/>
                            <a:pt x="15868" y="14942"/>
                            <a:pt x="25393" y="4465"/>
                          </a:cubicBezTo>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7" name="图形 479"/>
                    <p:cNvSpPr/>
                    <p:nvPr/>
                  </p:nvSpPr>
                  <p:spPr>
                    <a:xfrm>
                      <a:off x="4409122" y="4361496"/>
                      <a:ext cx="89535" cy="174307"/>
                    </a:xfrm>
                    <a:custGeom>
                      <a:avLst/>
                      <a:gdLst>
                        <a:gd name="connsiteX0" fmla="*/ 12382 w 89535"/>
                        <a:gd name="connsiteY0" fmla="*/ 174308 h 174307"/>
                        <a:gd name="connsiteX1" fmla="*/ 0 w 89535"/>
                        <a:gd name="connsiteY1" fmla="*/ 155258 h 174307"/>
                        <a:gd name="connsiteX2" fmla="*/ 89535 w 89535"/>
                        <a:gd name="connsiteY2" fmla="*/ 0 h 174307"/>
                        <a:gd name="connsiteX3" fmla="*/ 12382 w 89535"/>
                        <a:gd name="connsiteY3" fmla="*/ 174308 h 174307"/>
                      </a:gdLst>
                      <a:ahLst/>
                      <a:cxnLst>
                        <a:cxn ang="0">
                          <a:pos x="connsiteX0" y="connsiteY0"/>
                        </a:cxn>
                        <a:cxn ang="0">
                          <a:pos x="connsiteX1" y="connsiteY1"/>
                        </a:cxn>
                        <a:cxn ang="0">
                          <a:pos x="connsiteX2" y="connsiteY2"/>
                        </a:cxn>
                        <a:cxn ang="0">
                          <a:pos x="connsiteX3" y="connsiteY3"/>
                        </a:cxn>
                      </a:cxnLst>
                      <a:rect l="l" t="t" r="r" b="b"/>
                      <a:pathLst>
                        <a:path w="89535" h="174307">
                          <a:moveTo>
                            <a:pt x="12382" y="174308"/>
                          </a:moveTo>
                          <a:cubicBezTo>
                            <a:pt x="8573" y="167640"/>
                            <a:pt x="3810" y="161925"/>
                            <a:pt x="0" y="155258"/>
                          </a:cubicBezTo>
                          <a:cubicBezTo>
                            <a:pt x="29527" y="103823"/>
                            <a:pt x="60007" y="51435"/>
                            <a:pt x="89535" y="0"/>
                          </a:cubicBezTo>
                          <a:cubicBezTo>
                            <a:pt x="58102" y="56198"/>
                            <a:pt x="33338" y="114300"/>
                            <a:pt x="12382" y="174308"/>
                          </a:cubicBezTo>
                          <a:close/>
                        </a:path>
                      </a:pathLst>
                    </a:custGeom>
                    <a:solidFill>
                      <a:srgbClr val="E6721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48" name="图形 479"/>
                  <p:cNvGrpSpPr/>
                  <p:nvPr/>
                </p:nvGrpSpPr>
                <p:grpSpPr>
                  <a:xfrm>
                    <a:off x="3930333" y="3964896"/>
                    <a:ext cx="371615" cy="461477"/>
                    <a:chOff x="3930333" y="3964896"/>
                    <a:chExt cx="371615" cy="461477"/>
                  </a:xfrm>
                </p:grpSpPr>
                <p:sp>
                  <p:nvSpPr>
                    <p:cNvPr id="549" name="图形 479"/>
                    <p:cNvSpPr/>
                    <p:nvPr/>
                  </p:nvSpPr>
                  <p:spPr>
                    <a:xfrm>
                      <a:off x="3930333" y="3972438"/>
                      <a:ext cx="354964" cy="370008"/>
                    </a:xfrm>
                    <a:custGeom>
                      <a:avLst/>
                      <a:gdLst>
                        <a:gd name="connsiteX0" fmla="*/ 339724 w 354964"/>
                        <a:gd name="connsiteY0" fmla="*/ 326194 h 370008"/>
                        <a:gd name="connsiteX1" fmla="*/ 352107 w 354964"/>
                        <a:gd name="connsiteY1" fmla="*/ 361436 h 370008"/>
                        <a:gd name="connsiteX2" fmla="*/ 353059 w 354964"/>
                        <a:gd name="connsiteY2" fmla="*/ 359531 h 370008"/>
                        <a:gd name="connsiteX3" fmla="*/ 354964 w 354964"/>
                        <a:gd name="connsiteY3" fmla="*/ 359531 h 370008"/>
                        <a:gd name="connsiteX4" fmla="*/ 330199 w 354964"/>
                        <a:gd name="connsiteY4" fmla="*/ 362389 h 370008"/>
                        <a:gd name="connsiteX5" fmla="*/ 320674 w 354964"/>
                        <a:gd name="connsiteY5" fmla="*/ 364294 h 370008"/>
                        <a:gd name="connsiteX6" fmla="*/ 278764 w 354964"/>
                        <a:gd name="connsiteY6" fmla="*/ 368104 h 370008"/>
                        <a:gd name="connsiteX7" fmla="*/ 158749 w 354964"/>
                        <a:gd name="connsiteY7" fmla="*/ 369056 h 370008"/>
                        <a:gd name="connsiteX8" fmla="*/ 17779 w 354964"/>
                        <a:gd name="connsiteY8" fmla="*/ 361436 h 370008"/>
                        <a:gd name="connsiteX9" fmla="*/ 18732 w 354964"/>
                        <a:gd name="connsiteY9" fmla="*/ 263329 h 370008"/>
                        <a:gd name="connsiteX10" fmla="*/ 42544 w 354964"/>
                        <a:gd name="connsiteY10" fmla="*/ 128074 h 370008"/>
                        <a:gd name="connsiteX11" fmla="*/ 132079 w 354964"/>
                        <a:gd name="connsiteY11" fmla="*/ 1391 h 370008"/>
                        <a:gd name="connsiteX12" fmla="*/ 191134 w 354964"/>
                        <a:gd name="connsiteY12" fmla="*/ 9964 h 370008"/>
                        <a:gd name="connsiteX13" fmla="*/ 296862 w 354964"/>
                        <a:gd name="connsiteY13" fmla="*/ 125216 h 370008"/>
                        <a:gd name="connsiteX14" fmla="*/ 318769 w 354964"/>
                        <a:gd name="connsiteY14" fmla="*/ 213799 h 370008"/>
                        <a:gd name="connsiteX15" fmla="*/ 348297 w 354964"/>
                        <a:gd name="connsiteY15" fmla="*/ 274759 h 370008"/>
                        <a:gd name="connsiteX16" fmla="*/ 339724 w 354964"/>
                        <a:gd name="connsiteY16" fmla="*/ 326194 h 370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4964" h="370008">
                          <a:moveTo>
                            <a:pt x="339724" y="326194"/>
                          </a:moveTo>
                          <a:cubicBezTo>
                            <a:pt x="341629" y="345244"/>
                            <a:pt x="352107" y="362389"/>
                            <a:pt x="352107" y="361436"/>
                          </a:cubicBezTo>
                          <a:cubicBezTo>
                            <a:pt x="352107" y="361436"/>
                            <a:pt x="352107" y="359531"/>
                            <a:pt x="353059" y="359531"/>
                          </a:cubicBezTo>
                          <a:cubicBezTo>
                            <a:pt x="353059" y="359531"/>
                            <a:pt x="354012" y="358579"/>
                            <a:pt x="354964" y="359531"/>
                          </a:cubicBezTo>
                          <a:cubicBezTo>
                            <a:pt x="349249" y="359531"/>
                            <a:pt x="340677" y="360484"/>
                            <a:pt x="330199" y="362389"/>
                          </a:cubicBezTo>
                          <a:cubicBezTo>
                            <a:pt x="325437" y="363341"/>
                            <a:pt x="322579" y="364294"/>
                            <a:pt x="320674" y="364294"/>
                          </a:cubicBezTo>
                          <a:cubicBezTo>
                            <a:pt x="306387" y="366199"/>
                            <a:pt x="292099" y="367151"/>
                            <a:pt x="278764" y="368104"/>
                          </a:cubicBezTo>
                          <a:cubicBezTo>
                            <a:pt x="238759" y="370961"/>
                            <a:pt x="198754" y="370009"/>
                            <a:pt x="158749" y="369056"/>
                          </a:cubicBezTo>
                          <a:cubicBezTo>
                            <a:pt x="112077" y="368104"/>
                            <a:pt x="64452" y="368104"/>
                            <a:pt x="17779" y="361436"/>
                          </a:cubicBezTo>
                          <a:cubicBezTo>
                            <a:pt x="8254" y="346196"/>
                            <a:pt x="-17463" y="300476"/>
                            <a:pt x="18732" y="263329"/>
                          </a:cubicBezTo>
                          <a:cubicBezTo>
                            <a:pt x="62547" y="218561"/>
                            <a:pt x="58737" y="169031"/>
                            <a:pt x="42544" y="128074"/>
                          </a:cubicBezTo>
                          <a:cubicBezTo>
                            <a:pt x="23494" y="78544"/>
                            <a:pt x="80644" y="11869"/>
                            <a:pt x="132079" y="1391"/>
                          </a:cubicBezTo>
                          <a:cubicBezTo>
                            <a:pt x="143509" y="-514"/>
                            <a:pt x="163512" y="-2419"/>
                            <a:pt x="191134" y="9964"/>
                          </a:cubicBezTo>
                          <a:cubicBezTo>
                            <a:pt x="226377" y="48064"/>
                            <a:pt x="261619" y="86164"/>
                            <a:pt x="296862" y="125216"/>
                          </a:cubicBezTo>
                          <a:lnTo>
                            <a:pt x="318769" y="213799"/>
                          </a:lnTo>
                          <a:cubicBezTo>
                            <a:pt x="344487" y="240469"/>
                            <a:pt x="349249" y="261424"/>
                            <a:pt x="348297" y="274759"/>
                          </a:cubicBezTo>
                          <a:cubicBezTo>
                            <a:pt x="347344" y="293809"/>
                            <a:pt x="336867" y="302381"/>
                            <a:pt x="339724" y="326194"/>
                          </a:cubicBezTo>
                          <a:close/>
                        </a:path>
                      </a:pathLst>
                    </a:custGeom>
                    <a:solidFill>
                      <a:srgbClr val="6B3F3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0" name="图形 479"/>
                    <p:cNvSpPr/>
                    <p:nvPr/>
                  </p:nvSpPr>
                  <p:spPr>
                    <a:xfrm>
                      <a:off x="3979588" y="4155757"/>
                      <a:ext cx="262847" cy="184338"/>
                    </a:xfrm>
                    <a:custGeom>
                      <a:avLst/>
                      <a:gdLst>
                        <a:gd name="connsiteX0" fmla="*/ 44724 w 262847"/>
                        <a:gd name="connsiteY0" fmla="*/ 98108 h 184338"/>
                        <a:gd name="connsiteX1" fmla="*/ 77110 w 262847"/>
                        <a:gd name="connsiteY1" fmla="*/ 80010 h 184338"/>
                        <a:gd name="connsiteX2" fmla="*/ 96160 w 262847"/>
                        <a:gd name="connsiteY2" fmla="*/ 17145 h 184338"/>
                        <a:gd name="connsiteX3" fmla="*/ 120925 w 262847"/>
                        <a:gd name="connsiteY3" fmla="*/ 0 h 184338"/>
                        <a:gd name="connsiteX4" fmla="*/ 168550 w 262847"/>
                        <a:gd name="connsiteY4" fmla="*/ 51435 h 184338"/>
                        <a:gd name="connsiteX5" fmla="*/ 222842 w 262847"/>
                        <a:gd name="connsiteY5" fmla="*/ 100965 h 184338"/>
                        <a:gd name="connsiteX6" fmla="*/ 262847 w 262847"/>
                        <a:gd name="connsiteY6" fmla="*/ 90488 h 184338"/>
                        <a:gd name="connsiteX7" fmla="*/ 248560 w 262847"/>
                        <a:gd name="connsiteY7" fmla="*/ 134302 h 184338"/>
                        <a:gd name="connsiteX8" fmla="*/ 252370 w 262847"/>
                        <a:gd name="connsiteY8" fmla="*/ 180975 h 184338"/>
                        <a:gd name="connsiteX9" fmla="*/ 5672 w 262847"/>
                        <a:gd name="connsiteY9" fmla="*/ 179070 h 184338"/>
                        <a:gd name="connsiteX10" fmla="*/ 9482 w 262847"/>
                        <a:gd name="connsiteY10" fmla="*/ 176213 h 184338"/>
                        <a:gd name="connsiteX11" fmla="*/ 5672 w 262847"/>
                        <a:gd name="connsiteY11" fmla="*/ 174308 h 184338"/>
                        <a:gd name="connsiteX12" fmla="*/ 19007 w 262847"/>
                        <a:gd name="connsiteY12" fmla="*/ 110490 h 184338"/>
                        <a:gd name="connsiteX13" fmla="*/ 20912 w 262847"/>
                        <a:gd name="connsiteY13" fmla="*/ 108585 h 184338"/>
                        <a:gd name="connsiteX14" fmla="*/ 44724 w 262847"/>
                        <a:gd name="connsiteY14" fmla="*/ 98108 h 18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2847" h="184338">
                          <a:moveTo>
                            <a:pt x="44724" y="98108"/>
                          </a:moveTo>
                          <a:cubicBezTo>
                            <a:pt x="44724" y="98108"/>
                            <a:pt x="60917" y="93345"/>
                            <a:pt x="77110" y="80010"/>
                          </a:cubicBezTo>
                          <a:cubicBezTo>
                            <a:pt x="84730" y="73342"/>
                            <a:pt x="97112" y="58102"/>
                            <a:pt x="96160" y="17145"/>
                          </a:cubicBezTo>
                          <a:cubicBezTo>
                            <a:pt x="105685" y="14288"/>
                            <a:pt x="113305" y="7620"/>
                            <a:pt x="120925" y="0"/>
                          </a:cubicBezTo>
                          <a:cubicBezTo>
                            <a:pt x="136164" y="18097"/>
                            <a:pt x="151404" y="35242"/>
                            <a:pt x="168550" y="51435"/>
                          </a:cubicBezTo>
                          <a:cubicBezTo>
                            <a:pt x="210460" y="91440"/>
                            <a:pt x="211412" y="98108"/>
                            <a:pt x="222842" y="100965"/>
                          </a:cubicBezTo>
                          <a:cubicBezTo>
                            <a:pt x="230462" y="102870"/>
                            <a:pt x="243797" y="102870"/>
                            <a:pt x="262847" y="90488"/>
                          </a:cubicBezTo>
                          <a:cubicBezTo>
                            <a:pt x="258085" y="99060"/>
                            <a:pt x="251417" y="114300"/>
                            <a:pt x="248560" y="134302"/>
                          </a:cubicBezTo>
                          <a:cubicBezTo>
                            <a:pt x="246654" y="155258"/>
                            <a:pt x="249512" y="171450"/>
                            <a:pt x="252370" y="180975"/>
                          </a:cubicBezTo>
                          <a:cubicBezTo>
                            <a:pt x="88539" y="185738"/>
                            <a:pt x="5672" y="185738"/>
                            <a:pt x="5672" y="179070"/>
                          </a:cubicBezTo>
                          <a:cubicBezTo>
                            <a:pt x="5672" y="178117"/>
                            <a:pt x="6624" y="177165"/>
                            <a:pt x="9482" y="176213"/>
                          </a:cubicBezTo>
                          <a:cubicBezTo>
                            <a:pt x="8530" y="176213"/>
                            <a:pt x="6624" y="176213"/>
                            <a:pt x="5672" y="174308"/>
                          </a:cubicBezTo>
                          <a:cubicBezTo>
                            <a:pt x="-4806" y="166688"/>
                            <a:pt x="-995" y="128588"/>
                            <a:pt x="19007" y="110490"/>
                          </a:cubicBezTo>
                          <a:cubicBezTo>
                            <a:pt x="19007" y="110490"/>
                            <a:pt x="19960" y="109538"/>
                            <a:pt x="20912" y="108585"/>
                          </a:cubicBezTo>
                          <a:cubicBezTo>
                            <a:pt x="31389" y="101917"/>
                            <a:pt x="41867" y="99060"/>
                            <a:pt x="44724" y="98108"/>
                          </a:cubicBezTo>
                          <a:close/>
                        </a:path>
                      </a:pathLst>
                    </a:custGeom>
                    <a:solidFill>
                      <a:srgbClr val="6B3F3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1" name="图形 479"/>
                    <p:cNvSpPr/>
                    <p:nvPr/>
                  </p:nvSpPr>
                  <p:spPr>
                    <a:xfrm>
                      <a:off x="4094797" y="4212907"/>
                      <a:ext cx="4762" cy="27622"/>
                    </a:xfrm>
                    <a:custGeom>
                      <a:avLst/>
                      <a:gdLst>
                        <a:gd name="connsiteX0" fmla="*/ 4763 w 4762"/>
                        <a:gd name="connsiteY0" fmla="*/ 22860 h 27622"/>
                        <a:gd name="connsiteX1" fmla="*/ 3810 w 4762"/>
                        <a:gd name="connsiteY1" fmla="*/ 0 h 27622"/>
                        <a:gd name="connsiteX2" fmla="*/ 0 w 4762"/>
                        <a:gd name="connsiteY2" fmla="*/ 27622 h 27622"/>
                        <a:gd name="connsiteX3" fmla="*/ 4763 w 4762"/>
                        <a:gd name="connsiteY3" fmla="*/ 22860 h 27622"/>
                      </a:gdLst>
                      <a:ahLst/>
                      <a:cxnLst>
                        <a:cxn ang="0">
                          <a:pos x="connsiteX0" y="connsiteY0"/>
                        </a:cxn>
                        <a:cxn ang="0">
                          <a:pos x="connsiteX1" y="connsiteY1"/>
                        </a:cxn>
                        <a:cxn ang="0">
                          <a:pos x="connsiteX2" y="connsiteY2"/>
                        </a:cxn>
                        <a:cxn ang="0">
                          <a:pos x="connsiteX3" y="connsiteY3"/>
                        </a:cxn>
                      </a:cxnLst>
                      <a:rect l="l" t="t" r="r" b="b"/>
                      <a:pathLst>
                        <a:path w="4762" h="27622">
                          <a:moveTo>
                            <a:pt x="4763" y="22860"/>
                          </a:moveTo>
                          <a:cubicBezTo>
                            <a:pt x="4763" y="15240"/>
                            <a:pt x="4763" y="7620"/>
                            <a:pt x="3810" y="0"/>
                          </a:cubicBezTo>
                          <a:lnTo>
                            <a:pt x="0" y="27622"/>
                          </a:lnTo>
                          <a:cubicBezTo>
                            <a:pt x="2857" y="26670"/>
                            <a:pt x="3810" y="24765"/>
                            <a:pt x="4763" y="22860"/>
                          </a:cubicBezTo>
                          <a:close/>
                        </a:path>
                      </a:pathLst>
                    </a:custGeom>
                    <a:solidFill>
                      <a:srgbClr val="CB542C"/>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2" name="图形 479"/>
                    <p:cNvSpPr/>
                    <p:nvPr/>
                  </p:nvSpPr>
                  <p:spPr>
                    <a:xfrm>
                      <a:off x="4087177" y="4186237"/>
                      <a:ext cx="11430" cy="26670"/>
                    </a:xfrm>
                    <a:custGeom>
                      <a:avLst/>
                      <a:gdLst>
                        <a:gd name="connsiteX0" fmla="*/ 0 w 11430"/>
                        <a:gd name="connsiteY0" fmla="*/ 0 h 26670"/>
                        <a:gd name="connsiteX1" fmla="*/ 11430 w 11430"/>
                        <a:gd name="connsiteY1" fmla="*/ 26670 h 26670"/>
                        <a:gd name="connsiteX2" fmla="*/ 0 w 11430"/>
                        <a:gd name="connsiteY2" fmla="*/ 0 h 26670"/>
                      </a:gdLst>
                      <a:ahLst/>
                      <a:cxnLst>
                        <a:cxn ang="0">
                          <a:pos x="connsiteX0" y="connsiteY0"/>
                        </a:cxn>
                        <a:cxn ang="0">
                          <a:pos x="connsiteX1" y="connsiteY1"/>
                        </a:cxn>
                        <a:cxn ang="0">
                          <a:pos x="connsiteX2" y="connsiteY2"/>
                        </a:cxn>
                      </a:cxnLst>
                      <a:rect l="l" t="t" r="r" b="b"/>
                      <a:pathLst>
                        <a:path w="11430" h="26670">
                          <a:moveTo>
                            <a:pt x="0" y="0"/>
                          </a:moveTo>
                          <a:cubicBezTo>
                            <a:pt x="2858" y="5715"/>
                            <a:pt x="6668" y="14288"/>
                            <a:pt x="11430" y="26670"/>
                          </a:cubicBezTo>
                          <a:lnTo>
                            <a:pt x="0" y="0"/>
                          </a:lnTo>
                          <a:close/>
                        </a:path>
                      </a:pathLst>
                    </a:custGeom>
                    <a:solidFill>
                      <a:srgbClr val="FF996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3" name="图形 479"/>
                    <p:cNvSpPr/>
                    <p:nvPr/>
                  </p:nvSpPr>
                  <p:spPr>
                    <a:xfrm>
                      <a:off x="4083367" y="4175759"/>
                      <a:ext cx="3809" cy="10477"/>
                    </a:xfrm>
                    <a:custGeom>
                      <a:avLst/>
                      <a:gdLst>
                        <a:gd name="connsiteX0" fmla="*/ 3810 w 3809"/>
                        <a:gd name="connsiteY0" fmla="*/ 10478 h 10477"/>
                        <a:gd name="connsiteX1" fmla="*/ 1905 w 3809"/>
                        <a:gd name="connsiteY1" fmla="*/ 6668 h 10477"/>
                        <a:gd name="connsiteX2" fmla="*/ 0 w 3809"/>
                        <a:gd name="connsiteY2" fmla="*/ 0 h 10477"/>
                        <a:gd name="connsiteX3" fmla="*/ 3810 w 3809"/>
                        <a:gd name="connsiteY3" fmla="*/ 10478 h 10477"/>
                      </a:gdLst>
                      <a:ahLst/>
                      <a:cxnLst>
                        <a:cxn ang="0">
                          <a:pos x="connsiteX0" y="connsiteY0"/>
                        </a:cxn>
                        <a:cxn ang="0">
                          <a:pos x="connsiteX1" y="connsiteY1"/>
                        </a:cxn>
                        <a:cxn ang="0">
                          <a:pos x="connsiteX2" y="connsiteY2"/>
                        </a:cxn>
                        <a:cxn ang="0">
                          <a:pos x="connsiteX3" y="connsiteY3"/>
                        </a:cxn>
                      </a:cxnLst>
                      <a:rect l="l" t="t" r="r" b="b"/>
                      <a:pathLst>
                        <a:path w="3809" h="10477">
                          <a:moveTo>
                            <a:pt x="3810" y="10478"/>
                          </a:moveTo>
                          <a:cubicBezTo>
                            <a:pt x="2857" y="9525"/>
                            <a:pt x="1905" y="7620"/>
                            <a:pt x="1905" y="6668"/>
                          </a:cubicBezTo>
                          <a:cubicBezTo>
                            <a:pt x="952" y="4763"/>
                            <a:pt x="0" y="2858"/>
                            <a:pt x="0" y="0"/>
                          </a:cubicBezTo>
                          <a:lnTo>
                            <a:pt x="3810" y="10478"/>
                          </a:lnTo>
                          <a:close/>
                        </a:path>
                      </a:pathLst>
                    </a:custGeom>
                    <a:solidFill>
                      <a:srgbClr val="FF996D"/>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4" name="图形 479"/>
                    <p:cNvSpPr/>
                    <p:nvPr/>
                  </p:nvSpPr>
                  <p:spPr>
                    <a:xfrm>
                      <a:off x="4034789" y="4183379"/>
                      <a:ext cx="208221" cy="242994"/>
                    </a:xfrm>
                    <a:custGeom>
                      <a:avLst/>
                      <a:gdLst>
                        <a:gd name="connsiteX0" fmla="*/ 207645 w 208221"/>
                        <a:gd name="connsiteY0" fmla="*/ 181928 h 242994"/>
                        <a:gd name="connsiteX1" fmla="*/ 165735 w 208221"/>
                        <a:gd name="connsiteY1" fmla="*/ 229553 h 242994"/>
                        <a:gd name="connsiteX2" fmla="*/ 83820 w 208221"/>
                        <a:gd name="connsiteY2" fmla="*/ 240983 h 242994"/>
                        <a:gd name="connsiteX3" fmla="*/ 0 w 208221"/>
                        <a:gd name="connsiteY3" fmla="*/ 200978 h 242994"/>
                        <a:gd name="connsiteX4" fmla="*/ 23813 w 208221"/>
                        <a:gd name="connsiteY4" fmla="*/ 192405 h 242994"/>
                        <a:gd name="connsiteX5" fmla="*/ 44768 w 208221"/>
                        <a:gd name="connsiteY5" fmla="*/ 0 h 242994"/>
                        <a:gd name="connsiteX6" fmla="*/ 51435 w 208221"/>
                        <a:gd name="connsiteY6" fmla="*/ 5715 h 242994"/>
                        <a:gd name="connsiteX7" fmla="*/ 68580 w 208221"/>
                        <a:gd name="connsiteY7" fmla="*/ 44767 h 242994"/>
                        <a:gd name="connsiteX8" fmla="*/ 69533 w 208221"/>
                        <a:gd name="connsiteY8" fmla="*/ 23813 h 242994"/>
                        <a:gd name="connsiteX9" fmla="*/ 87630 w 208221"/>
                        <a:gd name="connsiteY9" fmla="*/ 20003 h 242994"/>
                        <a:gd name="connsiteX10" fmla="*/ 130493 w 208221"/>
                        <a:gd name="connsiteY10" fmla="*/ 31433 h 242994"/>
                        <a:gd name="connsiteX11" fmla="*/ 141923 w 208221"/>
                        <a:gd name="connsiteY11" fmla="*/ 39053 h 242994"/>
                        <a:gd name="connsiteX12" fmla="*/ 145733 w 208221"/>
                        <a:gd name="connsiteY12" fmla="*/ 52388 h 242994"/>
                        <a:gd name="connsiteX13" fmla="*/ 151448 w 208221"/>
                        <a:gd name="connsiteY13" fmla="*/ 104775 h 242994"/>
                        <a:gd name="connsiteX14" fmla="*/ 169545 w 208221"/>
                        <a:gd name="connsiteY14" fmla="*/ 158115 h 242994"/>
                        <a:gd name="connsiteX15" fmla="*/ 207645 w 208221"/>
                        <a:gd name="connsiteY15" fmla="*/ 181928 h 24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221" h="242994">
                          <a:moveTo>
                            <a:pt x="207645" y="181928"/>
                          </a:moveTo>
                          <a:cubicBezTo>
                            <a:pt x="212408" y="196215"/>
                            <a:pt x="186690" y="219075"/>
                            <a:pt x="165735" y="229553"/>
                          </a:cubicBezTo>
                          <a:cubicBezTo>
                            <a:pt x="131445" y="247650"/>
                            <a:pt x="97155" y="242888"/>
                            <a:pt x="83820" y="240983"/>
                          </a:cubicBezTo>
                          <a:cubicBezTo>
                            <a:pt x="40005" y="235267"/>
                            <a:pt x="11430" y="211455"/>
                            <a:pt x="0" y="200978"/>
                          </a:cubicBezTo>
                          <a:cubicBezTo>
                            <a:pt x="6668" y="200025"/>
                            <a:pt x="15240" y="198120"/>
                            <a:pt x="23813" y="192405"/>
                          </a:cubicBezTo>
                          <a:cubicBezTo>
                            <a:pt x="80963" y="155258"/>
                            <a:pt x="31433" y="3810"/>
                            <a:pt x="44768" y="0"/>
                          </a:cubicBezTo>
                          <a:cubicBezTo>
                            <a:pt x="45720" y="0"/>
                            <a:pt x="48578" y="953"/>
                            <a:pt x="51435" y="5715"/>
                          </a:cubicBezTo>
                          <a:cubicBezTo>
                            <a:pt x="63818" y="36195"/>
                            <a:pt x="67628" y="44767"/>
                            <a:pt x="68580" y="44767"/>
                          </a:cubicBezTo>
                          <a:cubicBezTo>
                            <a:pt x="69533" y="44767"/>
                            <a:pt x="63818" y="31433"/>
                            <a:pt x="69533" y="23813"/>
                          </a:cubicBezTo>
                          <a:cubicBezTo>
                            <a:pt x="73343" y="19050"/>
                            <a:pt x="80963" y="19050"/>
                            <a:pt x="87630" y="20003"/>
                          </a:cubicBezTo>
                          <a:cubicBezTo>
                            <a:pt x="101918" y="21908"/>
                            <a:pt x="117158" y="25717"/>
                            <a:pt x="130493" y="31433"/>
                          </a:cubicBezTo>
                          <a:cubicBezTo>
                            <a:pt x="134302" y="33338"/>
                            <a:pt x="139065" y="35242"/>
                            <a:pt x="141923" y="39053"/>
                          </a:cubicBezTo>
                          <a:cubicBezTo>
                            <a:pt x="144780" y="42863"/>
                            <a:pt x="144780" y="47625"/>
                            <a:pt x="145733" y="52388"/>
                          </a:cubicBezTo>
                          <a:cubicBezTo>
                            <a:pt x="147638" y="69533"/>
                            <a:pt x="149543" y="87630"/>
                            <a:pt x="151448" y="104775"/>
                          </a:cubicBezTo>
                          <a:cubicBezTo>
                            <a:pt x="153352" y="125730"/>
                            <a:pt x="156210" y="144780"/>
                            <a:pt x="169545" y="158115"/>
                          </a:cubicBezTo>
                          <a:cubicBezTo>
                            <a:pt x="185738" y="175260"/>
                            <a:pt x="203835" y="170498"/>
                            <a:pt x="207645" y="181928"/>
                          </a:cubicBezTo>
                          <a:close/>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5" name="图形 479"/>
                    <p:cNvSpPr/>
                    <p:nvPr/>
                  </p:nvSpPr>
                  <p:spPr>
                    <a:xfrm>
                      <a:off x="4089082" y="4222288"/>
                      <a:ext cx="100012" cy="100156"/>
                    </a:xfrm>
                    <a:custGeom>
                      <a:avLst/>
                      <a:gdLst>
                        <a:gd name="connsiteX0" fmla="*/ 100013 w 100012"/>
                        <a:gd name="connsiteY0" fmla="*/ 98251 h 100156"/>
                        <a:gd name="connsiteX1" fmla="*/ 100013 w 100012"/>
                        <a:gd name="connsiteY1" fmla="*/ 100156 h 100156"/>
                        <a:gd name="connsiteX2" fmla="*/ 71438 w 100012"/>
                        <a:gd name="connsiteY2" fmla="*/ 91583 h 100156"/>
                        <a:gd name="connsiteX3" fmla="*/ 69532 w 100012"/>
                        <a:gd name="connsiteY3" fmla="*/ 90631 h 100156"/>
                        <a:gd name="connsiteX4" fmla="*/ 63818 w 100012"/>
                        <a:gd name="connsiteY4" fmla="*/ 87774 h 100156"/>
                        <a:gd name="connsiteX5" fmla="*/ 53340 w 100012"/>
                        <a:gd name="connsiteY5" fmla="*/ 80154 h 100156"/>
                        <a:gd name="connsiteX6" fmla="*/ 39053 w 100012"/>
                        <a:gd name="connsiteY6" fmla="*/ 65866 h 100156"/>
                        <a:gd name="connsiteX7" fmla="*/ 0 w 100012"/>
                        <a:gd name="connsiteY7" fmla="*/ 5858 h 100156"/>
                        <a:gd name="connsiteX8" fmla="*/ 21907 w 100012"/>
                        <a:gd name="connsiteY8" fmla="*/ 1096 h 100156"/>
                        <a:gd name="connsiteX9" fmla="*/ 74295 w 100012"/>
                        <a:gd name="connsiteY9" fmla="*/ 15383 h 100156"/>
                        <a:gd name="connsiteX10" fmla="*/ 87630 w 100012"/>
                        <a:gd name="connsiteY10" fmla="*/ 24908 h 100156"/>
                        <a:gd name="connsiteX11" fmla="*/ 92393 w 100012"/>
                        <a:gd name="connsiteY11" fmla="*/ 41101 h 100156"/>
                        <a:gd name="connsiteX12" fmla="*/ 100013 w 100012"/>
                        <a:gd name="connsiteY12" fmla="*/ 98251 h 10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12" h="100156">
                          <a:moveTo>
                            <a:pt x="100013" y="98251"/>
                          </a:moveTo>
                          <a:cubicBezTo>
                            <a:pt x="100013" y="99204"/>
                            <a:pt x="100013" y="99204"/>
                            <a:pt x="100013" y="100156"/>
                          </a:cubicBezTo>
                          <a:cubicBezTo>
                            <a:pt x="90488" y="99204"/>
                            <a:pt x="80963" y="96346"/>
                            <a:pt x="71438" y="91583"/>
                          </a:cubicBezTo>
                          <a:cubicBezTo>
                            <a:pt x="71438" y="91583"/>
                            <a:pt x="70485" y="90631"/>
                            <a:pt x="69532" y="90631"/>
                          </a:cubicBezTo>
                          <a:cubicBezTo>
                            <a:pt x="67628" y="89679"/>
                            <a:pt x="65722" y="88726"/>
                            <a:pt x="63818" y="87774"/>
                          </a:cubicBezTo>
                          <a:cubicBezTo>
                            <a:pt x="60007" y="85869"/>
                            <a:pt x="57150" y="83011"/>
                            <a:pt x="53340" y="80154"/>
                          </a:cubicBezTo>
                          <a:cubicBezTo>
                            <a:pt x="47625" y="75391"/>
                            <a:pt x="44768" y="72533"/>
                            <a:pt x="39053" y="65866"/>
                          </a:cubicBezTo>
                          <a:cubicBezTo>
                            <a:pt x="22860" y="46816"/>
                            <a:pt x="11430" y="26814"/>
                            <a:pt x="0" y="5858"/>
                          </a:cubicBezTo>
                          <a:cubicBezTo>
                            <a:pt x="4763" y="-809"/>
                            <a:pt x="14288" y="-809"/>
                            <a:pt x="21907" y="1096"/>
                          </a:cubicBezTo>
                          <a:cubicBezTo>
                            <a:pt x="40005" y="3954"/>
                            <a:pt x="57150" y="8716"/>
                            <a:pt x="74295" y="15383"/>
                          </a:cubicBezTo>
                          <a:cubicBezTo>
                            <a:pt x="79057" y="17289"/>
                            <a:pt x="84772" y="20146"/>
                            <a:pt x="87630" y="24908"/>
                          </a:cubicBezTo>
                          <a:cubicBezTo>
                            <a:pt x="90488" y="29671"/>
                            <a:pt x="91440" y="35386"/>
                            <a:pt x="92393" y="41101"/>
                          </a:cubicBezTo>
                          <a:cubicBezTo>
                            <a:pt x="96203" y="60151"/>
                            <a:pt x="98107" y="79201"/>
                            <a:pt x="100013" y="98251"/>
                          </a:cubicBezTo>
                          <a:close/>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6" name="图形 479"/>
                    <p:cNvSpPr/>
                    <p:nvPr/>
                  </p:nvSpPr>
                  <p:spPr>
                    <a:xfrm>
                      <a:off x="4051483" y="4020760"/>
                      <a:ext cx="222466" cy="264945"/>
                    </a:xfrm>
                    <a:custGeom>
                      <a:avLst/>
                      <a:gdLst>
                        <a:gd name="connsiteX0" fmla="*/ 218574 w 222466"/>
                        <a:gd name="connsiteY0" fmla="*/ 97849 h 264945"/>
                        <a:gd name="connsiteX1" fmla="*/ 180474 w 222466"/>
                        <a:gd name="connsiteY1" fmla="*/ 255964 h 264945"/>
                        <a:gd name="connsiteX2" fmla="*/ 57602 w 222466"/>
                        <a:gd name="connsiteY2" fmla="*/ 230247 h 264945"/>
                        <a:gd name="connsiteX3" fmla="*/ 11882 w 222466"/>
                        <a:gd name="connsiteY3" fmla="*/ 142617 h 264945"/>
                        <a:gd name="connsiteX4" fmla="*/ 3309 w 222466"/>
                        <a:gd name="connsiteY4" fmla="*/ 68322 h 264945"/>
                        <a:gd name="connsiteX5" fmla="*/ 61412 w 222466"/>
                        <a:gd name="connsiteY5" fmla="*/ 10219 h 264945"/>
                        <a:gd name="connsiteX6" fmla="*/ 130944 w 222466"/>
                        <a:gd name="connsiteY6" fmla="*/ 1647 h 264945"/>
                        <a:gd name="connsiteX7" fmla="*/ 187142 w 222466"/>
                        <a:gd name="connsiteY7" fmla="*/ 21649 h 264945"/>
                        <a:gd name="connsiteX8" fmla="*/ 218574 w 222466"/>
                        <a:gd name="connsiteY8" fmla="*/ 97849 h 26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466" h="264945">
                          <a:moveTo>
                            <a:pt x="218574" y="97849"/>
                          </a:moveTo>
                          <a:cubicBezTo>
                            <a:pt x="223337" y="139759"/>
                            <a:pt x="232862" y="227389"/>
                            <a:pt x="180474" y="255964"/>
                          </a:cubicBezTo>
                          <a:cubicBezTo>
                            <a:pt x="141422" y="277872"/>
                            <a:pt x="86177" y="255964"/>
                            <a:pt x="57602" y="230247"/>
                          </a:cubicBezTo>
                          <a:cubicBezTo>
                            <a:pt x="31884" y="207387"/>
                            <a:pt x="23312" y="179764"/>
                            <a:pt x="11882" y="142617"/>
                          </a:cubicBezTo>
                          <a:cubicBezTo>
                            <a:pt x="2357" y="111184"/>
                            <a:pt x="-4311" y="92134"/>
                            <a:pt x="3309" y="68322"/>
                          </a:cubicBezTo>
                          <a:cubicBezTo>
                            <a:pt x="15692" y="31174"/>
                            <a:pt x="51887" y="14982"/>
                            <a:pt x="61412" y="10219"/>
                          </a:cubicBezTo>
                          <a:cubicBezTo>
                            <a:pt x="90939" y="-3116"/>
                            <a:pt x="118562" y="-258"/>
                            <a:pt x="130944" y="1647"/>
                          </a:cubicBezTo>
                          <a:cubicBezTo>
                            <a:pt x="147137" y="3552"/>
                            <a:pt x="169044" y="6409"/>
                            <a:pt x="187142" y="21649"/>
                          </a:cubicBezTo>
                          <a:cubicBezTo>
                            <a:pt x="192857" y="25459"/>
                            <a:pt x="212859" y="43557"/>
                            <a:pt x="218574" y="97849"/>
                          </a:cubicBezTo>
                          <a:close/>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7" name="图形 479"/>
                    <p:cNvSpPr/>
                    <p:nvPr/>
                  </p:nvSpPr>
                  <p:spPr>
                    <a:xfrm>
                      <a:off x="4100512" y="3964896"/>
                      <a:ext cx="201436" cy="206100"/>
                    </a:xfrm>
                    <a:custGeom>
                      <a:avLst/>
                      <a:gdLst>
                        <a:gd name="connsiteX0" fmla="*/ 191452 w 201436"/>
                        <a:gd name="connsiteY0" fmla="*/ 175620 h 206100"/>
                        <a:gd name="connsiteX1" fmla="*/ 196215 w 201436"/>
                        <a:gd name="connsiteY1" fmla="*/ 206100 h 206100"/>
                        <a:gd name="connsiteX2" fmla="*/ 157163 w 201436"/>
                        <a:gd name="connsiteY2" fmla="*/ 164190 h 206100"/>
                        <a:gd name="connsiteX3" fmla="*/ 133350 w 201436"/>
                        <a:gd name="connsiteY3" fmla="*/ 126090 h 206100"/>
                        <a:gd name="connsiteX4" fmla="*/ 117158 w 201436"/>
                        <a:gd name="connsiteY4" fmla="*/ 114660 h 206100"/>
                        <a:gd name="connsiteX5" fmla="*/ 56198 w 201436"/>
                        <a:gd name="connsiteY5" fmla="*/ 106088 h 206100"/>
                        <a:gd name="connsiteX6" fmla="*/ 0 w 201436"/>
                        <a:gd name="connsiteY6" fmla="*/ 55605 h 206100"/>
                        <a:gd name="connsiteX7" fmla="*/ 15240 w 201436"/>
                        <a:gd name="connsiteY7" fmla="*/ 14648 h 206100"/>
                        <a:gd name="connsiteX8" fmla="*/ 83820 w 201436"/>
                        <a:gd name="connsiteY8" fmla="*/ 6075 h 206100"/>
                        <a:gd name="connsiteX9" fmla="*/ 104775 w 201436"/>
                        <a:gd name="connsiteY9" fmla="*/ 24173 h 206100"/>
                        <a:gd name="connsiteX10" fmla="*/ 170498 w 201436"/>
                        <a:gd name="connsiteY10" fmla="*/ 44175 h 206100"/>
                        <a:gd name="connsiteX11" fmla="*/ 200025 w 201436"/>
                        <a:gd name="connsiteY11" fmla="*/ 126090 h 206100"/>
                        <a:gd name="connsiteX12" fmla="*/ 191452 w 201436"/>
                        <a:gd name="connsiteY12" fmla="*/ 175620 h 20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436" h="206100">
                          <a:moveTo>
                            <a:pt x="191452" y="175620"/>
                          </a:moveTo>
                          <a:cubicBezTo>
                            <a:pt x="190500" y="186098"/>
                            <a:pt x="192405" y="196575"/>
                            <a:pt x="196215" y="206100"/>
                          </a:cubicBezTo>
                          <a:cubicBezTo>
                            <a:pt x="180975" y="195623"/>
                            <a:pt x="167640" y="179430"/>
                            <a:pt x="157163" y="164190"/>
                          </a:cubicBezTo>
                          <a:cubicBezTo>
                            <a:pt x="143827" y="145140"/>
                            <a:pt x="143827" y="137520"/>
                            <a:pt x="133350" y="126090"/>
                          </a:cubicBezTo>
                          <a:cubicBezTo>
                            <a:pt x="132398" y="125138"/>
                            <a:pt x="125730" y="119423"/>
                            <a:pt x="117158" y="114660"/>
                          </a:cubicBezTo>
                          <a:cubicBezTo>
                            <a:pt x="93345" y="101325"/>
                            <a:pt x="74295" y="108945"/>
                            <a:pt x="56198" y="106088"/>
                          </a:cubicBezTo>
                          <a:cubicBezTo>
                            <a:pt x="41910" y="103230"/>
                            <a:pt x="20955" y="92753"/>
                            <a:pt x="0" y="55605"/>
                          </a:cubicBezTo>
                          <a:cubicBezTo>
                            <a:pt x="0" y="50843"/>
                            <a:pt x="0" y="29888"/>
                            <a:pt x="15240" y="14648"/>
                          </a:cubicBezTo>
                          <a:cubicBezTo>
                            <a:pt x="38100" y="-8212"/>
                            <a:pt x="74295" y="1313"/>
                            <a:pt x="83820" y="6075"/>
                          </a:cubicBezTo>
                          <a:cubicBezTo>
                            <a:pt x="94298" y="11790"/>
                            <a:pt x="94298" y="14648"/>
                            <a:pt x="104775" y="24173"/>
                          </a:cubicBezTo>
                          <a:cubicBezTo>
                            <a:pt x="123825" y="40365"/>
                            <a:pt x="149542" y="33698"/>
                            <a:pt x="170498" y="44175"/>
                          </a:cubicBezTo>
                          <a:cubicBezTo>
                            <a:pt x="198120" y="58463"/>
                            <a:pt x="204788" y="95610"/>
                            <a:pt x="200025" y="126090"/>
                          </a:cubicBezTo>
                          <a:cubicBezTo>
                            <a:pt x="197167" y="142283"/>
                            <a:pt x="192405" y="158475"/>
                            <a:pt x="191452" y="175620"/>
                          </a:cubicBezTo>
                          <a:close/>
                        </a:path>
                      </a:pathLst>
                    </a:custGeom>
                    <a:solidFill>
                      <a:srgbClr val="6B3F3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8" name="图形 479"/>
                    <p:cNvSpPr/>
                    <p:nvPr/>
                  </p:nvSpPr>
                  <p:spPr>
                    <a:xfrm>
                      <a:off x="4028432" y="4005262"/>
                      <a:ext cx="112699" cy="187642"/>
                    </a:xfrm>
                    <a:custGeom>
                      <a:avLst/>
                      <a:gdLst>
                        <a:gd name="connsiteX0" fmla="*/ 4452 w 112699"/>
                        <a:gd name="connsiteY0" fmla="*/ 87630 h 187642"/>
                        <a:gd name="connsiteX1" fmla="*/ 7310 w 112699"/>
                        <a:gd name="connsiteY1" fmla="*/ 70485 h 187642"/>
                        <a:gd name="connsiteX2" fmla="*/ 9215 w 112699"/>
                        <a:gd name="connsiteY2" fmla="*/ 61913 h 187642"/>
                        <a:gd name="connsiteX3" fmla="*/ 10167 w 112699"/>
                        <a:gd name="connsiteY3" fmla="*/ 57150 h 187642"/>
                        <a:gd name="connsiteX4" fmla="*/ 12072 w 112699"/>
                        <a:gd name="connsiteY4" fmla="*/ 52388 h 187642"/>
                        <a:gd name="connsiteX5" fmla="*/ 14930 w 112699"/>
                        <a:gd name="connsiteY5" fmla="*/ 44767 h 187642"/>
                        <a:gd name="connsiteX6" fmla="*/ 21597 w 112699"/>
                        <a:gd name="connsiteY6" fmla="*/ 30480 h 187642"/>
                        <a:gd name="connsiteX7" fmla="*/ 22550 w 112699"/>
                        <a:gd name="connsiteY7" fmla="*/ 29528 h 187642"/>
                        <a:gd name="connsiteX8" fmla="*/ 23502 w 112699"/>
                        <a:gd name="connsiteY8" fmla="*/ 27622 h 187642"/>
                        <a:gd name="connsiteX9" fmla="*/ 27312 w 112699"/>
                        <a:gd name="connsiteY9" fmla="*/ 21908 h 187642"/>
                        <a:gd name="connsiteX10" fmla="*/ 32075 w 112699"/>
                        <a:gd name="connsiteY10" fmla="*/ 16192 h 187642"/>
                        <a:gd name="connsiteX11" fmla="*/ 34932 w 112699"/>
                        <a:gd name="connsiteY11" fmla="*/ 14288 h 187642"/>
                        <a:gd name="connsiteX12" fmla="*/ 38742 w 112699"/>
                        <a:gd name="connsiteY12" fmla="*/ 11430 h 187642"/>
                        <a:gd name="connsiteX13" fmla="*/ 41600 w 112699"/>
                        <a:gd name="connsiteY13" fmla="*/ 9525 h 187642"/>
                        <a:gd name="connsiteX14" fmla="*/ 48267 w 112699"/>
                        <a:gd name="connsiteY14" fmla="*/ 6667 h 187642"/>
                        <a:gd name="connsiteX15" fmla="*/ 53982 w 112699"/>
                        <a:gd name="connsiteY15" fmla="*/ 4763 h 187642"/>
                        <a:gd name="connsiteX16" fmla="*/ 68270 w 112699"/>
                        <a:gd name="connsiteY16" fmla="*/ 2858 h 187642"/>
                        <a:gd name="connsiteX17" fmla="*/ 70175 w 112699"/>
                        <a:gd name="connsiteY17" fmla="*/ 2858 h 187642"/>
                        <a:gd name="connsiteX18" fmla="*/ 73985 w 112699"/>
                        <a:gd name="connsiteY18" fmla="*/ 2858 h 187642"/>
                        <a:gd name="connsiteX19" fmla="*/ 83510 w 112699"/>
                        <a:gd name="connsiteY19" fmla="*/ 3810 h 187642"/>
                        <a:gd name="connsiteX20" fmla="*/ 99702 w 112699"/>
                        <a:gd name="connsiteY20" fmla="*/ 0 h 187642"/>
                        <a:gd name="connsiteX21" fmla="*/ 108275 w 112699"/>
                        <a:gd name="connsiteY21" fmla="*/ 64770 h 187642"/>
                        <a:gd name="connsiteX22" fmla="*/ 82557 w 112699"/>
                        <a:gd name="connsiteY22" fmla="*/ 98108 h 187642"/>
                        <a:gd name="connsiteX23" fmla="*/ 74937 w 112699"/>
                        <a:gd name="connsiteY23" fmla="*/ 146685 h 187642"/>
                        <a:gd name="connsiteX24" fmla="*/ 65412 w 112699"/>
                        <a:gd name="connsiteY24" fmla="*/ 187642 h 187642"/>
                        <a:gd name="connsiteX25" fmla="*/ 56840 w 112699"/>
                        <a:gd name="connsiteY25" fmla="*/ 146685 h 187642"/>
                        <a:gd name="connsiteX26" fmla="*/ 22550 w 112699"/>
                        <a:gd name="connsiteY26" fmla="*/ 133350 h 187642"/>
                        <a:gd name="connsiteX27" fmla="*/ 2547 w 112699"/>
                        <a:gd name="connsiteY27" fmla="*/ 132397 h 187642"/>
                        <a:gd name="connsiteX28" fmla="*/ 3500 w 112699"/>
                        <a:gd name="connsiteY28" fmla="*/ 106680 h 187642"/>
                        <a:gd name="connsiteX29" fmla="*/ 4452 w 112699"/>
                        <a:gd name="connsiteY29" fmla="*/ 87630 h 187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2699" h="187642">
                          <a:moveTo>
                            <a:pt x="4452" y="87630"/>
                          </a:moveTo>
                          <a:cubicBezTo>
                            <a:pt x="5405" y="81915"/>
                            <a:pt x="6357" y="76200"/>
                            <a:pt x="7310" y="70485"/>
                          </a:cubicBezTo>
                          <a:cubicBezTo>
                            <a:pt x="8262" y="67628"/>
                            <a:pt x="8262" y="64770"/>
                            <a:pt x="9215" y="61913"/>
                          </a:cubicBezTo>
                          <a:cubicBezTo>
                            <a:pt x="9215" y="60960"/>
                            <a:pt x="10167" y="58103"/>
                            <a:pt x="10167" y="57150"/>
                          </a:cubicBezTo>
                          <a:cubicBezTo>
                            <a:pt x="10167" y="56197"/>
                            <a:pt x="11120" y="52388"/>
                            <a:pt x="12072" y="52388"/>
                          </a:cubicBezTo>
                          <a:cubicBezTo>
                            <a:pt x="13025" y="49530"/>
                            <a:pt x="13977" y="47625"/>
                            <a:pt x="14930" y="44767"/>
                          </a:cubicBezTo>
                          <a:cubicBezTo>
                            <a:pt x="16835" y="40005"/>
                            <a:pt x="19692" y="35242"/>
                            <a:pt x="21597" y="30480"/>
                          </a:cubicBezTo>
                          <a:cubicBezTo>
                            <a:pt x="21597" y="29528"/>
                            <a:pt x="22550" y="29528"/>
                            <a:pt x="22550" y="29528"/>
                          </a:cubicBezTo>
                          <a:cubicBezTo>
                            <a:pt x="22550" y="28575"/>
                            <a:pt x="23502" y="28575"/>
                            <a:pt x="23502" y="27622"/>
                          </a:cubicBezTo>
                          <a:cubicBezTo>
                            <a:pt x="24455" y="25717"/>
                            <a:pt x="26360" y="23813"/>
                            <a:pt x="27312" y="21908"/>
                          </a:cubicBezTo>
                          <a:cubicBezTo>
                            <a:pt x="29217" y="20003"/>
                            <a:pt x="30170" y="18097"/>
                            <a:pt x="32075" y="16192"/>
                          </a:cubicBezTo>
                          <a:cubicBezTo>
                            <a:pt x="33027" y="15240"/>
                            <a:pt x="33980" y="14288"/>
                            <a:pt x="34932" y="14288"/>
                          </a:cubicBezTo>
                          <a:cubicBezTo>
                            <a:pt x="36837" y="13335"/>
                            <a:pt x="37790" y="12383"/>
                            <a:pt x="38742" y="11430"/>
                          </a:cubicBezTo>
                          <a:cubicBezTo>
                            <a:pt x="39695" y="10478"/>
                            <a:pt x="46362" y="7620"/>
                            <a:pt x="41600" y="9525"/>
                          </a:cubicBezTo>
                          <a:cubicBezTo>
                            <a:pt x="43505" y="8572"/>
                            <a:pt x="46362" y="7620"/>
                            <a:pt x="48267" y="6667"/>
                          </a:cubicBezTo>
                          <a:cubicBezTo>
                            <a:pt x="49220" y="6667"/>
                            <a:pt x="53982" y="4763"/>
                            <a:pt x="53982" y="4763"/>
                          </a:cubicBezTo>
                          <a:cubicBezTo>
                            <a:pt x="58745" y="3810"/>
                            <a:pt x="63507" y="2858"/>
                            <a:pt x="68270" y="2858"/>
                          </a:cubicBezTo>
                          <a:cubicBezTo>
                            <a:pt x="69222" y="2858"/>
                            <a:pt x="69222" y="2858"/>
                            <a:pt x="70175" y="2858"/>
                          </a:cubicBezTo>
                          <a:cubicBezTo>
                            <a:pt x="71127" y="2858"/>
                            <a:pt x="73032" y="2858"/>
                            <a:pt x="73985" y="2858"/>
                          </a:cubicBezTo>
                          <a:cubicBezTo>
                            <a:pt x="76842" y="2858"/>
                            <a:pt x="80652" y="3810"/>
                            <a:pt x="83510" y="3810"/>
                          </a:cubicBezTo>
                          <a:cubicBezTo>
                            <a:pt x="90177" y="4763"/>
                            <a:pt x="95892" y="2858"/>
                            <a:pt x="99702" y="0"/>
                          </a:cubicBezTo>
                          <a:cubicBezTo>
                            <a:pt x="116847" y="34290"/>
                            <a:pt x="113990" y="53340"/>
                            <a:pt x="108275" y="64770"/>
                          </a:cubicBezTo>
                          <a:cubicBezTo>
                            <a:pt x="102560" y="76200"/>
                            <a:pt x="89225" y="86678"/>
                            <a:pt x="82557" y="98108"/>
                          </a:cubicBezTo>
                          <a:cubicBezTo>
                            <a:pt x="73032" y="114300"/>
                            <a:pt x="75890" y="128588"/>
                            <a:pt x="74937" y="146685"/>
                          </a:cubicBezTo>
                          <a:cubicBezTo>
                            <a:pt x="73985" y="169545"/>
                            <a:pt x="68270" y="187642"/>
                            <a:pt x="65412" y="187642"/>
                          </a:cubicBezTo>
                          <a:cubicBezTo>
                            <a:pt x="62555" y="187642"/>
                            <a:pt x="71127" y="160972"/>
                            <a:pt x="56840" y="146685"/>
                          </a:cubicBezTo>
                          <a:cubicBezTo>
                            <a:pt x="49220" y="138113"/>
                            <a:pt x="34932" y="133350"/>
                            <a:pt x="22550" y="133350"/>
                          </a:cubicBezTo>
                          <a:cubicBezTo>
                            <a:pt x="12072" y="133350"/>
                            <a:pt x="6357" y="136208"/>
                            <a:pt x="2547" y="132397"/>
                          </a:cubicBezTo>
                          <a:cubicBezTo>
                            <a:pt x="-2215" y="127635"/>
                            <a:pt x="642" y="116205"/>
                            <a:pt x="3500" y="106680"/>
                          </a:cubicBezTo>
                          <a:cubicBezTo>
                            <a:pt x="3500" y="100965"/>
                            <a:pt x="3500" y="94297"/>
                            <a:pt x="4452" y="87630"/>
                          </a:cubicBezTo>
                          <a:close/>
                        </a:path>
                      </a:pathLst>
                    </a:custGeom>
                    <a:solidFill>
                      <a:srgbClr val="6B3F3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9" name="图形 479"/>
                    <p:cNvSpPr/>
                    <p:nvPr/>
                  </p:nvSpPr>
                  <p:spPr>
                    <a:xfrm>
                      <a:off x="4040866" y="4134711"/>
                      <a:ext cx="55835" cy="75962"/>
                    </a:xfrm>
                    <a:custGeom>
                      <a:avLst/>
                      <a:gdLst>
                        <a:gd name="connsiteX0" fmla="*/ 55836 w 55835"/>
                        <a:gd name="connsiteY0" fmla="*/ 62956 h 75962"/>
                        <a:gd name="connsiteX1" fmla="*/ 55836 w 55835"/>
                        <a:gd name="connsiteY1" fmla="*/ 62956 h 75962"/>
                        <a:gd name="connsiteX2" fmla="*/ 51073 w 55835"/>
                        <a:gd name="connsiteY2" fmla="*/ 54384 h 75962"/>
                        <a:gd name="connsiteX3" fmla="*/ 41548 w 55835"/>
                        <a:gd name="connsiteY3" fmla="*/ 32476 h 75962"/>
                        <a:gd name="connsiteX4" fmla="*/ 50121 w 55835"/>
                        <a:gd name="connsiteY4" fmla="*/ 31523 h 75962"/>
                        <a:gd name="connsiteX5" fmla="*/ 19641 w 55835"/>
                        <a:gd name="connsiteY5" fmla="*/ 91 h 75962"/>
                        <a:gd name="connsiteX6" fmla="*/ 8211 w 55835"/>
                        <a:gd name="connsiteY6" fmla="*/ 6759 h 75962"/>
                        <a:gd name="connsiteX7" fmla="*/ 12021 w 55835"/>
                        <a:gd name="connsiteY7" fmla="*/ 62956 h 75962"/>
                        <a:gd name="connsiteX8" fmla="*/ 46311 w 55835"/>
                        <a:gd name="connsiteY8" fmla="*/ 74386 h 75962"/>
                        <a:gd name="connsiteX9" fmla="*/ 55836 w 55835"/>
                        <a:gd name="connsiteY9" fmla="*/ 62956 h 7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835" h="75962">
                          <a:moveTo>
                            <a:pt x="55836" y="62956"/>
                          </a:moveTo>
                          <a:cubicBezTo>
                            <a:pt x="55836" y="62956"/>
                            <a:pt x="55836" y="62956"/>
                            <a:pt x="55836" y="62956"/>
                          </a:cubicBezTo>
                          <a:cubicBezTo>
                            <a:pt x="54883" y="59146"/>
                            <a:pt x="52978" y="56288"/>
                            <a:pt x="51073" y="54384"/>
                          </a:cubicBezTo>
                          <a:cubicBezTo>
                            <a:pt x="50121" y="52479"/>
                            <a:pt x="37738" y="37238"/>
                            <a:pt x="41548" y="32476"/>
                          </a:cubicBezTo>
                          <a:cubicBezTo>
                            <a:pt x="43453" y="30571"/>
                            <a:pt x="48216" y="33429"/>
                            <a:pt x="50121" y="31523"/>
                          </a:cubicBezTo>
                          <a:cubicBezTo>
                            <a:pt x="53931" y="26761"/>
                            <a:pt x="36786" y="-1814"/>
                            <a:pt x="19641" y="91"/>
                          </a:cubicBezTo>
                          <a:cubicBezTo>
                            <a:pt x="13926" y="1043"/>
                            <a:pt x="9163" y="4854"/>
                            <a:pt x="8211" y="6759"/>
                          </a:cubicBezTo>
                          <a:cubicBezTo>
                            <a:pt x="-4172" y="20093"/>
                            <a:pt x="-2267" y="46763"/>
                            <a:pt x="12021" y="62956"/>
                          </a:cubicBezTo>
                          <a:cubicBezTo>
                            <a:pt x="21546" y="72481"/>
                            <a:pt x="36786" y="79148"/>
                            <a:pt x="46311" y="74386"/>
                          </a:cubicBezTo>
                          <a:cubicBezTo>
                            <a:pt x="48216" y="73434"/>
                            <a:pt x="55836" y="67718"/>
                            <a:pt x="55836" y="62956"/>
                          </a:cubicBezTo>
                          <a:close/>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60" name="图形 479"/>
                  <p:cNvSpPr/>
                  <p:nvPr/>
                </p:nvSpPr>
                <p:spPr>
                  <a:xfrm>
                    <a:off x="4408699" y="4516754"/>
                    <a:ext cx="23283" cy="48577"/>
                  </a:xfrm>
                  <a:custGeom>
                    <a:avLst/>
                    <a:gdLst>
                      <a:gd name="connsiteX0" fmla="*/ 423 w 23283"/>
                      <a:gd name="connsiteY0" fmla="*/ 0 h 48577"/>
                      <a:gd name="connsiteX1" fmla="*/ 423 w 23283"/>
                      <a:gd name="connsiteY1" fmla="*/ 3810 h 48577"/>
                      <a:gd name="connsiteX2" fmla="*/ 1376 w 23283"/>
                      <a:gd name="connsiteY2" fmla="*/ 7620 h 48577"/>
                      <a:gd name="connsiteX3" fmla="*/ 4233 w 23283"/>
                      <a:gd name="connsiteY3" fmla="*/ 13335 h 48577"/>
                      <a:gd name="connsiteX4" fmla="*/ 11853 w 23283"/>
                      <a:gd name="connsiteY4" fmla="*/ 24765 h 48577"/>
                      <a:gd name="connsiteX5" fmla="*/ 18521 w 23283"/>
                      <a:gd name="connsiteY5" fmla="*/ 36195 h 48577"/>
                      <a:gd name="connsiteX6" fmla="*/ 21378 w 23283"/>
                      <a:gd name="connsiteY6" fmla="*/ 41910 h 48577"/>
                      <a:gd name="connsiteX7" fmla="*/ 23283 w 23283"/>
                      <a:gd name="connsiteY7" fmla="*/ 48578 h 48577"/>
                      <a:gd name="connsiteX8" fmla="*/ 20426 w 23283"/>
                      <a:gd name="connsiteY8" fmla="*/ 35242 h 48577"/>
                      <a:gd name="connsiteX9" fmla="*/ 13758 w 23283"/>
                      <a:gd name="connsiteY9" fmla="*/ 23813 h 48577"/>
                      <a:gd name="connsiteX10" fmla="*/ 6138 w 23283"/>
                      <a:gd name="connsiteY10" fmla="*/ 12383 h 48577"/>
                      <a:gd name="connsiteX11" fmla="*/ 2328 w 23283"/>
                      <a:gd name="connsiteY11" fmla="*/ 6667 h 48577"/>
                      <a:gd name="connsiteX12" fmla="*/ 1376 w 23283"/>
                      <a:gd name="connsiteY12" fmla="*/ 3810 h 48577"/>
                      <a:gd name="connsiteX13" fmla="*/ 423 w 23283"/>
                      <a:gd name="connsiteY13" fmla="*/ 0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283" h="48577">
                        <a:moveTo>
                          <a:pt x="423" y="0"/>
                        </a:moveTo>
                        <a:cubicBezTo>
                          <a:pt x="-529" y="953"/>
                          <a:pt x="423" y="1905"/>
                          <a:pt x="423" y="3810"/>
                        </a:cubicBezTo>
                        <a:cubicBezTo>
                          <a:pt x="423" y="4763"/>
                          <a:pt x="1376" y="5715"/>
                          <a:pt x="1376" y="7620"/>
                        </a:cubicBezTo>
                        <a:cubicBezTo>
                          <a:pt x="2328" y="9525"/>
                          <a:pt x="3281" y="11430"/>
                          <a:pt x="4233" y="13335"/>
                        </a:cubicBezTo>
                        <a:cubicBezTo>
                          <a:pt x="6138" y="17145"/>
                          <a:pt x="8996" y="20955"/>
                          <a:pt x="11853" y="24765"/>
                        </a:cubicBezTo>
                        <a:cubicBezTo>
                          <a:pt x="14711" y="28575"/>
                          <a:pt x="16616" y="32385"/>
                          <a:pt x="18521" y="36195"/>
                        </a:cubicBezTo>
                        <a:cubicBezTo>
                          <a:pt x="19473" y="38100"/>
                          <a:pt x="20426" y="40005"/>
                          <a:pt x="21378" y="41910"/>
                        </a:cubicBezTo>
                        <a:cubicBezTo>
                          <a:pt x="22331" y="43815"/>
                          <a:pt x="23283" y="45720"/>
                          <a:pt x="23283" y="48578"/>
                        </a:cubicBezTo>
                        <a:cubicBezTo>
                          <a:pt x="23283" y="43815"/>
                          <a:pt x="22331" y="39053"/>
                          <a:pt x="20426" y="35242"/>
                        </a:cubicBezTo>
                        <a:cubicBezTo>
                          <a:pt x="18521" y="31433"/>
                          <a:pt x="15663" y="26670"/>
                          <a:pt x="13758" y="23813"/>
                        </a:cubicBezTo>
                        <a:cubicBezTo>
                          <a:pt x="10901" y="20003"/>
                          <a:pt x="8996" y="16192"/>
                          <a:pt x="6138" y="12383"/>
                        </a:cubicBezTo>
                        <a:cubicBezTo>
                          <a:pt x="5186" y="10478"/>
                          <a:pt x="3281" y="8573"/>
                          <a:pt x="2328" y="6667"/>
                        </a:cubicBezTo>
                        <a:cubicBezTo>
                          <a:pt x="1376" y="5715"/>
                          <a:pt x="1376" y="4763"/>
                          <a:pt x="1376" y="3810"/>
                        </a:cubicBezTo>
                        <a:cubicBezTo>
                          <a:pt x="423" y="2858"/>
                          <a:pt x="423" y="953"/>
                          <a:pt x="423" y="0"/>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1" name="图形 479"/>
                  <p:cNvSpPr/>
                  <p:nvPr/>
                </p:nvSpPr>
                <p:spPr>
                  <a:xfrm>
                    <a:off x="4403407" y="4527232"/>
                    <a:ext cx="11429" cy="62864"/>
                  </a:xfrm>
                  <a:custGeom>
                    <a:avLst/>
                    <a:gdLst>
                      <a:gd name="connsiteX0" fmla="*/ 0 w 11429"/>
                      <a:gd name="connsiteY0" fmla="*/ 0 h 62864"/>
                      <a:gd name="connsiteX1" fmla="*/ 952 w 11429"/>
                      <a:gd name="connsiteY1" fmla="*/ 3810 h 62864"/>
                      <a:gd name="connsiteX2" fmla="*/ 1905 w 11429"/>
                      <a:gd name="connsiteY2" fmla="*/ 7620 h 62864"/>
                      <a:gd name="connsiteX3" fmla="*/ 3810 w 11429"/>
                      <a:gd name="connsiteY3" fmla="*/ 15240 h 62864"/>
                      <a:gd name="connsiteX4" fmla="*/ 7620 w 11429"/>
                      <a:gd name="connsiteY4" fmla="*/ 31433 h 62864"/>
                      <a:gd name="connsiteX5" fmla="*/ 8572 w 11429"/>
                      <a:gd name="connsiteY5" fmla="*/ 39052 h 62864"/>
                      <a:gd name="connsiteX6" fmla="*/ 9525 w 11429"/>
                      <a:gd name="connsiteY6" fmla="*/ 46672 h 62864"/>
                      <a:gd name="connsiteX7" fmla="*/ 9525 w 11429"/>
                      <a:gd name="connsiteY7" fmla="*/ 62865 h 62864"/>
                      <a:gd name="connsiteX8" fmla="*/ 11430 w 11429"/>
                      <a:gd name="connsiteY8" fmla="*/ 46672 h 62864"/>
                      <a:gd name="connsiteX9" fmla="*/ 10477 w 11429"/>
                      <a:gd name="connsiteY9" fmla="*/ 30480 h 62864"/>
                      <a:gd name="connsiteX10" fmla="*/ 6667 w 11429"/>
                      <a:gd name="connsiteY10" fmla="*/ 14288 h 62864"/>
                      <a:gd name="connsiteX11" fmla="*/ 3810 w 11429"/>
                      <a:gd name="connsiteY11" fmla="*/ 6667 h 62864"/>
                      <a:gd name="connsiteX12" fmla="*/ 1905 w 11429"/>
                      <a:gd name="connsiteY12" fmla="*/ 2858 h 62864"/>
                      <a:gd name="connsiteX13" fmla="*/ 952 w 11429"/>
                      <a:gd name="connsiteY13" fmla="*/ 952 h 62864"/>
                      <a:gd name="connsiteX14" fmla="*/ 0 w 11429"/>
                      <a:gd name="connsiteY14" fmla="*/ 0 h 6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29" h="62864">
                        <a:moveTo>
                          <a:pt x="0" y="0"/>
                        </a:moveTo>
                        <a:cubicBezTo>
                          <a:pt x="0" y="952"/>
                          <a:pt x="0" y="2858"/>
                          <a:pt x="952" y="3810"/>
                        </a:cubicBezTo>
                        <a:lnTo>
                          <a:pt x="1905" y="7620"/>
                        </a:lnTo>
                        <a:lnTo>
                          <a:pt x="3810" y="15240"/>
                        </a:lnTo>
                        <a:cubicBezTo>
                          <a:pt x="4763" y="20002"/>
                          <a:pt x="6667" y="25717"/>
                          <a:pt x="7620" y="31433"/>
                        </a:cubicBezTo>
                        <a:cubicBezTo>
                          <a:pt x="8572" y="34290"/>
                          <a:pt x="8572" y="37147"/>
                          <a:pt x="8572" y="39052"/>
                        </a:cubicBezTo>
                        <a:cubicBezTo>
                          <a:pt x="8572" y="41910"/>
                          <a:pt x="9525" y="44767"/>
                          <a:pt x="9525" y="46672"/>
                        </a:cubicBezTo>
                        <a:cubicBezTo>
                          <a:pt x="9525" y="52388"/>
                          <a:pt x="9525" y="57150"/>
                          <a:pt x="9525" y="62865"/>
                        </a:cubicBezTo>
                        <a:cubicBezTo>
                          <a:pt x="10477" y="57150"/>
                          <a:pt x="11430" y="52388"/>
                          <a:pt x="11430" y="46672"/>
                        </a:cubicBezTo>
                        <a:cubicBezTo>
                          <a:pt x="11430" y="40958"/>
                          <a:pt x="10477" y="36195"/>
                          <a:pt x="10477" y="30480"/>
                        </a:cubicBezTo>
                        <a:cubicBezTo>
                          <a:pt x="9525" y="24765"/>
                          <a:pt x="8572" y="20002"/>
                          <a:pt x="6667" y="14288"/>
                        </a:cubicBezTo>
                        <a:cubicBezTo>
                          <a:pt x="5715" y="11430"/>
                          <a:pt x="4763" y="9525"/>
                          <a:pt x="3810" y="6667"/>
                        </a:cubicBezTo>
                        <a:lnTo>
                          <a:pt x="1905" y="2858"/>
                        </a:lnTo>
                        <a:cubicBezTo>
                          <a:pt x="1905" y="1905"/>
                          <a:pt x="952" y="1905"/>
                          <a:pt x="952" y="952"/>
                        </a:cubicBezTo>
                        <a:cubicBezTo>
                          <a:pt x="0" y="952"/>
                          <a:pt x="0" y="0"/>
                          <a:pt x="0" y="0"/>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2" name="图形 479"/>
                  <p:cNvSpPr/>
                  <p:nvPr/>
                </p:nvSpPr>
                <p:spPr>
                  <a:xfrm>
                    <a:off x="4112894" y="3997641"/>
                    <a:ext cx="125730" cy="93345"/>
                  </a:xfrm>
                  <a:custGeom>
                    <a:avLst/>
                    <a:gdLst>
                      <a:gd name="connsiteX0" fmla="*/ 4763 w 125730"/>
                      <a:gd name="connsiteY0" fmla="*/ 0 h 93345"/>
                      <a:gd name="connsiteX1" fmla="*/ 953 w 125730"/>
                      <a:gd name="connsiteY1" fmla="*/ 10478 h 93345"/>
                      <a:gd name="connsiteX2" fmla="*/ 0 w 125730"/>
                      <a:gd name="connsiteY2" fmla="*/ 21908 h 93345"/>
                      <a:gd name="connsiteX3" fmla="*/ 8572 w 125730"/>
                      <a:gd name="connsiteY3" fmla="*/ 42863 h 93345"/>
                      <a:gd name="connsiteX4" fmla="*/ 11430 w 125730"/>
                      <a:gd name="connsiteY4" fmla="*/ 47625 h 93345"/>
                      <a:gd name="connsiteX5" fmla="*/ 15240 w 125730"/>
                      <a:gd name="connsiteY5" fmla="*/ 51435 h 93345"/>
                      <a:gd name="connsiteX6" fmla="*/ 23813 w 125730"/>
                      <a:gd name="connsiteY6" fmla="*/ 59055 h 93345"/>
                      <a:gd name="connsiteX7" fmla="*/ 43815 w 125730"/>
                      <a:gd name="connsiteY7" fmla="*/ 68580 h 93345"/>
                      <a:gd name="connsiteX8" fmla="*/ 46672 w 125730"/>
                      <a:gd name="connsiteY8" fmla="*/ 68580 h 93345"/>
                      <a:gd name="connsiteX9" fmla="*/ 49530 w 125730"/>
                      <a:gd name="connsiteY9" fmla="*/ 68580 h 93345"/>
                      <a:gd name="connsiteX10" fmla="*/ 55245 w 125730"/>
                      <a:gd name="connsiteY10" fmla="*/ 68580 h 93345"/>
                      <a:gd name="connsiteX11" fmla="*/ 66675 w 125730"/>
                      <a:gd name="connsiteY11" fmla="*/ 69533 h 93345"/>
                      <a:gd name="connsiteX12" fmla="*/ 88582 w 125730"/>
                      <a:gd name="connsiteY12" fmla="*/ 72390 h 93345"/>
                      <a:gd name="connsiteX13" fmla="*/ 109538 w 125730"/>
                      <a:gd name="connsiteY13" fmla="*/ 79058 h 93345"/>
                      <a:gd name="connsiteX14" fmla="*/ 125730 w 125730"/>
                      <a:gd name="connsiteY14" fmla="*/ 93345 h 93345"/>
                      <a:gd name="connsiteX15" fmla="*/ 119063 w 125730"/>
                      <a:gd name="connsiteY15" fmla="*/ 84773 h 93345"/>
                      <a:gd name="connsiteX16" fmla="*/ 109538 w 125730"/>
                      <a:gd name="connsiteY16" fmla="*/ 79058 h 93345"/>
                      <a:gd name="connsiteX17" fmla="*/ 88582 w 125730"/>
                      <a:gd name="connsiteY17" fmla="*/ 72390 h 93345"/>
                      <a:gd name="connsiteX18" fmla="*/ 66675 w 125730"/>
                      <a:gd name="connsiteY18" fmla="*/ 69533 h 93345"/>
                      <a:gd name="connsiteX19" fmla="*/ 55245 w 125730"/>
                      <a:gd name="connsiteY19" fmla="*/ 68580 h 93345"/>
                      <a:gd name="connsiteX20" fmla="*/ 49530 w 125730"/>
                      <a:gd name="connsiteY20" fmla="*/ 68580 h 93345"/>
                      <a:gd name="connsiteX21" fmla="*/ 46672 w 125730"/>
                      <a:gd name="connsiteY21" fmla="*/ 68580 h 93345"/>
                      <a:gd name="connsiteX22" fmla="*/ 43815 w 125730"/>
                      <a:gd name="connsiteY22" fmla="*/ 68580 h 93345"/>
                      <a:gd name="connsiteX23" fmla="*/ 24765 w 125730"/>
                      <a:gd name="connsiteY23" fmla="*/ 60008 h 93345"/>
                      <a:gd name="connsiteX24" fmla="*/ 17145 w 125730"/>
                      <a:gd name="connsiteY24" fmla="*/ 52388 h 93345"/>
                      <a:gd name="connsiteX25" fmla="*/ 10478 w 125730"/>
                      <a:gd name="connsiteY25" fmla="*/ 43815 h 93345"/>
                      <a:gd name="connsiteX26" fmla="*/ 7620 w 125730"/>
                      <a:gd name="connsiteY26" fmla="*/ 39053 h 93345"/>
                      <a:gd name="connsiteX27" fmla="*/ 5715 w 125730"/>
                      <a:gd name="connsiteY27" fmla="*/ 37148 h 93345"/>
                      <a:gd name="connsiteX28" fmla="*/ 4763 w 125730"/>
                      <a:gd name="connsiteY28" fmla="*/ 34290 h 93345"/>
                      <a:gd name="connsiteX29" fmla="*/ 3810 w 125730"/>
                      <a:gd name="connsiteY29" fmla="*/ 33338 h 93345"/>
                      <a:gd name="connsiteX30" fmla="*/ 2857 w 125730"/>
                      <a:gd name="connsiteY30" fmla="*/ 32385 h 93345"/>
                      <a:gd name="connsiteX31" fmla="*/ 1905 w 125730"/>
                      <a:gd name="connsiteY31" fmla="*/ 29528 h 93345"/>
                      <a:gd name="connsiteX32" fmla="*/ 953 w 125730"/>
                      <a:gd name="connsiteY32" fmla="*/ 26670 h 93345"/>
                      <a:gd name="connsiteX33" fmla="*/ 0 w 125730"/>
                      <a:gd name="connsiteY33" fmla="*/ 23813 h 93345"/>
                      <a:gd name="connsiteX34" fmla="*/ 4763 w 125730"/>
                      <a:gd name="connsiteY34" fmla="*/ 0 h 9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5730" h="93345">
                        <a:moveTo>
                          <a:pt x="4763" y="0"/>
                        </a:moveTo>
                        <a:cubicBezTo>
                          <a:pt x="2857" y="2858"/>
                          <a:pt x="1905" y="6667"/>
                          <a:pt x="953" y="10478"/>
                        </a:cubicBezTo>
                        <a:cubicBezTo>
                          <a:pt x="0" y="14288"/>
                          <a:pt x="0" y="18098"/>
                          <a:pt x="0" y="21908"/>
                        </a:cubicBezTo>
                        <a:cubicBezTo>
                          <a:pt x="953" y="29528"/>
                          <a:pt x="4763" y="36195"/>
                          <a:pt x="8572" y="42863"/>
                        </a:cubicBezTo>
                        <a:cubicBezTo>
                          <a:pt x="9525" y="44767"/>
                          <a:pt x="10478" y="45720"/>
                          <a:pt x="11430" y="47625"/>
                        </a:cubicBezTo>
                        <a:cubicBezTo>
                          <a:pt x="12382" y="49530"/>
                          <a:pt x="13335" y="50483"/>
                          <a:pt x="15240" y="51435"/>
                        </a:cubicBezTo>
                        <a:cubicBezTo>
                          <a:pt x="18097" y="54292"/>
                          <a:pt x="20955" y="57150"/>
                          <a:pt x="23813" y="59055"/>
                        </a:cubicBezTo>
                        <a:cubicBezTo>
                          <a:pt x="29528" y="63817"/>
                          <a:pt x="37147" y="67628"/>
                          <a:pt x="43815" y="68580"/>
                        </a:cubicBezTo>
                        <a:cubicBezTo>
                          <a:pt x="44768" y="68580"/>
                          <a:pt x="45720" y="68580"/>
                          <a:pt x="46672" y="68580"/>
                        </a:cubicBezTo>
                        <a:lnTo>
                          <a:pt x="49530" y="68580"/>
                        </a:lnTo>
                        <a:lnTo>
                          <a:pt x="55245" y="68580"/>
                        </a:lnTo>
                        <a:cubicBezTo>
                          <a:pt x="59055" y="68580"/>
                          <a:pt x="62865" y="68580"/>
                          <a:pt x="66675" y="69533"/>
                        </a:cubicBezTo>
                        <a:cubicBezTo>
                          <a:pt x="74295" y="70485"/>
                          <a:pt x="80963" y="70485"/>
                          <a:pt x="88582" y="72390"/>
                        </a:cubicBezTo>
                        <a:cubicBezTo>
                          <a:pt x="96203" y="73342"/>
                          <a:pt x="102870" y="75248"/>
                          <a:pt x="109538" y="79058"/>
                        </a:cubicBezTo>
                        <a:cubicBezTo>
                          <a:pt x="116205" y="81915"/>
                          <a:pt x="122872" y="86678"/>
                          <a:pt x="125730" y="93345"/>
                        </a:cubicBezTo>
                        <a:cubicBezTo>
                          <a:pt x="123825" y="89535"/>
                          <a:pt x="121920" y="86678"/>
                          <a:pt x="119063" y="84773"/>
                        </a:cubicBezTo>
                        <a:cubicBezTo>
                          <a:pt x="116205" y="81915"/>
                          <a:pt x="113347" y="80010"/>
                          <a:pt x="109538" y="79058"/>
                        </a:cubicBezTo>
                        <a:cubicBezTo>
                          <a:pt x="102870" y="76200"/>
                          <a:pt x="95250" y="73342"/>
                          <a:pt x="88582" y="72390"/>
                        </a:cubicBezTo>
                        <a:cubicBezTo>
                          <a:pt x="80963" y="70485"/>
                          <a:pt x="74295" y="69533"/>
                          <a:pt x="66675" y="69533"/>
                        </a:cubicBezTo>
                        <a:cubicBezTo>
                          <a:pt x="62865" y="69533"/>
                          <a:pt x="59055" y="68580"/>
                          <a:pt x="55245" y="68580"/>
                        </a:cubicBezTo>
                        <a:lnTo>
                          <a:pt x="49530" y="68580"/>
                        </a:lnTo>
                        <a:lnTo>
                          <a:pt x="46672" y="68580"/>
                        </a:lnTo>
                        <a:lnTo>
                          <a:pt x="43815" y="68580"/>
                        </a:lnTo>
                        <a:cubicBezTo>
                          <a:pt x="37147" y="67628"/>
                          <a:pt x="30480" y="63817"/>
                          <a:pt x="24765" y="60008"/>
                        </a:cubicBezTo>
                        <a:cubicBezTo>
                          <a:pt x="21907" y="58103"/>
                          <a:pt x="19050" y="55245"/>
                          <a:pt x="17145" y="52388"/>
                        </a:cubicBezTo>
                        <a:cubicBezTo>
                          <a:pt x="14288" y="49530"/>
                          <a:pt x="12382" y="46673"/>
                          <a:pt x="10478" y="43815"/>
                        </a:cubicBezTo>
                        <a:cubicBezTo>
                          <a:pt x="9525" y="41910"/>
                          <a:pt x="8572" y="40958"/>
                          <a:pt x="7620" y="39053"/>
                        </a:cubicBezTo>
                        <a:lnTo>
                          <a:pt x="5715" y="37148"/>
                        </a:lnTo>
                        <a:lnTo>
                          <a:pt x="4763" y="34290"/>
                        </a:lnTo>
                        <a:lnTo>
                          <a:pt x="3810" y="33338"/>
                        </a:lnTo>
                        <a:lnTo>
                          <a:pt x="2857" y="32385"/>
                        </a:lnTo>
                        <a:cubicBezTo>
                          <a:pt x="2857" y="31433"/>
                          <a:pt x="1905" y="30480"/>
                          <a:pt x="1905" y="29528"/>
                        </a:cubicBezTo>
                        <a:lnTo>
                          <a:pt x="953" y="26670"/>
                        </a:lnTo>
                        <a:cubicBezTo>
                          <a:pt x="953" y="25717"/>
                          <a:pt x="953" y="24765"/>
                          <a:pt x="0" y="23813"/>
                        </a:cubicBezTo>
                        <a:cubicBezTo>
                          <a:pt x="0" y="13335"/>
                          <a:pt x="953" y="5715"/>
                          <a:pt x="4763" y="0"/>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3" name="图形 479"/>
                  <p:cNvSpPr/>
                  <p:nvPr/>
                </p:nvSpPr>
                <p:spPr>
                  <a:xfrm>
                    <a:off x="4138612" y="4044314"/>
                    <a:ext cx="71437" cy="17144"/>
                  </a:xfrm>
                  <a:custGeom>
                    <a:avLst/>
                    <a:gdLst>
                      <a:gd name="connsiteX0" fmla="*/ 0 w 71437"/>
                      <a:gd name="connsiteY0" fmla="*/ 0 h 17144"/>
                      <a:gd name="connsiteX1" fmla="*/ 16192 w 71437"/>
                      <a:gd name="connsiteY1" fmla="*/ 9525 h 17144"/>
                      <a:gd name="connsiteX2" fmla="*/ 34290 w 71437"/>
                      <a:gd name="connsiteY2" fmla="*/ 13335 h 17144"/>
                      <a:gd name="connsiteX3" fmla="*/ 71438 w 71437"/>
                      <a:gd name="connsiteY3" fmla="*/ 17145 h 17144"/>
                      <a:gd name="connsiteX4" fmla="*/ 53340 w 71437"/>
                      <a:gd name="connsiteY4" fmla="*/ 13335 h 17144"/>
                      <a:gd name="connsiteX5" fmla="*/ 35242 w 71437"/>
                      <a:gd name="connsiteY5" fmla="*/ 11430 h 17144"/>
                      <a:gd name="connsiteX6" fmla="*/ 17145 w 71437"/>
                      <a:gd name="connsiteY6" fmla="*/ 8572 h 17144"/>
                      <a:gd name="connsiteX7" fmla="*/ 0 w 71437"/>
                      <a:gd name="connsiteY7" fmla="*/ 0 h 1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437" h="17144">
                        <a:moveTo>
                          <a:pt x="0" y="0"/>
                        </a:moveTo>
                        <a:cubicBezTo>
                          <a:pt x="4763" y="3810"/>
                          <a:pt x="10477" y="7620"/>
                          <a:pt x="16192" y="9525"/>
                        </a:cubicBezTo>
                        <a:cubicBezTo>
                          <a:pt x="21908" y="11430"/>
                          <a:pt x="28575" y="12382"/>
                          <a:pt x="34290" y="13335"/>
                        </a:cubicBezTo>
                        <a:cubicBezTo>
                          <a:pt x="46673" y="14288"/>
                          <a:pt x="59055" y="14288"/>
                          <a:pt x="71438" y="17145"/>
                        </a:cubicBezTo>
                        <a:cubicBezTo>
                          <a:pt x="65723" y="15240"/>
                          <a:pt x="59055" y="14288"/>
                          <a:pt x="53340" y="13335"/>
                        </a:cubicBezTo>
                        <a:cubicBezTo>
                          <a:pt x="47625" y="12382"/>
                          <a:pt x="40958" y="12382"/>
                          <a:pt x="35242" y="11430"/>
                        </a:cubicBezTo>
                        <a:cubicBezTo>
                          <a:pt x="29527" y="10477"/>
                          <a:pt x="22860" y="9525"/>
                          <a:pt x="17145" y="8572"/>
                        </a:cubicBezTo>
                        <a:cubicBezTo>
                          <a:pt x="11430" y="5715"/>
                          <a:pt x="5715" y="3810"/>
                          <a:pt x="0" y="0"/>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564" name="图形 479"/>
                  <p:cNvGrpSpPr/>
                  <p:nvPr/>
                </p:nvGrpSpPr>
                <p:grpSpPr>
                  <a:xfrm>
                    <a:off x="3505200" y="2205037"/>
                    <a:ext cx="775729" cy="2038302"/>
                    <a:chOff x="3505200" y="2205037"/>
                    <a:chExt cx="775729" cy="2038302"/>
                  </a:xfrm>
                </p:grpSpPr>
                <p:sp>
                  <p:nvSpPr>
                    <p:cNvPr id="565" name="图形 479"/>
                    <p:cNvSpPr/>
                    <p:nvPr/>
                  </p:nvSpPr>
                  <p:spPr>
                    <a:xfrm>
                      <a:off x="4128135" y="4146232"/>
                      <a:ext cx="41910" cy="41909"/>
                    </a:xfrm>
                    <a:custGeom>
                      <a:avLst/>
                      <a:gdLst>
                        <a:gd name="connsiteX0" fmla="*/ 20002 w 41910"/>
                        <a:gd name="connsiteY0" fmla="*/ 0 h 41909"/>
                        <a:gd name="connsiteX1" fmla="*/ 0 w 41910"/>
                        <a:gd name="connsiteY1" fmla="*/ 21908 h 41909"/>
                        <a:gd name="connsiteX2" fmla="*/ 21907 w 41910"/>
                        <a:gd name="connsiteY2" fmla="*/ 41910 h 41909"/>
                        <a:gd name="connsiteX3" fmla="*/ 41910 w 41910"/>
                        <a:gd name="connsiteY3" fmla="*/ 20002 h 41909"/>
                        <a:gd name="connsiteX4" fmla="*/ 20002 w 41910"/>
                        <a:gd name="connsiteY4" fmla="*/ 0 h 41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10" h="41909">
                          <a:moveTo>
                            <a:pt x="20002" y="0"/>
                          </a:moveTo>
                          <a:cubicBezTo>
                            <a:pt x="8573" y="952"/>
                            <a:pt x="0" y="10477"/>
                            <a:pt x="0" y="21908"/>
                          </a:cubicBezTo>
                          <a:cubicBezTo>
                            <a:pt x="952" y="33338"/>
                            <a:pt x="10477" y="41910"/>
                            <a:pt x="21907" y="41910"/>
                          </a:cubicBezTo>
                          <a:cubicBezTo>
                            <a:pt x="33338" y="40958"/>
                            <a:pt x="41910" y="31433"/>
                            <a:pt x="41910" y="20002"/>
                          </a:cubicBezTo>
                          <a:cubicBezTo>
                            <a:pt x="40957" y="8572"/>
                            <a:pt x="31432" y="0"/>
                            <a:pt x="20002" y="0"/>
                          </a:cubicBezTo>
                          <a:close/>
                        </a:path>
                      </a:pathLst>
                    </a:custGeom>
                    <a:solidFill>
                      <a:srgbClr val="FDDDB9">
                        <a:alpha val="38000"/>
                      </a:srgb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6" name="图形 479"/>
                    <p:cNvSpPr/>
                    <p:nvPr/>
                  </p:nvSpPr>
                  <p:spPr>
                    <a:xfrm>
                      <a:off x="4253864" y="4168139"/>
                      <a:ext cx="20002" cy="40957"/>
                    </a:xfrm>
                    <a:custGeom>
                      <a:avLst/>
                      <a:gdLst>
                        <a:gd name="connsiteX0" fmla="*/ 20002 w 20002"/>
                        <a:gd name="connsiteY0" fmla="*/ 0 h 40957"/>
                        <a:gd name="connsiteX1" fmla="*/ 0 w 20002"/>
                        <a:gd name="connsiteY1" fmla="*/ 20955 h 40957"/>
                        <a:gd name="connsiteX2" fmla="*/ 15240 w 20002"/>
                        <a:gd name="connsiteY2" fmla="*/ 40957 h 40957"/>
                        <a:gd name="connsiteX3" fmla="*/ 20002 w 20002"/>
                        <a:gd name="connsiteY3" fmla="*/ 0 h 40957"/>
                      </a:gdLst>
                      <a:ahLst/>
                      <a:cxnLst>
                        <a:cxn ang="0">
                          <a:pos x="connsiteX0" y="connsiteY0"/>
                        </a:cxn>
                        <a:cxn ang="0">
                          <a:pos x="connsiteX1" y="connsiteY1"/>
                        </a:cxn>
                        <a:cxn ang="0">
                          <a:pos x="connsiteX2" y="connsiteY2"/>
                        </a:cxn>
                        <a:cxn ang="0">
                          <a:pos x="connsiteX3" y="connsiteY3"/>
                        </a:cxn>
                      </a:cxnLst>
                      <a:rect l="l" t="t" r="r" b="b"/>
                      <a:pathLst>
                        <a:path w="20002" h="40957">
                          <a:moveTo>
                            <a:pt x="20002" y="0"/>
                          </a:moveTo>
                          <a:cubicBezTo>
                            <a:pt x="8573" y="0"/>
                            <a:pt x="0" y="9525"/>
                            <a:pt x="0" y="20955"/>
                          </a:cubicBezTo>
                          <a:cubicBezTo>
                            <a:pt x="0" y="30480"/>
                            <a:pt x="6668" y="39052"/>
                            <a:pt x="15240" y="40957"/>
                          </a:cubicBezTo>
                          <a:cubicBezTo>
                            <a:pt x="18098" y="26670"/>
                            <a:pt x="19050" y="13335"/>
                            <a:pt x="20002" y="0"/>
                          </a:cubicBezTo>
                          <a:close/>
                        </a:path>
                      </a:pathLst>
                    </a:custGeom>
                    <a:solidFill>
                      <a:srgbClr val="FDDDB9">
                        <a:alpha val="38000"/>
                      </a:srgb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567" name="图形 479"/>
                    <p:cNvGrpSpPr/>
                    <p:nvPr/>
                  </p:nvGrpSpPr>
                  <p:grpSpPr>
                    <a:xfrm>
                      <a:off x="4180569" y="4206425"/>
                      <a:ext cx="52593" cy="36914"/>
                      <a:chOff x="4180569" y="4206425"/>
                      <a:chExt cx="52593" cy="36914"/>
                    </a:xfrm>
                  </p:grpSpPr>
                  <p:sp>
                    <p:nvSpPr>
                      <p:cNvPr id="568" name="图形 479"/>
                      <p:cNvSpPr/>
                      <p:nvPr/>
                    </p:nvSpPr>
                    <p:spPr>
                      <a:xfrm>
                        <a:off x="4180569" y="4206425"/>
                        <a:ext cx="52593" cy="36914"/>
                      </a:xfrm>
                      <a:custGeom>
                        <a:avLst/>
                        <a:gdLst>
                          <a:gd name="connsiteX0" fmla="*/ 905 w 52593"/>
                          <a:gd name="connsiteY0" fmla="*/ 3624 h 36914"/>
                          <a:gd name="connsiteX1" fmla="*/ 19955 w 52593"/>
                          <a:gd name="connsiteY1" fmla="*/ 36009 h 36914"/>
                          <a:gd name="connsiteX2" fmla="*/ 52340 w 52593"/>
                          <a:gd name="connsiteY2" fmla="*/ 16959 h 36914"/>
                          <a:gd name="connsiteX3" fmla="*/ 52340 w 52593"/>
                          <a:gd name="connsiteY3" fmla="*/ 16959 h 36914"/>
                          <a:gd name="connsiteX4" fmla="*/ 49483 w 52593"/>
                          <a:gd name="connsiteY4" fmla="*/ 11244 h 36914"/>
                          <a:gd name="connsiteX5" fmla="*/ 6620 w 52593"/>
                          <a:gd name="connsiteY5" fmla="*/ 767 h 36914"/>
                          <a:gd name="connsiteX6" fmla="*/ 905 w 52593"/>
                          <a:gd name="connsiteY6" fmla="*/ 3624 h 36914"/>
                          <a:gd name="connsiteX7" fmla="*/ 905 w 52593"/>
                          <a:gd name="connsiteY7" fmla="*/ 3624 h 3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93" h="36914">
                            <a:moveTo>
                              <a:pt x="905" y="3624"/>
                            </a:moveTo>
                            <a:cubicBezTo>
                              <a:pt x="-2905" y="17912"/>
                              <a:pt x="5668" y="32199"/>
                              <a:pt x="19955" y="36009"/>
                            </a:cubicBezTo>
                            <a:cubicBezTo>
                              <a:pt x="34243" y="39819"/>
                              <a:pt x="48530" y="31247"/>
                              <a:pt x="52340" y="16959"/>
                            </a:cubicBezTo>
                            <a:lnTo>
                              <a:pt x="52340" y="16959"/>
                            </a:lnTo>
                            <a:cubicBezTo>
                              <a:pt x="53293" y="14102"/>
                              <a:pt x="51388" y="12197"/>
                              <a:pt x="49483" y="11244"/>
                            </a:cubicBezTo>
                            <a:lnTo>
                              <a:pt x="6620" y="767"/>
                            </a:lnTo>
                            <a:cubicBezTo>
                              <a:pt x="3763" y="-1138"/>
                              <a:pt x="1858" y="767"/>
                              <a:pt x="905" y="3624"/>
                            </a:cubicBezTo>
                            <a:lnTo>
                              <a:pt x="905" y="3624"/>
                            </a:lnTo>
                            <a:close/>
                          </a:path>
                        </a:pathLst>
                      </a:custGeom>
                      <a:solidFill>
                        <a:srgbClr val="AD3332"/>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9" name="图形 479"/>
                      <p:cNvSpPr/>
                      <p:nvPr/>
                    </p:nvSpPr>
                    <p:spPr>
                      <a:xfrm>
                        <a:off x="4184332" y="4207191"/>
                        <a:ext cx="46672" cy="16668"/>
                      </a:xfrm>
                      <a:custGeom>
                        <a:avLst/>
                        <a:gdLst>
                          <a:gd name="connsiteX0" fmla="*/ 42863 w 46672"/>
                          <a:gd name="connsiteY0" fmla="*/ 12383 h 16668"/>
                          <a:gd name="connsiteX1" fmla="*/ 38100 w 46672"/>
                          <a:gd name="connsiteY1" fmla="*/ 15240 h 16668"/>
                          <a:gd name="connsiteX2" fmla="*/ 21907 w 46672"/>
                          <a:gd name="connsiteY2" fmla="*/ 15240 h 16668"/>
                          <a:gd name="connsiteX3" fmla="*/ 3810 w 46672"/>
                          <a:gd name="connsiteY3" fmla="*/ 4763 h 16668"/>
                          <a:gd name="connsiteX4" fmla="*/ 0 w 46672"/>
                          <a:gd name="connsiteY4" fmla="*/ 953 h 16668"/>
                          <a:gd name="connsiteX5" fmla="*/ 3810 w 46672"/>
                          <a:gd name="connsiteY5" fmla="*/ 0 h 16668"/>
                          <a:gd name="connsiteX6" fmla="*/ 46672 w 46672"/>
                          <a:gd name="connsiteY6" fmla="*/ 10478 h 16668"/>
                          <a:gd name="connsiteX7" fmla="*/ 42863 w 46672"/>
                          <a:gd name="connsiteY7" fmla="*/ 12383 h 1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672" h="16668">
                            <a:moveTo>
                              <a:pt x="42863" y="12383"/>
                            </a:moveTo>
                            <a:cubicBezTo>
                              <a:pt x="40957" y="13335"/>
                              <a:pt x="38100" y="15240"/>
                              <a:pt x="38100" y="15240"/>
                            </a:cubicBezTo>
                            <a:cubicBezTo>
                              <a:pt x="32385" y="17145"/>
                              <a:pt x="27622" y="17145"/>
                              <a:pt x="21907" y="15240"/>
                            </a:cubicBezTo>
                            <a:cubicBezTo>
                              <a:pt x="15240" y="13335"/>
                              <a:pt x="8572" y="9525"/>
                              <a:pt x="3810" y="4763"/>
                            </a:cubicBezTo>
                            <a:cubicBezTo>
                              <a:pt x="2857" y="3810"/>
                              <a:pt x="952" y="1905"/>
                              <a:pt x="0" y="953"/>
                            </a:cubicBezTo>
                            <a:cubicBezTo>
                              <a:pt x="952" y="0"/>
                              <a:pt x="2857" y="0"/>
                              <a:pt x="3810" y="0"/>
                            </a:cubicBezTo>
                            <a:cubicBezTo>
                              <a:pt x="3810" y="0"/>
                              <a:pt x="45720" y="10478"/>
                              <a:pt x="46672" y="10478"/>
                            </a:cubicBezTo>
                            <a:cubicBezTo>
                              <a:pt x="45720" y="10478"/>
                              <a:pt x="44767" y="11430"/>
                              <a:pt x="42863" y="12383"/>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0" name="图形 479"/>
                      <p:cNvSpPr/>
                      <p:nvPr/>
                    </p:nvSpPr>
                    <p:spPr>
                      <a:xfrm>
                        <a:off x="4181475" y="4223124"/>
                        <a:ext cx="31432" cy="20023"/>
                      </a:xfrm>
                      <a:custGeom>
                        <a:avLst/>
                        <a:gdLst>
                          <a:gd name="connsiteX0" fmla="*/ 27623 w 31432"/>
                          <a:gd name="connsiteY0" fmla="*/ 9785 h 20023"/>
                          <a:gd name="connsiteX1" fmla="*/ 31433 w 31432"/>
                          <a:gd name="connsiteY1" fmla="*/ 19310 h 20023"/>
                          <a:gd name="connsiteX2" fmla="*/ 18098 w 31432"/>
                          <a:gd name="connsiteY2" fmla="*/ 19310 h 20023"/>
                          <a:gd name="connsiteX3" fmla="*/ 0 w 31432"/>
                          <a:gd name="connsiteY3" fmla="*/ 2165 h 20023"/>
                          <a:gd name="connsiteX4" fmla="*/ 12383 w 31432"/>
                          <a:gd name="connsiteY4" fmla="*/ 260 h 20023"/>
                          <a:gd name="connsiteX5" fmla="*/ 27623 w 31432"/>
                          <a:gd name="connsiteY5" fmla="*/ 9785 h 20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32" h="20023">
                            <a:moveTo>
                              <a:pt x="27623" y="9785"/>
                            </a:moveTo>
                            <a:cubicBezTo>
                              <a:pt x="29527" y="12642"/>
                              <a:pt x="30480" y="15500"/>
                              <a:pt x="31433" y="19310"/>
                            </a:cubicBezTo>
                            <a:cubicBezTo>
                              <a:pt x="27623" y="20262"/>
                              <a:pt x="22860" y="20262"/>
                              <a:pt x="18098" y="19310"/>
                            </a:cubicBezTo>
                            <a:cubicBezTo>
                              <a:pt x="9525" y="17405"/>
                              <a:pt x="2858" y="10737"/>
                              <a:pt x="0" y="2165"/>
                            </a:cubicBezTo>
                            <a:cubicBezTo>
                              <a:pt x="1905" y="1212"/>
                              <a:pt x="6667" y="-693"/>
                              <a:pt x="12383" y="260"/>
                            </a:cubicBezTo>
                            <a:cubicBezTo>
                              <a:pt x="20002" y="1212"/>
                              <a:pt x="24765" y="4070"/>
                              <a:pt x="27623" y="9785"/>
                            </a:cubicBezTo>
                            <a:close/>
                          </a:path>
                        </a:pathLst>
                      </a:custGeom>
                      <a:solidFill>
                        <a:srgbClr val="D56262"/>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71" name="图形 479"/>
                    <p:cNvSpPr/>
                    <p:nvPr/>
                  </p:nvSpPr>
                  <p:spPr>
                    <a:xfrm>
                      <a:off x="4243013" y="4120285"/>
                      <a:ext cx="37915" cy="12053"/>
                    </a:xfrm>
                    <a:custGeom>
                      <a:avLst/>
                      <a:gdLst>
                        <a:gd name="connsiteX0" fmla="*/ 4184 w 37915"/>
                        <a:gd name="connsiteY0" fmla="*/ 8801 h 12053"/>
                        <a:gd name="connsiteX1" fmla="*/ 374 w 37915"/>
                        <a:gd name="connsiteY1" fmla="*/ 6896 h 12053"/>
                        <a:gd name="connsiteX2" fmla="*/ 2279 w 37915"/>
                        <a:gd name="connsiteY2" fmla="*/ 3086 h 12053"/>
                        <a:gd name="connsiteX3" fmla="*/ 36569 w 37915"/>
                        <a:gd name="connsiteY3" fmla="*/ 5944 h 12053"/>
                        <a:gd name="connsiteX4" fmla="*/ 37521 w 37915"/>
                        <a:gd name="connsiteY4" fmla="*/ 10706 h 12053"/>
                        <a:gd name="connsiteX5" fmla="*/ 32759 w 37915"/>
                        <a:gd name="connsiteY5" fmla="*/ 11659 h 12053"/>
                        <a:gd name="connsiteX6" fmla="*/ 4184 w 37915"/>
                        <a:gd name="connsiteY6" fmla="*/ 8801 h 1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915" h="12053">
                          <a:moveTo>
                            <a:pt x="4184" y="8801"/>
                          </a:moveTo>
                          <a:cubicBezTo>
                            <a:pt x="2279" y="9754"/>
                            <a:pt x="374" y="8801"/>
                            <a:pt x="374" y="6896"/>
                          </a:cubicBezTo>
                          <a:cubicBezTo>
                            <a:pt x="-579" y="4991"/>
                            <a:pt x="374" y="3086"/>
                            <a:pt x="2279" y="3086"/>
                          </a:cubicBezTo>
                          <a:cubicBezTo>
                            <a:pt x="2279" y="3086"/>
                            <a:pt x="21329" y="-5486"/>
                            <a:pt x="36569" y="5944"/>
                          </a:cubicBezTo>
                          <a:cubicBezTo>
                            <a:pt x="37521" y="6896"/>
                            <a:pt x="38474" y="8801"/>
                            <a:pt x="37521" y="10706"/>
                          </a:cubicBezTo>
                          <a:cubicBezTo>
                            <a:pt x="36569" y="11659"/>
                            <a:pt x="34664" y="12611"/>
                            <a:pt x="32759" y="11659"/>
                          </a:cubicBezTo>
                          <a:cubicBezTo>
                            <a:pt x="20376" y="2134"/>
                            <a:pt x="4184" y="8801"/>
                            <a:pt x="4184" y="8801"/>
                          </a:cubicBezTo>
                          <a:close/>
                        </a:path>
                      </a:pathLst>
                    </a:custGeom>
                    <a:solidFill>
                      <a:srgbClr val="453832"/>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2" name="图形 479"/>
                    <p:cNvSpPr/>
                    <p:nvPr/>
                  </p:nvSpPr>
                  <p:spPr>
                    <a:xfrm>
                      <a:off x="4154410" y="4113866"/>
                      <a:ext cx="43630" cy="11804"/>
                    </a:xfrm>
                    <a:custGeom>
                      <a:avLst/>
                      <a:gdLst>
                        <a:gd name="connsiteX0" fmla="*/ 5157 w 43630"/>
                        <a:gd name="connsiteY0" fmla="*/ 11410 h 11804"/>
                        <a:gd name="connsiteX1" fmla="*/ 395 w 43630"/>
                        <a:gd name="connsiteY1" fmla="*/ 10458 h 11804"/>
                        <a:gd name="connsiteX2" fmla="*/ 1347 w 43630"/>
                        <a:gd name="connsiteY2" fmla="*/ 5695 h 11804"/>
                        <a:gd name="connsiteX3" fmla="*/ 41352 w 43630"/>
                        <a:gd name="connsiteY3" fmla="*/ 3790 h 11804"/>
                        <a:gd name="connsiteX4" fmla="*/ 43257 w 43630"/>
                        <a:gd name="connsiteY4" fmla="*/ 7600 h 11804"/>
                        <a:gd name="connsiteX5" fmla="*/ 38495 w 43630"/>
                        <a:gd name="connsiteY5" fmla="*/ 8553 h 11804"/>
                        <a:gd name="connsiteX6" fmla="*/ 5157 w 43630"/>
                        <a:gd name="connsiteY6" fmla="*/ 11410 h 1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30" h="11804">
                          <a:moveTo>
                            <a:pt x="5157" y="11410"/>
                          </a:moveTo>
                          <a:cubicBezTo>
                            <a:pt x="3252" y="12363"/>
                            <a:pt x="1347" y="11410"/>
                            <a:pt x="395" y="10458"/>
                          </a:cubicBezTo>
                          <a:cubicBezTo>
                            <a:pt x="-558" y="8553"/>
                            <a:pt x="395" y="6648"/>
                            <a:pt x="1347" y="5695"/>
                          </a:cubicBezTo>
                          <a:cubicBezTo>
                            <a:pt x="1347" y="5695"/>
                            <a:pt x="21350" y="-5735"/>
                            <a:pt x="41352" y="3790"/>
                          </a:cubicBezTo>
                          <a:cubicBezTo>
                            <a:pt x="43257" y="4743"/>
                            <a:pt x="44210" y="6648"/>
                            <a:pt x="43257" y="7600"/>
                          </a:cubicBezTo>
                          <a:cubicBezTo>
                            <a:pt x="42305" y="9505"/>
                            <a:pt x="40400" y="9505"/>
                            <a:pt x="38495" y="8553"/>
                          </a:cubicBezTo>
                          <a:cubicBezTo>
                            <a:pt x="22302" y="1885"/>
                            <a:pt x="5157" y="11410"/>
                            <a:pt x="5157" y="11410"/>
                          </a:cubicBezTo>
                          <a:close/>
                        </a:path>
                      </a:pathLst>
                    </a:custGeom>
                    <a:solidFill>
                      <a:srgbClr val="453832"/>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3" name="图形 479"/>
                    <p:cNvSpPr/>
                    <p:nvPr/>
                  </p:nvSpPr>
                  <p:spPr>
                    <a:xfrm>
                      <a:off x="4210094" y="4151199"/>
                      <a:ext cx="24071" cy="39518"/>
                    </a:xfrm>
                    <a:custGeom>
                      <a:avLst/>
                      <a:gdLst>
                        <a:gd name="connsiteX0" fmla="*/ 1860 w 24071"/>
                        <a:gd name="connsiteY0" fmla="*/ 4557 h 39518"/>
                        <a:gd name="connsiteX1" fmla="*/ 2813 w 24071"/>
                        <a:gd name="connsiteY1" fmla="*/ 36942 h 39518"/>
                        <a:gd name="connsiteX2" fmla="*/ 23768 w 24071"/>
                        <a:gd name="connsiteY2" fmla="*/ 26465 h 39518"/>
                        <a:gd name="connsiteX3" fmla="*/ 9480 w 24071"/>
                        <a:gd name="connsiteY3" fmla="*/ 747 h 39518"/>
                        <a:gd name="connsiteX4" fmla="*/ 1860 w 24071"/>
                        <a:gd name="connsiteY4" fmla="*/ 4557 h 39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71" h="39518">
                          <a:moveTo>
                            <a:pt x="1860" y="4557"/>
                          </a:moveTo>
                          <a:cubicBezTo>
                            <a:pt x="1860" y="4557"/>
                            <a:pt x="-2902" y="32180"/>
                            <a:pt x="2813" y="36942"/>
                          </a:cubicBezTo>
                          <a:cubicBezTo>
                            <a:pt x="8528" y="41705"/>
                            <a:pt x="26625" y="40752"/>
                            <a:pt x="23768" y="26465"/>
                          </a:cubicBezTo>
                          <a:cubicBezTo>
                            <a:pt x="20910" y="11225"/>
                            <a:pt x="12338" y="1700"/>
                            <a:pt x="9480" y="747"/>
                          </a:cubicBezTo>
                          <a:cubicBezTo>
                            <a:pt x="5670" y="-1158"/>
                            <a:pt x="1860" y="747"/>
                            <a:pt x="1860" y="4557"/>
                          </a:cubicBezTo>
                          <a:close/>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4" name="图形 479"/>
                    <p:cNvSpPr/>
                    <p:nvPr/>
                  </p:nvSpPr>
                  <p:spPr>
                    <a:xfrm>
                      <a:off x="4251007" y="4142421"/>
                      <a:ext cx="13334" cy="19050"/>
                    </a:xfrm>
                    <a:custGeom>
                      <a:avLst/>
                      <a:gdLst>
                        <a:gd name="connsiteX0" fmla="*/ 0 w 13334"/>
                        <a:gd name="connsiteY0" fmla="*/ 9525 h 19050"/>
                        <a:gd name="connsiteX1" fmla="*/ 6667 w 13334"/>
                        <a:gd name="connsiteY1" fmla="*/ 19050 h 19050"/>
                        <a:gd name="connsiteX2" fmla="*/ 13335 w 13334"/>
                        <a:gd name="connsiteY2" fmla="*/ 9525 h 19050"/>
                        <a:gd name="connsiteX3" fmla="*/ 6667 w 13334"/>
                        <a:gd name="connsiteY3" fmla="*/ 0 h 19050"/>
                        <a:gd name="connsiteX4" fmla="*/ 0 w 13334"/>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4" h="19050">
                          <a:moveTo>
                            <a:pt x="0" y="9525"/>
                          </a:moveTo>
                          <a:cubicBezTo>
                            <a:pt x="0" y="14288"/>
                            <a:pt x="2857" y="19050"/>
                            <a:pt x="6667" y="19050"/>
                          </a:cubicBezTo>
                          <a:cubicBezTo>
                            <a:pt x="10477" y="19050"/>
                            <a:pt x="13335" y="14288"/>
                            <a:pt x="13335" y="9525"/>
                          </a:cubicBezTo>
                          <a:cubicBezTo>
                            <a:pt x="13335" y="4763"/>
                            <a:pt x="10477" y="0"/>
                            <a:pt x="6667" y="0"/>
                          </a:cubicBezTo>
                          <a:cubicBezTo>
                            <a:pt x="2857" y="0"/>
                            <a:pt x="0" y="4763"/>
                            <a:pt x="0" y="9525"/>
                          </a:cubicBezTo>
                          <a:close/>
                        </a:path>
                      </a:pathLst>
                    </a:custGeom>
                    <a:solidFill>
                      <a:srgbClr val="453832"/>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5" name="图形 479"/>
                    <p:cNvSpPr/>
                    <p:nvPr/>
                  </p:nvSpPr>
                  <p:spPr>
                    <a:xfrm>
                      <a:off x="4173854" y="4140516"/>
                      <a:ext cx="13335" cy="19050"/>
                    </a:xfrm>
                    <a:custGeom>
                      <a:avLst/>
                      <a:gdLst>
                        <a:gd name="connsiteX0" fmla="*/ 0 w 13335"/>
                        <a:gd name="connsiteY0" fmla="*/ 9525 h 19050"/>
                        <a:gd name="connsiteX1" fmla="*/ 6668 w 13335"/>
                        <a:gd name="connsiteY1" fmla="*/ 19050 h 19050"/>
                        <a:gd name="connsiteX2" fmla="*/ 13335 w 13335"/>
                        <a:gd name="connsiteY2" fmla="*/ 9525 h 19050"/>
                        <a:gd name="connsiteX3" fmla="*/ 6668 w 13335"/>
                        <a:gd name="connsiteY3" fmla="*/ 0 h 19050"/>
                        <a:gd name="connsiteX4" fmla="*/ 0 w 13335"/>
                        <a:gd name="connsiteY4" fmla="*/ 9525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5" h="19050">
                          <a:moveTo>
                            <a:pt x="0" y="9525"/>
                          </a:moveTo>
                          <a:cubicBezTo>
                            <a:pt x="0" y="14288"/>
                            <a:pt x="2858" y="19050"/>
                            <a:pt x="6668" y="19050"/>
                          </a:cubicBezTo>
                          <a:cubicBezTo>
                            <a:pt x="10478" y="19050"/>
                            <a:pt x="13335" y="14288"/>
                            <a:pt x="13335" y="9525"/>
                          </a:cubicBezTo>
                          <a:cubicBezTo>
                            <a:pt x="13335" y="4763"/>
                            <a:pt x="10478" y="0"/>
                            <a:pt x="6668" y="0"/>
                          </a:cubicBezTo>
                          <a:cubicBezTo>
                            <a:pt x="2858" y="0"/>
                            <a:pt x="0" y="3810"/>
                            <a:pt x="0" y="9525"/>
                          </a:cubicBezTo>
                          <a:close/>
                        </a:path>
                      </a:pathLst>
                    </a:custGeom>
                    <a:solidFill>
                      <a:srgbClr val="453832"/>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6" name="图形 479"/>
                    <p:cNvSpPr/>
                    <p:nvPr/>
                  </p:nvSpPr>
                  <p:spPr>
                    <a:xfrm>
                      <a:off x="3505200" y="2205037"/>
                      <a:ext cx="9525" cy="9525"/>
                    </a:xfrm>
                    <a:custGeom>
                      <a:avLst/>
                      <a:gdLst/>
                      <a:ahLst/>
                      <a:cxnLst/>
                      <a:rect l="l" t="t" r="r" b="b"/>
                      <a:pathLst>
                        <a:path w="9525" h="9525"/>
                      </a:pathLst>
                    </a:custGeom>
                    <a:solidFill>
                      <a:srgbClr val="FFC6A8"/>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7" name="图形 479"/>
                    <p:cNvSpPr/>
                    <p:nvPr/>
                  </p:nvSpPr>
                  <p:spPr>
                    <a:xfrm>
                      <a:off x="3505200" y="2205037"/>
                      <a:ext cx="9525" cy="9525"/>
                    </a:xfrm>
                    <a:custGeom>
                      <a:avLst/>
                      <a:gdLst/>
                      <a:ahLst/>
                      <a:cxnLst/>
                      <a:rect l="l" t="t" r="r" b="b"/>
                      <a:pathLst>
                        <a:path w="9525" h="9525"/>
                      </a:pathLst>
                    </a:custGeom>
                    <a:solidFill>
                      <a:srgbClr val="453832"/>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8" name="图形 479"/>
                    <p:cNvSpPr/>
                    <p:nvPr/>
                  </p:nvSpPr>
                  <p:spPr>
                    <a:xfrm>
                      <a:off x="4054792" y="4157585"/>
                      <a:ext cx="20955" cy="35318"/>
                    </a:xfrm>
                    <a:custGeom>
                      <a:avLst/>
                      <a:gdLst>
                        <a:gd name="connsiteX0" fmla="*/ 20955 w 20955"/>
                        <a:gd name="connsiteY0" fmla="*/ 7696 h 35318"/>
                        <a:gd name="connsiteX1" fmla="*/ 13335 w 20955"/>
                        <a:gd name="connsiteY1" fmla="*/ 1029 h 35318"/>
                        <a:gd name="connsiteX2" fmla="*/ 1905 w 20955"/>
                        <a:gd name="connsiteY2" fmla="*/ 1981 h 35318"/>
                        <a:gd name="connsiteX3" fmla="*/ 952 w 20955"/>
                        <a:gd name="connsiteY3" fmla="*/ 12459 h 35318"/>
                        <a:gd name="connsiteX4" fmla="*/ 20955 w 20955"/>
                        <a:gd name="connsiteY4" fmla="*/ 35319 h 353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 h="35318">
                          <a:moveTo>
                            <a:pt x="20955" y="7696"/>
                          </a:moveTo>
                          <a:cubicBezTo>
                            <a:pt x="20002" y="6744"/>
                            <a:pt x="18097" y="2934"/>
                            <a:pt x="13335" y="1029"/>
                          </a:cubicBezTo>
                          <a:cubicBezTo>
                            <a:pt x="12383" y="1029"/>
                            <a:pt x="5715" y="-1829"/>
                            <a:pt x="1905" y="1981"/>
                          </a:cubicBezTo>
                          <a:cubicBezTo>
                            <a:pt x="-953" y="4839"/>
                            <a:pt x="0" y="10554"/>
                            <a:pt x="952" y="12459"/>
                          </a:cubicBezTo>
                          <a:cubicBezTo>
                            <a:pt x="5715" y="34366"/>
                            <a:pt x="20955" y="35319"/>
                            <a:pt x="20955" y="35319"/>
                          </a:cubicBezTo>
                        </a:path>
                      </a:pathLst>
                    </a:custGeom>
                    <a:solidFill>
                      <a:srgbClr val="FDDDB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579" name="图形 479"/>
                <p:cNvSpPr/>
                <p:nvPr/>
              </p:nvSpPr>
              <p:spPr>
                <a:xfrm>
                  <a:off x="6556" y="6837"/>
                  <a:ext cx="708" cy="495"/>
                </a:xfrm>
                <a:custGeom>
                  <a:avLst/>
                  <a:gdLst>
                    <a:gd name="connsiteX0" fmla="*/ 127657 w 449760"/>
                    <a:gd name="connsiteY0" fmla="*/ 314325 h 314324"/>
                    <a:gd name="connsiteX1" fmla="*/ 378164 w 449760"/>
                    <a:gd name="connsiteY1" fmla="*/ 314325 h 314324"/>
                    <a:gd name="connsiteX2" fmla="*/ 449602 w 449760"/>
                    <a:gd name="connsiteY2" fmla="*/ 64770 h 314324"/>
                    <a:gd name="connsiteX3" fmla="*/ 434362 w 449760"/>
                    <a:gd name="connsiteY3" fmla="*/ 39052 h 314324"/>
                    <a:gd name="connsiteX4" fmla="*/ 347684 w 449760"/>
                    <a:gd name="connsiteY4" fmla="*/ 0 h 314324"/>
                    <a:gd name="connsiteX5" fmla="*/ 240052 w 449760"/>
                    <a:gd name="connsiteY5" fmla="*/ 186690 h 314324"/>
                    <a:gd name="connsiteX6" fmla="*/ 173377 w 449760"/>
                    <a:gd name="connsiteY6" fmla="*/ 98108 h 314324"/>
                    <a:gd name="connsiteX7" fmla="*/ 88604 w 449760"/>
                    <a:gd name="connsiteY7" fmla="*/ 34290 h 314324"/>
                    <a:gd name="connsiteX8" fmla="*/ 61934 w 449760"/>
                    <a:gd name="connsiteY8" fmla="*/ 90488 h 314324"/>
                    <a:gd name="connsiteX9" fmla="*/ 22 w 449760"/>
                    <a:gd name="connsiteY9" fmla="*/ 136208 h 314324"/>
                    <a:gd name="connsiteX10" fmla="*/ 127657 w 449760"/>
                    <a:gd name="connsiteY10" fmla="*/ 314325 h 31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760" h="314324">
                      <a:moveTo>
                        <a:pt x="127657" y="314325"/>
                      </a:moveTo>
                      <a:lnTo>
                        <a:pt x="378164" y="314325"/>
                      </a:lnTo>
                      <a:cubicBezTo>
                        <a:pt x="416264" y="186690"/>
                        <a:pt x="452459" y="81915"/>
                        <a:pt x="449602" y="64770"/>
                      </a:cubicBezTo>
                      <a:lnTo>
                        <a:pt x="434362" y="39052"/>
                      </a:lnTo>
                      <a:cubicBezTo>
                        <a:pt x="423884" y="28575"/>
                        <a:pt x="347684" y="0"/>
                        <a:pt x="347684" y="0"/>
                      </a:cubicBezTo>
                      <a:cubicBezTo>
                        <a:pt x="311489" y="61913"/>
                        <a:pt x="276247" y="124777"/>
                        <a:pt x="240052" y="186690"/>
                      </a:cubicBezTo>
                      <a:cubicBezTo>
                        <a:pt x="215287" y="147638"/>
                        <a:pt x="191474" y="118110"/>
                        <a:pt x="173377" y="98108"/>
                      </a:cubicBezTo>
                      <a:cubicBezTo>
                        <a:pt x="136229" y="57150"/>
                        <a:pt x="117179" y="36195"/>
                        <a:pt x="88604" y="34290"/>
                      </a:cubicBezTo>
                      <a:cubicBezTo>
                        <a:pt x="49552" y="32385"/>
                        <a:pt x="76222" y="99060"/>
                        <a:pt x="61934" y="90488"/>
                      </a:cubicBezTo>
                      <a:cubicBezTo>
                        <a:pt x="29549" y="70485"/>
                        <a:pt x="-931" y="132397"/>
                        <a:pt x="22" y="136208"/>
                      </a:cubicBezTo>
                      <a:cubicBezTo>
                        <a:pt x="974" y="139065"/>
                        <a:pt x="62887" y="234315"/>
                        <a:pt x="127657" y="314325"/>
                      </a:cubicBezTo>
                      <a:close/>
                    </a:path>
                  </a:pathLst>
                </a:custGeom>
                <a:solidFill>
                  <a:srgbClr val="84C5C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0" name="图形 479"/>
                <p:cNvSpPr/>
                <p:nvPr/>
              </p:nvSpPr>
              <p:spPr>
                <a:xfrm>
                  <a:off x="6092" y="6909"/>
                  <a:ext cx="292" cy="423"/>
                </a:xfrm>
                <a:custGeom>
                  <a:avLst/>
                  <a:gdLst>
                    <a:gd name="connsiteX0" fmla="*/ 6155 w 185225"/>
                    <a:gd name="connsiteY0" fmla="*/ 268716 h 268716"/>
                    <a:gd name="connsiteX1" fmla="*/ 185225 w 185225"/>
                    <a:gd name="connsiteY1" fmla="*/ 268716 h 268716"/>
                    <a:gd name="connsiteX2" fmla="*/ 172843 w 185225"/>
                    <a:gd name="connsiteY2" fmla="*/ 82026 h 268716"/>
                    <a:gd name="connsiteX3" fmla="*/ 133790 w 185225"/>
                    <a:gd name="connsiteY3" fmla="*/ 2969 h 268716"/>
                    <a:gd name="connsiteX4" fmla="*/ 48065 w 185225"/>
                    <a:gd name="connsiteY4" fmla="*/ 36306 h 268716"/>
                    <a:gd name="connsiteX5" fmla="*/ 46160 w 185225"/>
                    <a:gd name="connsiteY5" fmla="*/ 38211 h 268716"/>
                    <a:gd name="connsiteX6" fmla="*/ 1393 w 185225"/>
                    <a:gd name="connsiteY6" fmla="*/ 225854 h 268716"/>
                    <a:gd name="connsiteX7" fmla="*/ 6155 w 185225"/>
                    <a:gd name="connsiteY7" fmla="*/ 268716 h 26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225" h="268716">
                      <a:moveTo>
                        <a:pt x="6155" y="268716"/>
                      </a:moveTo>
                      <a:lnTo>
                        <a:pt x="185225" y="268716"/>
                      </a:lnTo>
                      <a:cubicBezTo>
                        <a:pt x="182368" y="206804"/>
                        <a:pt x="178558" y="143939"/>
                        <a:pt x="172843" y="82026"/>
                      </a:cubicBezTo>
                      <a:cubicBezTo>
                        <a:pt x="169985" y="54404"/>
                        <a:pt x="164270" y="14399"/>
                        <a:pt x="133790" y="2969"/>
                      </a:cubicBezTo>
                      <a:cubicBezTo>
                        <a:pt x="104263" y="-8461"/>
                        <a:pt x="67115" y="15351"/>
                        <a:pt x="48065" y="36306"/>
                      </a:cubicBezTo>
                      <a:cubicBezTo>
                        <a:pt x="47113" y="37259"/>
                        <a:pt x="47113" y="37259"/>
                        <a:pt x="46160" y="38211"/>
                      </a:cubicBezTo>
                      <a:cubicBezTo>
                        <a:pt x="2345" y="87741"/>
                        <a:pt x="-3370" y="160131"/>
                        <a:pt x="1393" y="225854"/>
                      </a:cubicBezTo>
                      <a:cubicBezTo>
                        <a:pt x="3298" y="240141"/>
                        <a:pt x="4250" y="254429"/>
                        <a:pt x="6155" y="268716"/>
                      </a:cubicBezTo>
                      <a:close/>
                    </a:path>
                  </a:pathLst>
                </a:custGeom>
                <a:solidFill>
                  <a:srgbClr val="84C5C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1" name="图形 479"/>
                <p:cNvSpPr/>
                <p:nvPr/>
              </p:nvSpPr>
              <p:spPr>
                <a:xfrm>
                  <a:off x="5518" y="6497"/>
                  <a:ext cx="527" cy="835"/>
                </a:xfrm>
                <a:custGeom>
                  <a:avLst/>
                  <a:gdLst>
                    <a:gd name="connsiteX0" fmla="*/ 156652 w 334734"/>
                    <a:gd name="connsiteY0" fmla="*/ 530069 h 530069"/>
                    <a:gd name="connsiteX1" fmla="*/ 313815 w 334734"/>
                    <a:gd name="connsiteY1" fmla="*/ 530069 h 530069"/>
                    <a:gd name="connsiteX2" fmla="*/ 316672 w 334734"/>
                    <a:gd name="connsiteY2" fmla="*/ 524355 h 530069"/>
                    <a:gd name="connsiteX3" fmla="*/ 333817 w 334734"/>
                    <a:gd name="connsiteY3" fmla="*/ 487207 h 530069"/>
                    <a:gd name="connsiteX4" fmla="*/ 190942 w 334734"/>
                    <a:gd name="connsiteY4" fmla="*/ 334807 h 530069"/>
                    <a:gd name="connsiteX5" fmla="*/ 180465 w 334734"/>
                    <a:gd name="connsiteY5" fmla="*/ 261465 h 530069"/>
                    <a:gd name="connsiteX6" fmla="*/ 177607 w 334734"/>
                    <a:gd name="connsiteY6" fmla="*/ 176692 h 530069"/>
                    <a:gd name="connsiteX7" fmla="*/ 181417 w 334734"/>
                    <a:gd name="connsiteY7" fmla="*/ 27150 h 530069"/>
                    <a:gd name="connsiteX8" fmla="*/ 101407 w 334734"/>
                    <a:gd name="connsiteY8" fmla="*/ 13815 h 530069"/>
                    <a:gd name="connsiteX9" fmla="*/ 23302 w 334734"/>
                    <a:gd name="connsiteY9" fmla="*/ 86205 h 530069"/>
                    <a:gd name="connsiteX10" fmla="*/ 6157 w 334734"/>
                    <a:gd name="connsiteY10" fmla="*/ 144307 h 530069"/>
                    <a:gd name="connsiteX11" fmla="*/ 11872 w 334734"/>
                    <a:gd name="connsiteY11" fmla="*/ 334807 h 530069"/>
                    <a:gd name="connsiteX12" fmla="*/ 30922 w 334734"/>
                    <a:gd name="connsiteY12" fmla="*/ 409102 h 530069"/>
                    <a:gd name="connsiteX13" fmla="*/ 156652 w 334734"/>
                    <a:gd name="connsiteY13" fmla="*/ 530069 h 53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4734" h="530069">
                      <a:moveTo>
                        <a:pt x="156652" y="530069"/>
                      </a:moveTo>
                      <a:lnTo>
                        <a:pt x="313815" y="530069"/>
                      </a:lnTo>
                      <a:cubicBezTo>
                        <a:pt x="314767" y="528165"/>
                        <a:pt x="315720" y="525307"/>
                        <a:pt x="316672" y="524355"/>
                      </a:cubicBezTo>
                      <a:cubicBezTo>
                        <a:pt x="316672" y="524355"/>
                        <a:pt x="339532" y="494827"/>
                        <a:pt x="333817" y="487207"/>
                      </a:cubicBezTo>
                      <a:cubicBezTo>
                        <a:pt x="329055" y="479587"/>
                        <a:pt x="192847" y="336712"/>
                        <a:pt x="190942" y="334807"/>
                      </a:cubicBezTo>
                      <a:cubicBezTo>
                        <a:pt x="180465" y="324330"/>
                        <a:pt x="182370" y="275752"/>
                        <a:pt x="180465" y="261465"/>
                      </a:cubicBezTo>
                      <a:cubicBezTo>
                        <a:pt x="178560" y="233842"/>
                        <a:pt x="177607" y="205267"/>
                        <a:pt x="177607" y="176692"/>
                      </a:cubicBezTo>
                      <a:cubicBezTo>
                        <a:pt x="177607" y="127162"/>
                        <a:pt x="185227" y="76680"/>
                        <a:pt x="181417" y="27150"/>
                      </a:cubicBezTo>
                      <a:cubicBezTo>
                        <a:pt x="177607" y="-17618"/>
                        <a:pt x="126172" y="4290"/>
                        <a:pt x="101407" y="13815"/>
                      </a:cubicBezTo>
                      <a:cubicBezTo>
                        <a:pt x="52830" y="32865"/>
                        <a:pt x="29017" y="74775"/>
                        <a:pt x="23302" y="86205"/>
                      </a:cubicBezTo>
                      <a:cubicBezTo>
                        <a:pt x="12825" y="105255"/>
                        <a:pt x="9967" y="121447"/>
                        <a:pt x="6157" y="144307"/>
                      </a:cubicBezTo>
                      <a:cubicBezTo>
                        <a:pt x="2347" y="162405"/>
                        <a:pt x="-8130" y="230032"/>
                        <a:pt x="11872" y="334807"/>
                      </a:cubicBezTo>
                      <a:cubicBezTo>
                        <a:pt x="18540" y="370050"/>
                        <a:pt x="21397" y="387195"/>
                        <a:pt x="30922" y="409102"/>
                      </a:cubicBezTo>
                      <a:cubicBezTo>
                        <a:pt x="49972" y="451965"/>
                        <a:pt x="89025" y="483397"/>
                        <a:pt x="156652" y="530069"/>
                      </a:cubicBezTo>
                      <a:close/>
                    </a:path>
                  </a:pathLst>
                </a:custGeom>
                <a:solidFill>
                  <a:srgbClr val="FF7F3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0" name="图形 479"/>
                <p:cNvSpPr/>
                <p:nvPr/>
              </p:nvSpPr>
              <p:spPr>
                <a:xfrm>
                  <a:off x="6244" y="6867"/>
                  <a:ext cx="611" cy="465"/>
                </a:xfrm>
                <a:custGeom>
                  <a:avLst/>
                  <a:gdLst>
                    <a:gd name="connsiteX0" fmla="*/ 2857 w 387770"/>
                    <a:gd name="connsiteY0" fmla="*/ 295383 h 295382"/>
                    <a:gd name="connsiteX1" fmla="*/ 387668 w 387770"/>
                    <a:gd name="connsiteY1" fmla="*/ 295383 h 295382"/>
                    <a:gd name="connsiteX2" fmla="*/ 387668 w 387770"/>
                    <a:gd name="connsiteY2" fmla="*/ 278238 h 295382"/>
                    <a:gd name="connsiteX3" fmla="*/ 374333 w 387770"/>
                    <a:gd name="connsiteY3" fmla="*/ 150603 h 295382"/>
                    <a:gd name="connsiteX4" fmla="*/ 339090 w 387770"/>
                    <a:gd name="connsiteY4" fmla="*/ 38208 h 295382"/>
                    <a:gd name="connsiteX5" fmla="*/ 271463 w 387770"/>
                    <a:gd name="connsiteY5" fmla="*/ 108 h 295382"/>
                    <a:gd name="connsiteX6" fmla="*/ 269558 w 387770"/>
                    <a:gd name="connsiteY6" fmla="*/ 2013 h 295382"/>
                    <a:gd name="connsiteX7" fmla="*/ 269558 w 387770"/>
                    <a:gd name="connsiteY7" fmla="*/ 2013 h 295382"/>
                    <a:gd name="connsiteX8" fmla="*/ 275272 w 387770"/>
                    <a:gd name="connsiteY8" fmla="*/ 1060 h 295382"/>
                    <a:gd name="connsiteX9" fmla="*/ 255270 w 387770"/>
                    <a:gd name="connsiteY9" fmla="*/ 34398 h 295382"/>
                    <a:gd name="connsiteX10" fmla="*/ 153353 w 387770"/>
                    <a:gd name="connsiteY10" fmla="*/ 47733 h 295382"/>
                    <a:gd name="connsiteX11" fmla="*/ 92393 w 387770"/>
                    <a:gd name="connsiteY11" fmla="*/ 9633 h 295382"/>
                    <a:gd name="connsiteX12" fmla="*/ 41910 w 387770"/>
                    <a:gd name="connsiteY12" fmla="*/ 22016 h 295382"/>
                    <a:gd name="connsiteX13" fmla="*/ 0 w 387770"/>
                    <a:gd name="connsiteY13" fmla="*/ 38208 h 295382"/>
                    <a:gd name="connsiteX14" fmla="*/ 46673 w 387770"/>
                    <a:gd name="connsiteY14" fmla="*/ 136316 h 295382"/>
                    <a:gd name="connsiteX15" fmla="*/ 2857 w 387770"/>
                    <a:gd name="connsiteY15" fmla="*/ 295383 h 29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7770" h="295382">
                      <a:moveTo>
                        <a:pt x="2857" y="295383"/>
                      </a:moveTo>
                      <a:lnTo>
                        <a:pt x="387668" y="295383"/>
                      </a:lnTo>
                      <a:cubicBezTo>
                        <a:pt x="387668" y="287763"/>
                        <a:pt x="387668" y="282048"/>
                        <a:pt x="387668" y="278238"/>
                      </a:cubicBezTo>
                      <a:cubicBezTo>
                        <a:pt x="388620" y="236328"/>
                        <a:pt x="382905" y="204895"/>
                        <a:pt x="374333" y="150603"/>
                      </a:cubicBezTo>
                      <a:cubicBezTo>
                        <a:pt x="360997" y="64878"/>
                        <a:pt x="345758" y="45828"/>
                        <a:pt x="339090" y="38208"/>
                      </a:cubicBezTo>
                      <a:cubicBezTo>
                        <a:pt x="309563" y="3918"/>
                        <a:pt x="272415" y="-845"/>
                        <a:pt x="271463" y="108"/>
                      </a:cubicBezTo>
                      <a:cubicBezTo>
                        <a:pt x="271463" y="108"/>
                        <a:pt x="270510" y="108"/>
                        <a:pt x="269558" y="2013"/>
                      </a:cubicBezTo>
                      <a:cubicBezTo>
                        <a:pt x="269558" y="2013"/>
                        <a:pt x="269558" y="2013"/>
                        <a:pt x="269558" y="2013"/>
                      </a:cubicBezTo>
                      <a:cubicBezTo>
                        <a:pt x="269558" y="2013"/>
                        <a:pt x="272415" y="2013"/>
                        <a:pt x="275272" y="1060"/>
                      </a:cubicBezTo>
                      <a:cubicBezTo>
                        <a:pt x="272415" y="9633"/>
                        <a:pt x="266700" y="22968"/>
                        <a:pt x="255270" y="34398"/>
                      </a:cubicBezTo>
                      <a:cubicBezTo>
                        <a:pt x="220028" y="67735"/>
                        <a:pt x="162878" y="50591"/>
                        <a:pt x="153353" y="47733"/>
                      </a:cubicBezTo>
                      <a:cubicBezTo>
                        <a:pt x="124778" y="39160"/>
                        <a:pt x="103823" y="22016"/>
                        <a:pt x="92393" y="9633"/>
                      </a:cubicBezTo>
                      <a:cubicBezTo>
                        <a:pt x="77153" y="12491"/>
                        <a:pt x="60960" y="16300"/>
                        <a:pt x="41910" y="22016"/>
                      </a:cubicBezTo>
                      <a:cubicBezTo>
                        <a:pt x="25718" y="26778"/>
                        <a:pt x="12382" y="32493"/>
                        <a:pt x="0" y="38208"/>
                      </a:cubicBezTo>
                      <a:cubicBezTo>
                        <a:pt x="15240" y="70593"/>
                        <a:pt x="31432" y="103930"/>
                        <a:pt x="46673" y="136316"/>
                      </a:cubicBezTo>
                      <a:cubicBezTo>
                        <a:pt x="31432" y="187750"/>
                        <a:pt x="17145" y="241091"/>
                        <a:pt x="2857" y="295383"/>
                      </a:cubicBezTo>
                      <a:close/>
                    </a:path>
                  </a:pathLst>
                </a:custGeom>
                <a:solidFill>
                  <a:srgbClr val="9CE1E9"/>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13" name="文本框 12"/>
            <p:cNvSpPr txBox="1"/>
            <p:nvPr/>
          </p:nvSpPr>
          <p:spPr>
            <a:xfrm>
              <a:off x="6398" y="3725"/>
              <a:ext cx="6537" cy="32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40000"/>
                </a:lnSpc>
              </a:pPr>
              <a:r>
                <a:rPr lang="en-US" altLang="zh-CN" sz="1400" spc="200" dirty="0">
                  <a:solidFill>
                    <a:schemeClr val="tx1"/>
                  </a:solidFill>
                  <a:uFillTx/>
                  <a:latin typeface="汉仪文黑-55简" panose="00020600040101010101" charset="-122"/>
                  <a:ea typeface="汉仪文黑-55简" panose="00020600040101010101" charset="-122"/>
                  <a:cs typeface="汉仪文黑-55简" panose="00020600040101010101" charset="-122"/>
                </a:rPr>
                <a:t>  </a:t>
              </a:r>
              <a:r>
                <a:rPr lang="en-US" altLang="zh-CN" sz="2400" spc="200" dirty="0">
                  <a:uFillTx/>
                  <a:latin typeface="等线" panose="02010600030101010101" charset="-122"/>
                  <a:ea typeface="等线" panose="02010600030101010101" charset="-122"/>
                  <a:cs typeface="等线" panose="02010600030101010101" charset="-122"/>
                  <a:sym typeface="+mn-ea"/>
                </a:rPr>
                <a:t>    </a:t>
              </a:r>
              <a:r>
                <a:rPr sz="2400" spc="200" dirty="0">
                  <a:uFillTx/>
                  <a:latin typeface="等线" panose="02010600030101010101" charset="-122"/>
                  <a:ea typeface="等线" panose="02010600030101010101" charset="-122"/>
                  <a:cs typeface="等线" panose="02010600030101010101" charset="-122"/>
                  <a:sym typeface="+mn-ea"/>
                </a:rPr>
                <a:t>国家的健康发展需要奉献精神</a:t>
              </a:r>
              <a:r>
                <a:rPr sz="2400" spc="200" dirty="0" smtClean="0">
                  <a:uFillTx/>
                  <a:latin typeface="等线" panose="02010600030101010101" charset="-122"/>
                  <a:ea typeface="等线" panose="02010600030101010101" charset="-122"/>
                  <a:cs typeface="等线" panose="02010600030101010101" charset="-122"/>
                  <a:sym typeface="+mn-ea"/>
                </a:rPr>
                <a:t>。中国的教师</a:t>
              </a:r>
              <a:r>
                <a:rPr sz="2400" spc="200" dirty="0">
                  <a:uFillTx/>
                  <a:latin typeface="等线" panose="02010600030101010101" charset="-122"/>
                  <a:ea typeface="等线" panose="02010600030101010101" charset="-122"/>
                  <a:cs typeface="等线" panose="02010600030101010101" charset="-122"/>
                  <a:sym typeface="+mn-ea"/>
                </a:rPr>
                <a:t>、医生和运动员都为国家的利益而工作，他们淡泊名利，奉献自己，他们为社会做贡献。无论一个人从事什么工作</a:t>
              </a:r>
              <a:r>
                <a:rPr sz="2400" spc="200" dirty="0" smtClean="0">
                  <a:uFillTx/>
                  <a:latin typeface="等线" panose="02010600030101010101" charset="-122"/>
                  <a:ea typeface="等线" panose="02010600030101010101" charset="-122"/>
                  <a:cs typeface="等线" panose="02010600030101010101" charset="-122"/>
                  <a:sym typeface="+mn-ea"/>
                </a:rPr>
                <a:t>，都应该认真努力</a:t>
              </a:r>
              <a:r>
                <a:rPr lang="zh-CN" altLang="en-US" sz="2400" spc="200" dirty="0" smtClean="0">
                  <a:latin typeface="等线" panose="02010600030101010101" charset="-122"/>
                  <a:ea typeface="等线" panose="02010600030101010101" charset="-122"/>
                  <a:cs typeface="等线" panose="02010600030101010101" charset="-122"/>
                  <a:sym typeface="+mn-ea"/>
                </a:rPr>
                <a:t>促进</a:t>
              </a:r>
              <a:r>
                <a:rPr sz="2400" spc="200" dirty="0" smtClean="0">
                  <a:uFillTx/>
                  <a:latin typeface="等线" panose="02010600030101010101" charset="-122"/>
                  <a:ea typeface="等线" panose="02010600030101010101" charset="-122"/>
                  <a:cs typeface="等线" panose="02010600030101010101" charset="-122"/>
                  <a:sym typeface="+mn-ea"/>
                </a:rPr>
                <a:t>社</a:t>
              </a:r>
              <a:r>
                <a:rPr lang="zh-CN" altLang="en-US" sz="2400" spc="200" dirty="0" smtClean="0">
                  <a:uFillTx/>
                  <a:latin typeface="等线" panose="02010600030101010101" charset="-122"/>
                  <a:ea typeface="等线" panose="02010600030101010101" charset="-122"/>
                  <a:cs typeface="等线" panose="02010600030101010101" charset="-122"/>
                  <a:sym typeface="+mn-ea"/>
                </a:rPr>
                <a:t>区进步</a:t>
              </a:r>
              <a:r>
                <a:rPr sz="2400" spc="200" dirty="0" smtClean="0">
                  <a:uFillTx/>
                  <a:latin typeface="等线" panose="02010600030101010101" charset="-122"/>
                  <a:ea typeface="等线" panose="02010600030101010101" charset="-122"/>
                  <a:cs typeface="等线" panose="02010600030101010101" charset="-122"/>
                  <a:sym typeface="+mn-ea"/>
                </a:rPr>
                <a:t>。</a:t>
              </a:r>
              <a:endParaRPr sz="2400" spc="200" dirty="0">
                <a:uFillTx/>
                <a:latin typeface="等线" panose="02010600030101010101" charset="-122"/>
                <a:ea typeface="等线" panose="02010600030101010101" charset="-122"/>
                <a:cs typeface="等线" panose="02010600030101010101" charset="-122"/>
                <a:sym typeface="+mn-ea"/>
              </a:endParaRPr>
            </a:p>
            <a:p>
              <a:pPr>
                <a:lnSpc>
                  <a:spcPct val="140000"/>
                </a:lnSpc>
              </a:pPr>
              <a:r>
                <a:rPr lang="en-US" sz="2400" spc="200" dirty="0">
                  <a:uFillTx/>
                  <a:latin typeface="等线" panose="02010600030101010101" charset="-122"/>
                  <a:ea typeface="等线" panose="02010600030101010101" charset="-122"/>
                  <a:cs typeface="等线" panose="02010600030101010101" charset="-122"/>
                  <a:sym typeface="+mn-ea"/>
                </a:rPr>
                <a:t>      </a:t>
              </a:r>
              <a:r>
                <a:rPr sz="2400" spc="200" dirty="0" err="1">
                  <a:uFillTx/>
                  <a:latin typeface="等线" panose="02010600030101010101" charset="-122"/>
                  <a:ea typeface="等线" panose="02010600030101010101" charset="-122"/>
                  <a:cs typeface="等线" panose="02010600030101010101" charset="-122"/>
                  <a:sym typeface="+mn-ea"/>
                </a:rPr>
                <a:t>在现代社会</a:t>
              </a:r>
              <a:r>
                <a:rPr sz="2400" spc="200" dirty="0" err="1" smtClean="0">
                  <a:uFillTx/>
                  <a:latin typeface="等线" panose="02010600030101010101" charset="-122"/>
                  <a:ea typeface="等线" panose="02010600030101010101" charset="-122"/>
                  <a:cs typeface="等线" panose="02010600030101010101" charset="-122"/>
                  <a:sym typeface="+mn-ea"/>
                </a:rPr>
                <a:t>，年轻志愿者</a:t>
              </a:r>
              <a:r>
                <a:rPr lang="zh-CN" altLang="en-US" sz="2400" spc="200" dirty="0">
                  <a:latin typeface="等线" panose="02010600030101010101" charset="-122"/>
                  <a:ea typeface="等线" panose="02010600030101010101" charset="-122"/>
                  <a:cs typeface="等线" panose="02010600030101010101" charset="-122"/>
                  <a:sym typeface="+mn-ea"/>
                </a:rPr>
                <a:t>越来越愿</a:t>
              </a:r>
              <a:r>
                <a:rPr sz="2400" spc="200" dirty="0" smtClean="0">
                  <a:uFillTx/>
                  <a:latin typeface="等线" panose="02010600030101010101" charset="-122"/>
                  <a:ea typeface="等线" panose="02010600030101010101" charset="-122"/>
                  <a:cs typeface="等线" panose="02010600030101010101" charset="-122"/>
                  <a:sym typeface="+mn-ea"/>
                </a:rPr>
                <a:t>意帮助有需要的人</a:t>
              </a:r>
              <a:r>
                <a:rPr sz="2400" spc="200" dirty="0">
                  <a:uFillTx/>
                  <a:latin typeface="等线" panose="02010600030101010101" charset="-122"/>
                  <a:ea typeface="等线" panose="02010600030101010101" charset="-122"/>
                  <a:cs typeface="等线" panose="02010600030101010101" charset="-122"/>
                  <a:sym typeface="+mn-ea"/>
                </a:rPr>
                <a:t>。在帮助别人的过程中，他们可以培养责任感、独立性以及人际交往能力。志愿者工作有助于创造良好的社会氛围。在更深层次上，志愿者工作体现了人们爱和奉献的精神。人们弘扬良好的品质有利于社会乃至国家的发展。</a:t>
              </a:r>
              <a:endParaRPr sz="2400" spc="200" dirty="0">
                <a:uFillTx/>
                <a:latin typeface="等线" panose="02010600030101010101" charset="-122"/>
                <a:ea typeface="等线" panose="02010600030101010101" charset="-122"/>
                <a:cs typeface="等线" panose="02010600030101010101" charset="-122"/>
                <a:sym typeface="+mn-ea"/>
              </a:endParaRPr>
            </a:p>
          </p:txBody>
        </p:sp>
      </p:grpSp>
      <p:pic>
        <p:nvPicPr>
          <p:cNvPr id="21" name="图片 20" descr="303b32313538343139303bd6d0d3a2b7add2eb">
            <a:hlinkClick r:id="rId21" action="ppaction://hlinksldjump"/>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1122025" y="5943600"/>
            <a:ext cx="914400" cy="914400"/>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8" name="文本占位符 4"/>
          <p:cNvSpPr txBox="1"/>
          <p:nvPr>
            <p:custDataLst>
              <p:tags r:id="rId1"/>
            </p:custDataLst>
          </p:nvPr>
        </p:nvSpPr>
        <p:spPr bwMode="auto">
          <a:xfrm>
            <a:off x="5057458" y="1697355"/>
            <a:ext cx="2990850" cy="3962400"/>
          </a:xfrm>
          <a:prstGeom prst="rect">
            <a:avLst/>
          </a:prstGeom>
          <a:noFill/>
          <a:ln>
            <a:noFill/>
          </a:ln>
          <a:extLst>
            <a:ext uri="{909E8E84-426E-40DD-AFC4-6F175D3DCCD1}">
              <a14:hiddenFill xmlns:a14="http://schemas.microsoft.com/office/drawing/2010/main">
                <a:gradFill>
                  <a:gsLst>
                    <a:gs pos="0">
                      <a:srgbClr val="9EE256"/>
                    </a:gs>
                    <a:gs pos="100000">
                      <a:srgbClr val="52762D"/>
                    </a:gs>
                  </a:gsLst>
                  <a:lin scaled="0"/>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252000" bIns="90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charset="-122"/>
              </a:defRPr>
            </a:lvl1pPr>
            <a:lvl2pPr marL="685800" indent="-22860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9600" b="0" i="0" u="none" strike="noStrike" kern="1200" cap="none" spc="0" normalizeH="0" baseline="0" noProof="0" dirty="0">
                <a:ln>
                  <a:noFill/>
                </a:ln>
                <a:gradFill>
                  <a:gsLst>
                    <a:gs pos="0">
                      <a:srgbClr val="D6613F"/>
                    </a:gs>
                    <a:gs pos="100000">
                      <a:srgbClr val="8E3A1D"/>
                    </a:gs>
                  </a:gsLst>
                  <a:lin scaled="1"/>
                </a:gradFill>
                <a:effectLst/>
                <a:uLnTx/>
                <a:uFillTx/>
                <a:latin typeface="等线" panose="02010600030101010101" charset="-122"/>
                <a:ea typeface="等线" panose="02010600030101010101" charset="-122"/>
                <a:cs typeface="+mn-ea"/>
                <a:sym typeface="+mn-lt"/>
              </a:rPr>
              <a:t>7</a:t>
            </a:r>
            <a:endParaRPr kumimoji="0" lang="en-US" altLang="zh-CN" sz="49600" b="0" i="0" u="none" strike="noStrike" kern="1200" cap="none" spc="0" normalizeH="0" baseline="0" noProof="0" dirty="0">
              <a:ln>
                <a:noFill/>
              </a:ln>
              <a:gradFill>
                <a:gsLst>
                  <a:gs pos="0">
                    <a:srgbClr val="D6613F"/>
                  </a:gs>
                  <a:gs pos="100000">
                    <a:srgbClr val="8E3A1D"/>
                  </a:gs>
                </a:gsLst>
                <a:lin scaled="1"/>
              </a:gradFill>
              <a:effectLst/>
              <a:uLnTx/>
              <a:uFillTx/>
              <a:latin typeface="等线" panose="02010600030101010101" charset="-122"/>
              <a:ea typeface="等线" panose="02010600030101010101" charset="-122"/>
              <a:cs typeface="+mn-ea"/>
              <a:sym typeface="+mn-lt"/>
            </a:endParaRPr>
          </a:p>
        </p:txBody>
      </p:sp>
      <p:sp>
        <p:nvSpPr>
          <p:cNvPr id="29" name="矩形 28"/>
          <p:cNvSpPr/>
          <p:nvPr/>
        </p:nvSpPr>
        <p:spPr>
          <a:xfrm>
            <a:off x="334962" y="2472948"/>
            <a:ext cx="11522075" cy="172289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nvSpPr>
        <p:spPr>
          <a:xfrm>
            <a:off x="4451350" y="2611755"/>
            <a:ext cx="3957320"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a:gradFill>
                  <a:gsLst>
                    <a:gs pos="0">
                      <a:srgbClr val="E38B79"/>
                    </a:gs>
                    <a:gs pos="100000">
                      <a:srgbClr val="EA735D"/>
                    </a:gs>
                  </a:gsLst>
                  <a:lin scaled="1"/>
                </a:gradFill>
                <a:effectLst>
                  <a:innerShdw blurRad="63500" dist="50800" dir="13500000">
                    <a:srgbClr val="000000">
                      <a:alpha val="50000"/>
                    </a:srgbClr>
                  </a:innerShdw>
                </a:effectLst>
                <a:latin typeface="Times New Roman" panose="02020603050405020304" pitchFamily="18" charset="0"/>
                <a:cs typeface="Times New Roman" panose="02020603050405020304" pitchFamily="18" charset="0"/>
                <a:sym typeface="+mn-lt"/>
              </a:rPr>
              <a:t>More Exercises for Assessment</a:t>
            </a:r>
            <a:endParaRPr kumimoji="0" lang="zh-CN" altLang="en-US" sz="4400" b="1" i="0" u="none" strike="noStrike" kern="1200" cap="none" spc="0" normalizeH="0" baseline="0">
              <a:gradFill>
                <a:gsLst>
                  <a:gs pos="0">
                    <a:srgbClr val="E38B79"/>
                  </a:gs>
                  <a:gs pos="100000">
                    <a:srgbClr val="EA735D"/>
                  </a:gs>
                </a:gsLst>
                <a:lin scaled="1"/>
              </a:gradFill>
              <a:effectLst>
                <a:innerShdw blurRad="63500" dist="50800" dir="13500000">
                  <a:srgbClr val="000000">
                    <a:alpha val="50000"/>
                  </a:srgbClr>
                </a:innerShdw>
              </a:effectLst>
              <a:latin typeface="Times New Roman" panose="02020603050405020304" pitchFamily="18" charset="0"/>
              <a:cs typeface="Times New Roman" panose="02020603050405020304" pitchFamily="18" charset="0"/>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750" fill="hold"/>
                                        <p:tgtEl>
                                          <p:spTgt spid="31"/>
                                        </p:tgtEl>
                                        <p:attrNameLst>
                                          <p:attrName>ppt_w</p:attrName>
                                        </p:attrNameLst>
                                      </p:cBhvr>
                                      <p:tavLst>
                                        <p:tav tm="0">
                                          <p:val>
                                            <p:strVal val="4/3*#ppt_w"/>
                                          </p:val>
                                        </p:tav>
                                        <p:tav tm="100000">
                                          <p:val>
                                            <p:strVal val="#ppt_w"/>
                                          </p:val>
                                        </p:tav>
                                      </p:tavLst>
                                    </p:anim>
                                    <p:anim calcmode="lin" valueType="num">
                                      <p:cBhvr>
                                        <p:cTn id="8" dur="750" fill="hold"/>
                                        <p:tgtEl>
                                          <p:spTgt spid="3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1" name="小清新叶子边框" descr="7b0a202020202274657874626f78223a20227b5c2263617465676f72795f69645c223a31303339352c5c2269645c223a32303334313334327d220a7d0a"/>
          <p:cNvGrpSpPr/>
          <p:nvPr/>
        </p:nvGrpSpPr>
        <p:grpSpPr>
          <a:xfrm>
            <a:off x="248920" y="3133725"/>
            <a:ext cx="11585575" cy="3522980"/>
            <a:chOff x="5370" y="3510"/>
            <a:chExt cx="8460" cy="3780"/>
          </a:xfrm>
        </p:grpSpPr>
        <p:pic>
          <p:nvPicPr>
            <p:cNvPr id="6" name="图片 5" descr="小清新叶子边框"/>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370" y="3510"/>
              <a:ext cx="8460" cy="3780"/>
            </a:xfrm>
            <a:prstGeom prst="rect">
              <a:avLst/>
            </a:prstGeom>
          </p:spPr>
        </p:pic>
        <p:sp>
          <p:nvSpPr>
            <p:cNvPr id="12" name="文本框 11"/>
            <p:cNvSpPr txBox="1"/>
            <p:nvPr/>
          </p:nvSpPr>
          <p:spPr>
            <a:xfrm>
              <a:off x="5818" y="3758"/>
              <a:ext cx="7767" cy="30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nSpc>
                  <a:spcPct val="150000"/>
                </a:lnSpc>
              </a:pP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Selfless </a:t>
              </a:r>
              <a:r>
                <a:rPr lang="zh-CN" altLang="en-US"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en-US" altLang="zh-CN"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（1）</a:t>
              </a:r>
              <a:r>
                <a:rPr lang="en-US" altLang="zh-CN"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is very important in our life. We need it very much if we want to live in </a:t>
              </a:r>
              <a:r>
                <a:rPr lang="zh-CN" altLang="en-US"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（2）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There</a:t>
              </a:r>
              <a:r>
                <a:rPr lang="en-US" altLang="zh-CN"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are many people </a:t>
              </a:r>
              <a:r>
                <a:rPr lang="zh-CN" altLang="en-US" sz="2000" dirty="0" smtClean="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who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are </a:t>
              </a:r>
              <a:r>
                <a:rPr lang="zh-CN" altLang="en-US" sz="2000" dirty="0">
                  <a:latin typeface="Times New Roman" panose="02020603050405020304" pitchFamily="18" charset="0"/>
                  <a:ea typeface="汉仪字酷堂义山楷W" panose="00020600040101010101" charset="-122"/>
                  <a:cs typeface="Times New Roman" panose="02020603050405020304" pitchFamily="18" charset="0"/>
                </a:rPr>
                <a:t>in trouble </a:t>
              </a:r>
              <a:r>
                <a:rPr lang="en-US" altLang="zh-CN" sz="2000" dirty="0" smtClean="0">
                  <a:latin typeface="Times New Roman" panose="02020603050405020304" pitchFamily="18" charset="0"/>
                  <a:ea typeface="汉仪字酷堂义山楷W" panose="00020600040101010101" charset="-122"/>
                  <a:cs typeface="Times New Roman" panose="02020603050405020304" pitchFamily="18" charset="0"/>
                </a:rPr>
                <a:t>and who </a:t>
              </a:r>
              <a:r>
                <a:rPr lang="zh-CN" altLang="en-US" sz="2000" dirty="0" smtClean="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need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our help. </a:t>
              </a:r>
              <a:r>
                <a:rPr lang="en-US" altLang="zh-CN" sz="2000" dirty="0" smtClean="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As f</a:t>
              </a:r>
              <a:r>
                <a:rPr lang="zh-CN" altLang="en-US" sz="2000" dirty="0" smtClean="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or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me, I want to be a </a:t>
              </a:r>
              <a:r>
                <a:rPr lang="zh-CN" altLang="en-US"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（3）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whose job</a:t>
              </a:r>
              <a:r>
                <a:rPr lang="en-US" altLang="zh-CN"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is making contribution </a:t>
              </a:r>
              <a:r>
                <a:rPr lang="zh-CN" altLang="en-US" sz="2000" dirty="0" smtClean="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to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society without getting anything in return. Though being ready to help others is</a:t>
              </a:r>
              <a:r>
                <a:rPr lang="en-US" altLang="zh-CN"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very difficult, many people, no </a:t>
              </a:r>
              <a:r>
                <a:rPr lang="zh-CN" altLang="en-US" sz="2000" dirty="0" smtClean="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matter </a:t>
              </a:r>
              <a:r>
                <a:rPr lang="en-US" altLang="zh-CN" sz="2000" dirty="0" smtClean="0">
                  <a:latin typeface="Times New Roman" panose="02020603050405020304" pitchFamily="18" charset="0"/>
                  <a:ea typeface="汉仪字酷堂义山楷W" panose="00020600040101010101" charset="-122"/>
                  <a:cs typeface="Times New Roman" panose="02020603050405020304" pitchFamily="18" charset="0"/>
                </a:rPr>
                <a:t>whether</a:t>
              </a:r>
              <a:r>
                <a:rPr lang="zh-CN" altLang="en-US" sz="2000" dirty="0" smtClean="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they are old or young, men or women, </a:t>
              </a:r>
              <a:r>
                <a:rPr lang="zh-CN" altLang="en-US"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en-US" altLang="zh-CN"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（4）　</a:t>
              </a:r>
              <a:r>
                <a:rPr lang="en-US" altLang="zh-CN"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like to help those in</a:t>
              </a:r>
              <a:r>
                <a:rPr lang="en-US" altLang="zh-CN"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trouble. Actually, an</a:t>
              </a:r>
              <a:r>
                <a:rPr lang="zh-CN" altLang="en-US"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（5）　</a:t>
              </a:r>
              <a:r>
                <a:rPr lang="en-US" altLang="zh-CN"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u="sng"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　</a:t>
              </a:r>
              <a:r>
                <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rPr>
                <a:t>number of people become volunteers in China every year.</a:t>
              </a:r>
              <a:endParaRPr lang="zh-CN" altLang="en-US" sz="2000" dirty="0">
                <a:solidFill>
                  <a:schemeClr val="tx1"/>
                </a:solidFill>
                <a:latin typeface="Times New Roman" panose="02020603050405020304" pitchFamily="18" charset="0"/>
                <a:ea typeface="汉仪字酷堂义山楷W" panose="00020600040101010101" charset="-122"/>
                <a:cs typeface="Times New Roman" panose="02020603050405020304" pitchFamily="18" charset="0"/>
              </a:endParaRPr>
            </a:p>
          </p:txBody>
        </p:sp>
      </p:grpSp>
      <p:grpSp>
        <p:nvGrpSpPr>
          <p:cNvPr id="5" name="组合 4"/>
          <p:cNvGrpSpPr/>
          <p:nvPr/>
        </p:nvGrpSpPr>
        <p:grpSpPr>
          <a:xfrm>
            <a:off x="0" y="0"/>
            <a:ext cx="155575" cy="6858000"/>
            <a:chOff x="0" y="0"/>
            <a:chExt cx="155575" cy="6052929"/>
          </a:xfrm>
        </p:grpSpPr>
        <p:sp>
          <p:nvSpPr>
            <p:cNvPr id="2" name="矩形 1"/>
            <p:cNvSpPr/>
            <p:nvPr>
              <p:custDataLst>
                <p:tags r:id="rId3"/>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4"/>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5"/>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6"/>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7"/>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8"/>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80185" y="2262505"/>
            <a:ext cx="8423910" cy="71374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41350" y="2077720"/>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95960" y="2377439"/>
            <a:ext cx="1299210" cy="460375"/>
          </a:xfrm>
          <a:prstGeom prst="rect">
            <a:avLst/>
          </a:prstGeom>
          <a:noFill/>
        </p:spPr>
        <p:txBody>
          <a:bodyPr wrap="square" rtlCol="0">
            <a:spAutoFit/>
          </a:bodyPr>
          <a:lstStyle/>
          <a:p>
            <a:r>
              <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1</a:t>
            </a:r>
            <a:endPar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61820" y="2377440"/>
            <a:ext cx="8047355" cy="46037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Listen to a short passage and fill in the blanks.</a:t>
            </a:r>
            <a:endParaRPr lang="en-US" altLang="zh-CN" sz="2400" b="1" dirty="0"/>
          </a:p>
        </p:txBody>
      </p:sp>
      <p:pic>
        <p:nvPicPr>
          <p:cNvPr id="36" name="图片 35" descr="303b333635393338343bb6fabbfa">
            <a:hlinkClick r:id="rId9" action="ppaction://hlinkfile"/>
          </p:cNvPr>
          <p:cNvPicPr>
            <a:picLocks noChangeAspect="1"/>
          </p:cNvPicPr>
          <p:nvPr/>
        </p:nvPicPr>
        <p:blipFill>
          <a:blip r:embed="rId10"/>
          <a:stretch>
            <a:fillRect/>
          </a:stretch>
        </p:blipFill>
        <p:spPr>
          <a:xfrm>
            <a:off x="10107295" y="2343467"/>
            <a:ext cx="551815" cy="551815"/>
          </a:xfrm>
          <a:prstGeom prst="rect">
            <a:avLst/>
          </a:prstGeom>
        </p:spPr>
      </p:pic>
      <p:pic>
        <p:nvPicPr>
          <p:cNvPr id="202" name="图片 201" descr="303b32313538343136363bb4f0b1e7cce2c4bf"/>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85470" y="1180465"/>
            <a:ext cx="914400" cy="914400"/>
          </a:xfrm>
          <a:prstGeom prst="rect">
            <a:avLst/>
          </a:prstGeom>
        </p:spPr>
      </p:pic>
      <p:sp>
        <p:nvSpPr>
          <p:cNvPr id="203" name="五边形 202"/>
          <p:cNvSpPr/>
          <p:nvPr/>
        </p:nvSpPr>
        <p:spPr>
          <a:xfrm>
            <a:off x="1440180" y="1279525"/>
            <a:ext cx="5000625" cy="716915"/>
          </a:xfrm>
          <a:prstGeom prst="homePlate">
            <a:avLst/>
          </a:prstGeom>
          <a:solidFill>
            <a:schemeClr val="accent2">
              <a:lumMod val="60000"/>
              <a:lumOff val="40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文本框 203"/>
          <p:cNvSpPr txBox="1"/>
          <p:nvPr/>
        </p:nvSpPr>
        <p:spPr>
          <a:xfrm>
            <a:off x="1594485" y="1377315"/>
            <a:ext cx="4578985" cy="521970"/>
          </a:xfrm>
          <a:prstGeom prst="rect">
            <a:avLst/>
          </a:prstGeom>
          <a:noFill/>
          <a:extLst>
            <a:ext uri="{909E8E84-426E-40DD-AFC4-6F175D3DCCD1}">
              <a14:hiddenFill xmlns:a14="http://schemas.microsoft.com/office/drawing/2010/main">
                <a:solidFill>
                  <a:srgbClr val="7030A0"/>
                </a:solidFill>
              </a14:hiddenFill>
            </a:ext>
          </a:extLst>
        </p:spPr>
        <p:txBody>
          <a:bodyPr wrap="square" rtlCol="0">
            <a:spAutoFit/>
          </a:bodyPr>
          <a:lstStyle/>
          <a:p>
            <a:pPr algn="l"/>
            <a:r>
              <a:rPr lang="zh-CN" altLang="en-US" sz="2800" b="1"/>
              <a:t>Listening Comprehension</a:t>
            </a:r>
            <a:endParaRPr lang="zh-CN" altLang="en-US" sz="2800" b="1"/>
          </a:p>
        </p:txBody>
      </p:sp>
      <p:sp>
        <p:nvSpPr>
          <p:cNvPr id="19" name="矩形: 圆角 38"/>
          <p:cNvSpPr/>
          <p:nvPr>
            <p:custDataLst>
              <p:tags r:id="rId13"/>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4"/>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5"/>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6" name="矩形: 圆角 24"/>
          <p:cNvSpPr/>
          <p:nvPr>
            <p:custDataLst>
              <p:tags r:id="rId16"/>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14"/>
          <p:cNvSpPr/>
          <p:nvPr>
            <p:custDataLst>
              <p:tags r:id="rId17"/>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0" name="矩形: 圆角 21"/>
          <p:cNvSpPr/>
          <p:nvPr>
            <p:custDataLst>
              <p:tags r:id="rId18"/>
            </p:custDataLst>
          </p:nvPr>
        </p:nvSpPr>
        <p:spPr>
          <a:xfrm>
            <a:off x="8714105" y="-15240"/>
            <a:ext cx="1642110" cy="82169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1" name="矩形: 圆角 21"/>
          <p:cNvSpPr/>
          <p:nvPr>
            <p:custDataLst>
              <p:tags r:id="rId19"/>
            </p:custDataLst>
          </p:nvPr>
        </p:nvSpPr>
        <p:spPr>
          <a:xfrm>
            <a:off x="10394315" y="-3175"/>
            <a:ext cx="1536065" cy="110553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2" name="文本框 221"/>
          <p:cNvSpPr txBox="1"/>
          <p:nvPr>
            <p:custDataLst>
              <p:tags r:id="rId20"/>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23" name="文本框 222"/>
          <p:cNvSpPr txBox="1"/>
          <p:nvPr>
            <p:custDataLst>
              <p:tags r:id="rId21"/>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224" name="文本框 223"/>
          <p:cNvSpPr txBox="1"/>
          <p:nvPr>
            <p:custDataLst>
              <p:tags r:id="rId22"/>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225" name="文本框 224"/>
          <p:cNvSpPr txBox="1"/>
          <p:nvPr>
            <p:custDataLst>
              <p:tags r:id="rId23"/>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6" name="文本框 225"/>
          <p:cNvSpPr txBox="1"/>
          <p:nvPr>
            <p:custDataLst>
              <p:tags r:id="rId24"/>
            </p:custDataLst>
          </p:nvPr>
        </p:nvSpPr>
        <p:spPr>
          <a:xfrm>
            <a:off x="8630285" y="13335"/>
            <a:ext cx="18103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7" name="文本框 226"/>
          <p:cNvSpPr txBox="1"/>
          <p:nvPr>
            <p:custDataLst>
              <p:tags r:id="rId25"/>
            </p:custDataLst>
          </p:nvPr>
        </p:nvSpPr>
        <p:spPr>
          <a:xfrm>
            <a:off x="10356215" y="175260"/>
            <a:ext cx="164211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More Exercises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8" name="矩形 227"/>
          <p:cNvSpPr/>
          <p:nvPr>
            <p:custDataLst>
              <p:tags r:id="rId26"/>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13" name="文本框 12"/>
          <p:cNvSpPr txBox="1"/>
          <p:nvPr/>
        </p:nvSpPr>
        <p:spPr>
          <a:xfrm>
            <a:off x="2357120" y="3339465"/>
            <a:ext cx="1752600" cy="460375"/>
          </a:xfrm>
          <a:prstGeom prst="rect">
            <a:avLst/>
          </a:prstGeom>
          <a:solidFill>
            <a:schemeClr val="bg1"/>
          </a:solidFill>
        </p:spPr>
        <p:txBody>
          <a:bodyPr wrap="square" rtlCol="0">
            <a:spAutoFit/>
          </a:bodyPr>
          <a:lstStyle/>
          <a:p>
            <a:pPr algn="l"/>
            <a:r>
              <a:rPr lang="zh-CN" altLang="en-US" sz="2400">
                <a:solidFill>
                  <a:srgbClr val="FF0000"/>
                </a:solidFill>
              </a:rPr>
              <a:t> </a:t>
            </a:r>
            <a:r>
              <a:rPr lang="zh-CN" altLang="en-US" sz="2000" b="1">
                <a:solidFill>
                  <a:srgbClr val="FF0000"/>
                </a:solidFill>
              </a:rPr>
              <a:t>contribution</a:t>
            </a:r>
            <a:endParaRPr lang="zh-CN" altLang="en-US" sz="2000" b="1">
              <a:solidFill>
                <a:srgbClr val="FF0000"/>
              </a:solidFill>
            </a:endParaRPr>
          </a:p>
        </p:txBody>
      </p:sp>
      <p:sp>
        <p:nvSpPr>
          <p:cNvPr id="14" name="文本框 13"/>
          <p:cNvSpPr txBox="1"/>
          <p:nvPr/>
        </p:nvSpPr>
        <p:spPr>
          <a:xfrm>
            <a:off x="1374140" y="3799840"/>
            <a:ext cx="1547495" cy="460375"/>
          </a:xfrm>
          <a:prstGeom prst="rect">
            <a:avLst/>
          </a:prstGeom>
          <a:solidFill>
            <a:schemeClr val="bg1"/>
          </a:solidFill>
        </p:spPr>
        <p:txBody>
          <a:bodyPr wrap="square" rtlCol="0">
            <a:spAutoFit/>
          </a:bodyPr>
          <a:lstStyle/>
          <a:p>
            <a:pPr algn="l"/>
            <a:r>
              <a:rPr lang="zh-CN" altLang="en-US" sz="2400">
                <a:solidFill>
                  <a:srgbClr val="FF0000"/>
                </a:solidFill>
              </a:rPr>
              <a:t> </a:t>
            </a:r>
            <a:r>
              <a:rPr lang="zh-CN" altLang="en-US" sz="2000">
                <a:solidFill>
                  <a:srgbClr val="FF0000"/>
                </a:solidFill>
              </a:rPr>
              <a:t> </a:t>
            </a:r>
            <a:r>
              <a:rPr lang="zh-CN" altLang="en-US" sz="2000" b="1">
                <a:solidFill>
                  <a:srgbClr val="FF0000"/>
                </a:solidFill>
              </a:rPr>
              <a:t>harmony</a:t>
            </a:r>
            <a:endParaRPr lang="zh-CN" altLang="en-US" sz="2000" b="1">
              <a:solidFill>
                <a:srgbClr val="FF0000"/>
              </a:solidFill>
            </a:endParaRPr>
          </a:p>
        </p:txBody>
      </p:sp>
      <p:sp>
        <p:nvSpPr>
          <p:cNvPr id="15" name="文本框 14"/>
          <p:cNvSpPr txBox="1"/>
          <p:nvPr/>
        </p:nvSpPr>
        <p:spPr>
          <a:xfrm>
            <a:off x="2322195" y="4297620"/>
            <a:ext cx="1436052" cy="460375"/>
          </a:xfrm>
          <a:prstGeom prst="rect">
            <a:avLst/>
          </a:prstGeom>
          <a:solidFill>
            <a:schemeClr val="bg1"/>
          </a:solidFill>
        </p:spPr>
        <p:txBody>
          <a:bodyPr wrap="square" rtlCol="0">
            <a:spAutoFit/>
          </a:bodyPr>
          <a:lstStyle/>
          <a:p>
            <a:pPr algn="l"/>
            <a:r>
              <a:rPr lang="zh-CN" altLang="en-US" sz="2400" dirty="0">
                <a:solidFill>
                  <a:srgbClr val="FF0000"/>
                </a:solidFill>
              </a:rPr>
              <a:t> </a:t>
            </a:r>
            <a:r>
              <a:rPr lang="zh-CN" altLang="en-US" sz="2000" b="1" dirty="0">
                <a:solidFill>
                  <a:srgbClr val="FF0000"/>
                </a:solidFill>
              </a:rPr>
              <a:t>volunteer</a:t>
            </a:r>
            <a:endParaRPr lang="zh-CN" altLang="en-US" sz="2000" b="1" dirty="0">
              <a:solidFill>
                <a:srgbClr val="FF0000"/>
              </a:solidFill>
            </a:endParaRPr>
          </a:p>
        </p:txBody>
      </p:sp>
      <p:sp>
        <p:nvSpPr>
          <p:cNvPr id="16" name="文本框 15"/>
          <p:cNvSpPr txBox="1"/>
          <p:nvPr/>
        </p:nvSpPr>
        <p:spPr>
          <a:xfrm>
            <a:off x="4002657" y="5228589"/>
            <a:ext cx="2178050" cy="460375"/>
          </a:xfrm>
          <a:prstGeom prst="rect">
            <a:avLst/>
          </a:prstGeom>
          <a:solidFill>
            <a:schemeClr val="bg1"/>
          </a:solidFill>
        </p:spPr>
        <p:txBody>
          <a:bodyPr wrap="square" rtlCol="0">
            <a:spAutoFit/>
          </a:bodyPr>
          <a:lstStyle/>
          <a:p>
            <a:pPr algn="l"/>
            <a:r>
              <a:rPr lang="zh-CN" altLang="en-US" sz="2400" dirty="0">
                <a:solidFill>
                  <a:srgbClr val="FF0000"/>
                </a:solidFill>
              </a:rPr>
              <a:t> </a:t>
            </a:r>
            <a:r>
              <a:rPr lang="zh-CN" altLang="en-US" sz="2000" b="1" dirty="0">
                <a:solidFill>
                  <a:srgbClr val="FF0000"/>
                </a:solidFill>
              </a:rPr>
              <a:t> strong or weak</a:t>
            </a:r>
            <a:r>
              <a:rPr lang="zh-CN" altLang="en-US" sz="2000" dirty="0">
                <a:solidFill>
                  <a:srgbClr val="FF0000"/>
                </a:solidFill>
              </a:rPr>
              <a:t> </a:t>
            </a:r>
            <a:endParaRPr lang="zh-CN" altLang="en-US" sz="2000" dirty="0">
              <a:solidFill>
                <a:srgbClr val="FF0000"/>
              </a:solidFill>
            </a:endParaRPr>
          </a:p>
        </p:txBody>
      </p:sp>
      <p:sp>
        <p:nvSpPr>
          <p:cNvPr id="17" name="文本框 16"/>
          <p:cNvSpPr txBox="1"/>
          <p:nvPr/>
        </p:nvSpPr>
        <p:spPr>
          <a:xfrm>
            <a:off x="10081895" y="5228590"/>
            <a:ext cx="1752600" cy="460375"/>
          </a:xfrm>
          <a:prstGeom prst="rect">
            <a:avLst/>
          </a:prstGeom>
          <a:solidFill>
            <a:schemeClr val="bg1"/>
          </a:solidFill>
        </p:spPr>
        <p:txBody>
          <a:bodyPr wrap="square" rtlCol="0">
            <a:spAutoFit/>
          </a:bodyPr>
          <a:lstStyle/>
          <a:p>
            <a:pPr algn="l"/>
            <a:r>
              <a:rPr lang="zh-CN" altLang="en-US" sz="2400" dirty="0">
                <a:solidFill>
                  <a:srgbClr val="FF0000"/>
                </a:solidFill>
              </a:rPr>
              <a:t> </a:t>
            </a:r>
            <a:r>
              <a:rPr lang="zh-CN" altLang="en-US" sz="2000" dirty="0">
                <a:solidFill>
                  <a:srgbClr val="FF0000"/>
                </a:solidFill>
              </a:rPr>
              <a:t> </a:t>
            </a:r>
            <a:r>
              <a:rPr lang="zh-CN" altLang="en-US" sz="2000" b="1" dirty="0">
                <a:solidFill>
                  <a:srgbClr val="FF0000"/>
                </a:solidFill>
              </a:rPr>
              <a:t>increasing </a:t>
            </a:r>
            <a:endParaRPr lang="zh-CN" altLang="en-US" sz="2000" b="1" dirty="0">
              <a:solidFill>
                <a:srgbClr val="FF0000"/>
              </a:solidFill>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up)">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up)">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up)">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Lst>
  </p:timing>
</p:sld>
</file>

<file path=ppt/slides/slide1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4" name="http://photo-static-api.fotomore.com/creative/vcg/veer/400/new/VCG41N687254448.jpg" descr="&amp;pky210_sjzg_VCG41N687254448&amp;2&amp;src_toppic_inpsrchzd1&amp;"/>
          <p:cNvPicPr>
            <a:picLocks noChangeAspect="1"/>
          </p:cNvPicPr>
          <p:nvPr/>
        </p:nvPicPr>
        <p:blipFill>
          <a:blip r:embed="rId1"/>
          <a:stretch>
            <a:fillRect/>
          </a:stretch>
        </p:blipFill>
        <p:spPr>
          <a:xfrm>
            <a:off x="8529320" y="4520565"/>
            <a:ext cx="3507105" cy="2337435"/>
          </a:xfrm>
          <a:prstGeom prst="rect">
            <a:avLst/>
          </a:prstGeom>
        </p:spPr>
      </p:pic>
      <p:grpSp>
        <p:nvGrpSpPr>
          <p:cNvPr id="5" name="组合 4"/>
          <p:cNvGrpSpPr/>
          <p:nvPr/>
        </p:nvGrpSpPr>
        <p:grpSpPr>
          <a:xfrm>
            <a:off x="0" y="0"/>
            <a:ext cx="155575" cy="6858000"/>
            <a:chOff x="0" y="0"/>
            <a:chExt cx="155575" cy="6052929"/>
          </a:xfrm>
        </p:grpSpPr>
        <p:sp>
          <p:nvSpPr>
            <p:cNvPr id="2" name="矩形 1"/>
            <p:cNvSpPr/>
            <p:nvPr>
              <p:custDataLst>
                <p:tags r:id="rId2"/>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3"/>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4"/>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5"/>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7"/>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90345" y="1749425"/>
            <a:ext cx="9124315" cy="94488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8180" y="159702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78180" y="1945640"/>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2</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37055" y="1806575"/>
            <a:ext cx="8557260" cy="82994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Do you know </a:t>
            </a:r>
            <a:r>
              <a:rPr lang="en-US" altLang="zh-CN" sz="2400" b="1" dirty="0"/>
              <a:t>other stories about Lei Feng? Share the stories with your classmates.</a:t>
            </a:r>
            <a:endParaRPr lang="en-US" altLang="zh-CN" sz="2400" b="1" dirty="0"/>
          </a:p>
        </p:txBody>
      </p:sp>
      <p:cxnSp>
        <p:nvCxnSpPr>
          <p:cNvPr id="25" name="直接连接符 24"/>
          <p:cNvCxnSpPr/>
          <p:nvPr/>
        </p:nvCxnSpPr>
        <p:spPr>
          <a:xfrm>
            <a:off x="3819525" y="3438525"/>
            <a:ext cx="5918200" cy="1079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819525" y="4193540"/>
            <a:ext cx="5918200" cy="10795"/>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819525" y="4948555"/>
            <a:ext cx="5918200" cy="10795"/>
          </a:xfrm>
          <a:prstGeom prst="line">
            <a:avLst/>
          </a:prstGeom>
        </p:spPr>
        <p:style>
          <a:lnRef idx="1">
            <a:schemeClr val="accent1"/>
          </a:lnRef>
          <a:fillRef idx="0">
            <a:schemeClr val="accent1"/>
          </a:fillRef>
          <a:effectRef idx="0">
            <a:schemeClr val="accent1"/>
          </a:effectRef>
          <a:fontRef idx="minor">
            <a:schemeClr val="tx1"/>
          </a:fontRef>
        </p:style>
      </p:cxnSp>
      <p:sp>
        <p:nvSpPr>
          <p:cNvPr id="28" name="矩形: 圆角 38"/>
          <p:cNvSpPr/>
          <p:nvPr>
            <p:custDataLst>
              <p:tags r:id="rId8"/>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9"/>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18"/>
          <p:cNvSpPr/>
          <p:nvPr>
            <p:custDataLst>
              <p:tags r:id="rId10"/>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矩形: 圆角 24"/>
          <p:cNvSpPr/>
          <p:nvPr>
            <p:custDataLst>
              <p:tags r:id="rId11"/>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2" name="矩形: 圆角 14"/>
          <p:cNvSpPr/>
          <p:nvPr>
            <p:custDataLst>
              <p:tags r:id="rId12"/>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0" name="矩形: 圆角 21"/>
          <p:cNvSpPr/>
          <p:nvPr>
            <p:custDataLst>
              <p:tags r:id="rId13"/>
            </p:custDataLst>
          </p:nvPr>
        </p:nvSpPr>
        <p:spPr>
          <a:xfrm>
            <a:off x="8714105" y="-15240"/>
            <a:ext cx="1642110" cy="82169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1" name="矩形: 圆角 21"/>
          <p:cNvSpPr/>
          <p:nvPr>
            <p:custDataLst>
              <p:tags r:id="rId14"/>
            </p:custDataLst>
          </p:nvPr>
        </p:nvSpPr>
        <p:spPr>
          <a:xfrm>
            <a:off x="10394315" y="-3175"/>
            <a:ext cx="1536065" cy="110553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2" name="文本框 221"/>
          <p:cNvSpPr txBox="1"/>
          <p:nvPr>
            <p:custDataLst>
              <p:tags r:id="rId15"/>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23" name="文本框 222"/>
          <p:cNvSpPr txBox="1"/>
          <p:nvPr>
            <p:custDataLst>
              <p:tags r:id="rId16"/>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224" name="文本框 223"/>
          <p:cNvSpPr txBox="1"/>
          <p:nvPr>
            <p:custDataLst>
              <p:tags r:id="rId17"/>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225" name="文本框 224"/>
          <p:cNvSpPr txBox="1"/>
          <p:nvPr>
            <p:custDataLst>
              <p:tags r:id="rId18"/>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6" name="文本框 225"/>
          <p:cNvSpPr txBox="1"/>
          <p:nvPr>
            <p:custDataLst>
              <p:tags r:id="rId19"/>
            </p:custDataLst>
          </p:nvPr>
        </p:nvSpPr>
        <p:spPr>
          <a:xfrm>
            <a:off x="8630285" y="13335"/>
            <a:ext cx="18103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7" name="文本框 226"/>
          <p:cNvSpPr txBox="1"/>
          <p:nvPr>
            <p:custDataLst>
              <p:tags r:id="rId20"/>
            </p:custDataLst>
          </p:nvPr>
        </p:nvSpPr>
        <p:spPr>
          <a:xfrm>
            <a:off x="10356215" y="175260"/>
            <a:ext cx="164211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More Exercises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8" name="矩形 227"/>
          <p:cNvSpPr/>
          <p:nvPr>
            <p:custDataLst>
              <p:tags r:id="rId21"/>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pic>
        <p:nvPicPr>
          <p:cNvPr id="6" name="https://img7.file.cache.docer.com/storage/1636016819861923769/d23c9ce6c54544c4f7be2156c1c4736a.png" descr="&amp;pky48176440880_创客贴_&amp;39&amp;src_toppic_inpsrchzd1&amp;"/>
          <p:cNvPicPr>
            <a:picLocks noChangeAspect="1"/>
          </p:cNvPicPr>
          <p:nvPr/>
        </p:nvPicPr>
        <p:blipFill>
          <a:blip r:embed="rId22"/>
          <a:stretch>
            <a:fillRect/>
          </a:stretch>
        </p:blipFill>
        <p:spPr>
          <a:xfrm>
            <a:off x="920750" y="3056255"/>
            <a:ext cx="2635250" cy="3434080"/>
          </a:xfrm>
          <a:prstGeom prst="rect">
            <a:avLst/>
          </a:prstGeom>
        </p:spPr>
      </p:pic>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358900" y="1940560"/>
            <a:ext cx="8423910" cy="85344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08965" y="1832610"/>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74675" y="210375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1</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740535" y="1940560"/>
            <a:ext cx="8047355" cy="82994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Complete the sentences with the proper form of the words given in the box.</a:t>
            </a:r>
            <a:endParaRPr lang="en-US" altLang="zh-CN" sz="2400" b="1" dirty="0"/>
          </a:p>
        </p:txBody>
      </p:sp>
      <p:pic>
        <p:nvPicPr>
          <p:cNvPr id="202" name="图片 201" descr="303b32313538343136363bb4f0b1e7cce2c4bf"/>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5470" y="982980"/>
            <a:ext cx="914400" cy="914400"/>
          </a:xfrm>
          <a:prstGeom prst="rect">
            <a:avLst/>
          </a:prstGeom>
        </p:spPr>
      </p:pic>
      <p:sp>
        <p:nvSpPr>
          <p:cNvPr id="203" name="五边形 202"/>
          <p:cNvSpPr/>
          <p:nvPr/>
        </p:nvSpPr>
        <p:spPr>
          <a:xfrm>
            <a:off x="1499870" y="1083310"/>
            <a:ext cx="5000625" cy="716915"/>
          </a:xfrm>
          <a:prstGeom prst="homePlate">
            <a:avLst/>
          </a:prstGeom>
          <a:solidFill>
            <a:schemeClr val="accent2">
              <a:lumMod val="60000"/>
              <a:lumOff val="40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文本框 203"/>
          <p:cNvSpPr txBox="1"/>
          <p:nvPr/>
        </p:nvSpPr>
        <p:spPr>
          <a:xfrm>
            <a:off x="1635125" y="1181100"/>
            <a:ext cx="4578985" cy="521970"/>
          </a:xfrm>
          <a:prstGeom prst="rect">
            <a:avLst/>
          </a:prstGeom>
          <a:noFill/>
          <a:extLst>
            <a:ext uri="{909E8E84-426E-40DD-AFC4-6F175D3DCCD1}">
              <a14:hiddenFill xmlns:a14="http://schemas.microsoft.com/office/drawing/2010/main">
                <a:solidFill>
                  <a:srgbClr val="7030A0"/>
                </a:solidFill>
              </a14:hiddenFill>
            </a:ext>
          </a:extLst>
        </p:spPr>
        <p:txBody>
          <a:bodyPr wrap="square" rtlCol="0">
            <a:spAutoFit/>
          </a:bodyPr>
          <a:lstStyle/>
          <a:p>
            <a:pPr algn="l"/>
            <a:r>
              <a:rPr lang="zh-CN" altLang="en-US" sz="2800" b="1"/>
              <a:t>Vocabulary and Structure</a:t>
            </a:r>
            <a:endParaRPr lang="zh-CN" altLang="en-US" sz="2800" b="1"/>
          </a:p>
        </p:txBody>
      </p:sp>
      <p:grpSp>
        <p:nvGrpSpPr>
          <p:cNvPr id="25" name="组合 24" descr="7b0a202020202274657874626f78223a20227b5c2263617465676f72795f69645c223a31303431302c5c2269645c223a32303334323032327d220a7d0a"/>
          <p:cNvGrpSpPr/>
          <p:nvPr/>
        </p:nvGrpSpPr>
        <p:grpSpPr>
          <a:xfrm>
            <a:off x="694055" y="3218180"/>
            <a:ext cx="10558780" cy="3412490"/>
            <a:chOff x="5370" y="3528"/>
            <a:chExt cx="8533" cy="3867"/>
          </a:xfrm>
        </p:grpSpPr>
        <p:sp>
          <p:nvSpPr>
            <p:cNvPr id="26" name="矩形 25"/>
            <p:cNvSpPr/>
            <p:nvPr/>
          </p:nvSpPr>
          <p:spPr>
            <a:xfrm>
              <a:off x="5370" y="3528"/>
              <a:ext cx="8461" cy="3780"/>
            </a:xfrm>
            <a:prstGeom prst="rect">
              <a:avLst/>
            </a:prstGeom>
            <a:solidFill>
              <a:schemeClr val="bg1"/>
            </a:solidFill>
            <a:ln w="25400">
              <a:solidFill>
                <a:srgbClr val="AAD8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椭圆 26"/>
            <p:cNvSpPr/>
            <p:nvPr/>
          </p:nvSpPr>
          <p:spPr>
            <a:xfrm>
              <a:off x="5548" y="3673"/>
              <a:ext cx="591" cy="591"/>
            </a:xfrm>
            <a:prstGeom prst="ellipse">
              <a:avLst/>
            </a:prstGeom>
            <a:solidFill>
              <a:srgbClr val="FAEA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8" name="图片 27" descr="303b32313537313536383bcaf7d2b6b2dd"/>
            <p:cNvPicPr>
              <a:picLocks noChangeAspect="1"/>
            </p:cNvPicPr>
            <p:nvPr/>
          </p:nvPicPr>
          <p:blipFill>
            <a:blip r:embed="rId9"/>
            <a:stretch>
              <a:fillRect/>
            </a:stretch>
          </p:blipFill>
          <p:spPr>
            <a:xfrm rot="1200000">
              <a:off x="12535" y="6027"/>
              <a:ext cx="1368" cy="1368"/>
            </a:xfrm>
            <a:prstGeom prst="rect">
              <a:avLst/>
            </a:prstGeom>
          </p:spPr>
        </p:pic>
        <p:sp>
          <p:nvSpPr>
            <p:cNvPr id="29" name="文本框 28"/>
            <p:cNvSpPr txBox="1"/>
            <p:nvPr/>
          </p:nvSpPr>
          <p:spPr>
            <a:xfrm>
              <a:off x="5522" y="3775"/>
              <a:ext cx="8158" cy="3242"/>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2400" dirty="0">
                  <a:ea typeface="+mn-lt"/>
                  <a:cs typeface="汉仪晓波折纸体简" panose="00020600040101010101" charset="-122"/>
                </a:rPr>
                <a:t>(1</a:t>
              </a:r>
              <a:r>
                <a:rPr lang="zh-CN" altLang="en-US" sz="2400" dirty="0" smtClean="0">
                  <a:ea typeface="+mn-lt"/>
                  <a:cs typeface="汉仪晓波折纸体简" panose="00020600040101010101" charset="-122"/>
                </a:rPr>
                <a:t>) She</a:t>
              </a:r>
              <a:r>
                <a:rPr lang="zh-CN" altLang="en-US" sz="2400" dirty="0">
                  <a:ea typeface="+mn-lt"/>
                  <a:cs typeface="汉仪晓波折纸体简" panose="00020600040101010101" charset="-122"/>
                </a:rPr>
                <a:t> </a:t>
              </a:r>
              <a:r>
                <a:rPr lang="zh-CN" altLang="en-US" sz="2400" u="sng" dirty="0">
                  <a:ea typeface="+mn-lt"/>
                  <a:cs typeface="汉仪晓波折纸体简" panose="00020600040101010101" charset="-122"/>
                </a:rPr>
                <a:t>     </a:t>
              </a:r>
              <a:r>
                <a:rPr lang="en-US" altLang="zh-CN" sz="2400" u="sng" dirty="0">
                  <a:ea typeface="+mn-lt"/>
                  <a:cs typeface="汉仪晓波折纸体简" panose="00020600040101010101" charset="-122"/>
                </a:rPr>
                <a:t>        </a:t>
              </a:r>
              <a:r>
                <a:rPr lang="zh-CN" altLang="en-US" sz="2400" u="sng" dirty="0">
                  <a:ea typeface="+mn-lt"/>
                  <a:cs typeface="汉仪晓波折纸体简" panose="00020600040101010101" charset="-122"/>
                </a:rPr>
                <a:t>     </a:t>
              </a:r>
              <a:r>
                <a:rPr lang="zh-CN" altLang="en-US" sz="2400" dirty="0">
                  <a:ea typeface="+mn-lt"/>
                  <a:cs typeface="汉仪晓波折纸体简" panose="00020600040101010101" charset="-122"/>
                </a:rPr>
                <a:t>her life to working for peace.</a:t>
              </a:r>
              <a:endParaRPr lang="zh-CN" altLang="en-US" sz="2400" dirty="0">
                <a:ea typeface="+mn-lt"/>
                <a:cs typeface="汉仪晓波折纸体简" panose="00020600040101010101" charset="-122"/>
              </a:endParaRPr>
            </a:p>
            <a:p>
              <a:pPr fontAlgn="auto">
                <a:lnSpc>
                  <a:spcPct val="150000"/>
                </a:lnSpc>
              </a:pPr>
              <a:r>
                <a:rPr lang="zh-CN" altLang="en-US" sz="2400" dirty="0">
                  <a:ea typeface="+mn-lt"/>
                  <a:cs typeface="汉仪晓波折纸体简" panose="00020600040101010101" charset="-122"/>
                </a:rPr>
                <a:t>(2</a:t>
              </a:r>
              <a:r>
                <a:rPr lang="zh-CN" altLang="en-US" sz="2400" dirty="0" smtClean="0">
                  <a:ea typeface="+mn-lt"/>
                  <a:cs typeface="汉仪晓波折纸体简" panose="00020600040101010101" charset="-122"/>
                </a:rPr>
                <a:t>) I</a:t>
              </a:r>
              <a:r>
                <a:rPr lang="zh-CN" altLang="en-US" sz="2400" dirty="0">
                  <a:ea typeface="+mn-lt"/>
                  <a:cs typeface="汉仪晓波折纸体简" panose="00020600040101010101" charset="-122"/>
                </a:rPr>
                <a:t> have always had the greatest </a:t>
              </a:r>
              <a:r>
                <a:rPr lang="zh-CN" altLang="en-US" sz="2400" u="sng" dirty="0">
                  <a:ea typeface="+mn-lt"/>
                  <a:cs typeface="汉仪晓波折纸体简" panose="00020600040101010101" charset="-122"/>
                </a:rPr>
                <a:t>    </a:t>
              </a:r>
              <a:r>
                <a:rPr lang="en-US" altLang="zh-CN" sz="2400" u="sng" dirty="0">
                  <a:ea typeface="+mn-lt"/>
                  <a:cs typeface="汉仪晓波折纸体简" panose="00020600040101010101" charset="-122"/>
                </a:rPr>
                <a:t>            </a:t>
              </a:r>
              <a:r>
                <a:rPr lang="zh-CN" altLang="en-US" sz="2400" u="sng" dirty="0">
                  <a:ea typeface="+mn-lt"/>
                  <a:cs typeface="汉仪晓波折纸体简" panose="00020600040101010101" charset="-122"/>
                </a:rPr>
                <a:t>        </a:t>
              </a:r>
              <a:r>
                <a:rPr lang="zh-CN" altLang="en-US" sz="2400" dirty="0">
                  <a:ea typeface="+mn-lt"/>
                  <a:cs typeface="汉仪晓波折纸体简" panose="00020600040101010101" charset="-122"/>
                </a:rPr>
                <a:t>for him. </a:t>
              </a:r>
              <a:endParaRPr lang="zh-CN" altLang="en-US" sz="2400" dirty="0">
                <a:ea typeface="+mn-lt"/>
                <a:cs typeface="汉仪晓波折纸体简" panose="00020600040101010101" charset="-122"/>
              </a:endParaRPr>
            </a:p>
            <a:p>
              <a:pPr fontAlgn="auto">
                <a:lnSpc>
                  <a:spcPct val="150000"/>
                </a:lnSpc>
              </a:pPr>
              <a:r>
                <a:rPr lang="zh-CN" altLang="en-US" sz="2400" dirty="0">
                  <a:ea typeface="+mn-lt"/>
                  <a:cs typeface="汉仪晓波折纸体简" panose="00020600040101010101" charset="-122"/>
                </a:rPr>
                <a:t>(3) She made many </a:t>
              </a:r>
              <a:r>
                <a:rPr lang="zh-CN" altLang="en-US" sz="2400" u="sng" dirty="0">
                  <a:ea typeface="+mn-lt"/>
                  <a:cs typeface="汉仪晓波折纸体简" panose="00020600040101010101" charset="-122"/>
                </a:rPr>
                <a:t>          </a:t>
              </a:r>
              <a:r>
                <a:rPr lang="en-US" altLang="zh-CN" sz="2400" u="sng" dirty="0">
                  <a:ea typeface="+mn-lt"/>
                  <a:cs typeface="汉仪晓波折纸体简" panose="00020600040101010101" charset="-122"/>
                </a:rPr>
                <a:t>              </a:t>
              </a:r>
              <a:r>
                <a:rPr lang="zh-CN" altLang="en-US" sz="2400" u="sng" dirty="0">
                  <a:ea typeface="+mn-lt"/>
                  <a:cs typeface="汉仪晓波折纸体简" panose="00020600040101010101" charset="-122"/>
                </a:rPr>
                <a:t>  </a:t>
              </a:r>
              <a:r>
                <a:rPr lang="zh-CN" altLang="en-US" sz="2400" dirty="0">
                  <a:ea typeface="+mn-lt"/>
                  <a:cs typeface="汉仪晓波折纸体简" panose="00020600040101010101" charset="-122"/>
                </a:rPr>
                <a:t>to get Anna a good education. </a:t>
              </a:r>
              <a:endParaRPr lang="zh-CN" altLang="en-US" sz="2400" dirty="0">
                <a:ea typeface="+mn-lt"/>
                <a:cs typeface="汉仪晓波折纸体简" panose="00020600040101010101" charset="-122"/>
              </a:endParaRPr>
            </a:p>
            <a:p>
              <a:pPr fontAlgn="auto">
                <a:lnSpc>
                  <a:spcPct val="150000"/>
                </a:lnSpc>
              </a:pPr>
              <a:r>
                <a:rPr lang="zh-CN" altLang="en-US" sz="2400" dirty="0">
                  <a:ea typeface="+mn-lt"/>
                  <a:cs typeface="汉仪晓波折纸体简" panose="00020600040101010101" charset="-122"/>
                </a:rPr>
                <a:t>(4</a:t>
              </a:r>
              <a:r>
                <a:rPr lang="zh-CN" altLang="en-US" sz="2400" dirty="0" smtClean="0">
                  <a:ea typeface="+mn-lt"/>
                  <a:cs typeface="汉仪晓波折纸体简" panose="00020600040101010101" charset="-122"/>
                </a:rPr>
                <a:t>) She</a:t>
              </a:r>
              <a:r>
                <a:rPr lang="zh-CN" altLang="en-US" sz="2400" dirty="0">
                  <a:ea typeface="+mn-lt"/>
                  <a:cs typeface="汉仪晓波折纸体简" panose="00020600040101010101" charset="-122"/>
                </a:rPr>
                <a:t> wishes to pursue a</a:t>
              </a:r>
              <a:r>
                <a:rPr lang="zh-CN" altLang="en-US" sz="2400" u="sng" dirty="0">
                  <a:ea typeface="+mn-lt"/>
                  <a:cs typeface="汉仪晓波折纸体简" panose="00020600040101010101" charset="-122"/>
                </a:rPr>
                <a:t>       </a:t>
              </a:r>
              <a:r>
                <a:rPr lang="en-US" altLang="zh-CN" sz="2400" u="sng" dirty="0">
                  <a:ea typeface="+mn-lt"/>
                  <a:cs typeface="汉仪晓波折纸体简" panose="00020600040101010101" charset="-122"/>
                </a:rPr>
                <a:t>            </a:t>
              </a:r>
              <a:r>
                <a:rPr lang="zh-CN" altLang="en-US" sz="2400" u="sng" dirty="0">
                  <a:ea typeface="+mn-lt"/>
                  <a:cs typeface="汉仪晓波折纸体简" panose="00020600040101010101" charset="-122"/>
                </a:rPr>
                <a:t>    </a:t>
              </a:r>
              <a:r>
                <a:rPr lang="zh-CN" altLang="en-US" sz="2400" dirty="0">
                  <a:ea typeface="+mn-lt"/>
                  <a:cs typeface="汉仪晓波折纸体简" panose="00020600040101010101" charset="-122"/>
                </a:rPr>
                <a:t>career.</a:t>
              </a:r>
              <a:endParaRPr lang="zh-CN" altLang="en-US" sz="2400" dirty="0">
                <a:ea typeface="+mn-lt"/>
                <a:cs typeface="汉仪晓波折纸体简" panose="00020600040101010101" charset="-122"/>
              </a:endParaRPr>
            </a:p>
            <a:p>
              <a:pPr fontAlgn="auto">
                <a:lnSpc>
                  <a:spcPct val="150000"/>
                </a:lnSpc>
              </a:pPr>
              <a:r>
                <a:rPr lang="zh-CN" altLang="en-US" sz="2400" dirty="0">
                  <a:ea typeface="+mn-lt"/>
                  <a:cs typeface="汉仪晓波折纸体简" panose="00020600040101010101" charset="-122"/>
                </a:rPr>
                <a:t>(5</a:t>
              </a:r>
              <a:r>
                <a:rPr lang="zh-CN" altLang="en-US" sz="2400" dirty="0" smtClean="0">
                  <a:ea typeface="+mn-lt"/>
                  <a:cs typeface="汉仪晓波折纸体简" panose="00020600040101010101" charset="-122"/>
                </a:rPr>
                <a:t>) The</a:t>
              </a:r>
              <a:r>
                <a:rPr lang="zh-CN" altLang="en-US" sz="2400" dirty="0">
                  <a:ea typeface="+mn-lt"/>
                  <a:cs typeface="汉仪晓波折纸体简" panose="00020600040101010101" charset="-122"/>
                </a:rPr>
                <a:t> firm has </a:t>
              </a:r>
              <a:r>
                <a:rPr lang="zh-CN" altLang="en-US" sz="2400" u="sng" dirty="0">
                  <a:ea typeface="+mn-lt"/>
                  <a:cs typeface="汉仪晓波折纸体简" panose="00020600040101010101" charset="-122"/>
                </a:rPr>
                <a:t>       </a:t>
              </a:r>
              <a:r>
                <a:rPr lang="en-US" altLang="zh-CN" sz="2400" u="sng" dirty="0">
                  <a:ea typeface="+mn-lt"/>
                  <a:cs typeface="汉仪晓波折纸体简" panose="00020600040101010101" charset="-122"/>
                </a:rPr>
                <a:t>             </a:t>
              </a:r>
              <a:r>
                <a:rPr lang="zh-CN" altLang="en-US" sz="2400" u="sng" dirty="0">
                  <a:ea typeface="+mn-lt"/>
                  <a:cs typeface="汉仪晓波折纸体简" panose="00020600040101010101" charset="-122"/>
                </a:rPr>
                <a:t>   </a:t>
              </a:r>
              <a:r>
                <a:rPr lang="zh-CN" altLang="en-US" sz="2400" dirty="0">
                  <a:ea typeface="+mn-lt"/>
                  <a:cs typeface="汉仪晓波折纸体简" panose="00020600040101010101" charset="-122"/>
                </a:rPr>
                <a:t>customer relations.</a:t>
              </a:r>
              <a:endParaRPr lang="zh-CN" altLang="en-US" sz="2400" dirty="0">
                <a:ea typeface="+mn-lt"/>
                <a:cs typeface="汉仪晓波折纸体简" panose="00020600040101010101" charset="-122"/>
              </a:endParaRPr>
            </a:p>
          </p:txBody>
        </p:sp>
      </p:grpSp>
      <p:sp>
        <p:nvSpPr>
          <p:cNvPr id="30" name="文本框 29"/>
          <p:cNvSpPr txBox="1"/>
          <p:nvPr/>
        </p:nvSpPr>
        <p:spPr>
          <a:xfrm>
            <a:off x="1837055" y="3525520"/>
            <a:ext cx="1633220" cy="460375"/>
          </a:xfrm>
          <a:prstGeom prst="rect">
            <a:avLst/>
          </a:prstGeom>
          <a:noFill/>
        </p:spPr>
        <p:txBody>
          <a:bodyPr wrap="square" rtlCol="0">
            <a:spAutoFit/>
          </a:bodyPr>
          <a:lstStyle/>
          <a:p>
            <a:pPr algn="l"/>
            <a:r>
              <a:rPr lang="zh-CN" altLang="en-US" sz="2400">
                <a:solidFill>
                  <a:srgbClr val="FF0000"/>
                </a:solidFill>
              </a:rPr>
              <a:t> dedicated </a:t>
            </a:r>
            <a:endParaRPr lang="zh-CN" altLang="en-US" sz="2400">
              <a:solidFill>
                <a:srgbClr val="FF0000"/>
              </a:solidFill>
            </a:endParaRPr>
          </a:p>
        </p:txBody>
      </p:sp>
      <p:sp>
        <p:nvSpPr>
          <p:cNvPr id="31" name="文本框 30"/>
          <p:cNvSpPr txBox="1"/>
          <p:nvPr/>
        </p:nvSpPr>
        <p:spPr>
          <a:xfrm>
            <a:off x="5360670" y="4086225"/>
            <a:ext cx="1993900" cy="460375"/>
          </a:xfrm>
          <a:prstGeom prst="rect">
            <a:avLst/>
          </a:prstGeom>
          <a:noFill/>
        </p:spPr>
        <p:txBody>
          <a:bodyPr wrap="square" rtlCol="0">
            <a:spAutoFit/>
          </a:bodyPr>
          <a:lstStyle/>
          <a:p>
            <a:pPr algn="l"/>
            <a:r>
              <a:rPr lang="zh-CN" altLang="en-US" sz="2400">
                <a:solidFill>
                  <a:srgbClr val="FF0000"/>
                </a:solidFill>
              </a:rPr>
              <a:t>   admiration </a:t>
            </a:r>
            <a:endParaRPr lang="zh-CN" altLang="en-US" sz="2400">
              <a:solidFill>
                <a:srgbClr val="FF0000"/>
              </a:solidFill>
            </a:endParaRPr>
          </a:p>
        </p:txBody>
      </p:sp>
      <p:sp>
        <p:nvSpPr>
          <p:cNvPr id="32" name="文本框 31"/>
          <p:cNvSpPr txBox="1"/>
          <p:nvPr/>
        </p:nvSpPr>
        <p:spPr>
          <a:xfrm>
            <a:off x="3888105" y="4636135"/>
            <a:ext cx="1692275" cy="460375"/>
          </a:xfrm>
          <a:prstGeom prst="rect">
            <a:avLst/>
          </a:prstGeom>
          <a:noFill/>
        </p:spPr>
        <p:txBody>
          <a:bodyPr wrap="square" rtlCol="0">
            <a:spAutoFit/>
          </a:bodyPr>
          <a:lstStyle/>
          <a:p>
            <a:pPr algn="l"/>
            <a:r>
              <a:rPr lang="zh-CN" altLang="en-US" sz="2400">
                <a:solidFill>
                  <a:srgbClr val="FF0000"/>
                </a:solidFill>
              </a:rPr>
              <a:t>sacrifices    </a:t>
            </a:r>
            <a:endParaRPr lang="zh-CN" altLang="en-US" sz="2400">
              <a:solidFill>
                <a:srgbClr val="FF0000"/>
              </a:solidFill>
            </a:endParaRPr>
          </a:p>
        </p:txBody>
      </p:sp>
      <p:sp>
        <p:nvSpPr>
          <p:cNvPr id="33" name="文本框 32"/>
          <p:cNvSpPr txBox="1"/>
          <p:nvPr/>
        </p:nvSpPr>
        <p:spPr>
          <a:xfrm>
            <a:off x="4639310" y="5209253"/>
            <a:ext cx="1574800" cy="460375"/>
          </a:xfrm>
          <a:prstGeom prst="rect">
            <a:avLst/>
          </a:prstGeom>
          <a:noFill/>
        </p:spPr>
        <p:txBody>
          <a:bodyPr wrap="square" rtlCol="0">
            <a:spAutoFit/>
          </a:bodyPr>
          <a:lstStyle/>
          <a:p>
            <a:pPr algn="l"/>
            <a:r>
              <a:rPr lang="zh-CN" altLang="en-US" sz="2400" dirty="0">
                <a:solidFill>
                  <a:srgbClr val="FF0000"/>
                </a:solidFill>
              </a:rPr>
              <a:t> medical</a:t>
            </a:r>
            <a:endParaRPr lang="zh-CN" altLang="en-US" sz="2400" dirty="0">
              <a:solidFill>
                <a:srgbClr val="FF0000"/>
              </a:solidFill>
            </a:endParaRPr>
          </a:p>
        </p:txBody>
      </p:sp>
      <p:sp>
        <p:nvSpPr>
          <p:cNvPr id="34" name="文本框 33"/>
          <p:cNvSpPr txBox="1"/>
          <p:nvPr/>
        </p:nvSpPr>
        <p:spPr>
          <a:xfrm>
            <a:off x="3470275" y="5711190"/>
            <a:ext cx="1466850" cy="460375"/>
          </a:xfrm>
          <a:prstGeom prst="rect">
            <a:avLst/>
          </a:prstGeom>
          <a:noFill/>
        </p:spPr>
        <p:txBody>
          <a:bodyPr wrap="square" rtlCol="0">
            <a:spAutoFit/>
          </a:bodyPr>
          <a:lstStyle/>
          <a:p>
            <a:pPr algn="l"/>
            <a:r>
              <a:rPr lang="zh-CN" altLang="en-US" sz="2400" dirty="0">
                <a:solidFill>
                  <a:srgbClr val="FF0000"/>
                </a:solidFill>
              </a:rPr>
              <a:t>excellent </a:t>
            </a:r>
            <a:r>
              <a:rPr lang="zh-CN" altLang="en-US" sz="2400" dirty="0">
                <a:solidFill>
                  <a:srgbClr val="FF0000"/>
                </a:solidFill>
                <a:sym typeface="+mn-ea"/>
              </a:rPr>
              <a:t> </a:t>
            </a:r>
            <a:r>
              <a:rPr lang="zh-CN" altLang="en-US" sz="2400" dirty="0">
                <a:solidFill>
                  <a:srgbClr val="FF0000"/>
                </a:solidFill>
              </a:rPr>
              <a:t>   </a:t>
            </a:r>
            <a:endParaRPr lang="zh-CN" altLang="en-US" sz="2400" dirty="0">
              <a:solidFill>
                <a:srgbClr val="FF0000"/>
              </a:solidFill>
            </a:endParaRPr>
          </a:p>
        </p:txBody>
      </p:sp>
      <p:sp>
        <p:nvSpPr>
          <p:cNvPr id="19" name="矩形: 圆角 38"/>
          <p:cNvSpPr/>
          <p:nvPr>
            <p:custDataLst>
              <p:tags r:id="rId10"/>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矩形: 圆角 24"/>
          <p:cNvSpPr/>
          <p:nvPr>
            <p:custDataLst>
              <p:tags r:id="rId13"/>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0" name="矩形: 圆角 21"/>
          <p:cNvSpPr/>
          <p:nvPr>
            <p:custDataLst>
              <p:tags r:id="rId15"/>
            </p:custDataLst>
          </p:nvPr>
        </p:nvSpPr>
        <p:spPr>
          <a:xfrm>
            <a:off x="8714105" y="-15240"/>
            <a:ext cx="1642110" cy="82169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1" name="矩形: 圆角 21"/>
          <p:cNvSpPr/>
          <p:nvPr>
            <p:custDataLst>
              <p:tags r:id="rId16"/>
            </p:custDataLst>
          </p:nvPr>
        </p:nvSpPr>
        <p:spPr>
          <a:xfrm>
            <a:off x="10394315" y="-3175"/>
            <a:ext cx="1536065" cy="110553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2" name="文本框 221"/>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23" name="文本框 222"/>
          <p:cNvSpPr txBox="1"/>
          <p:nvPr>
            <p:custDataLst>
              <p:tags r:id="rId18"/>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224" name="文本框 223"/>
          <p:cNvSpPr txBox="1"/>
          <p:nvPr>
            <p:custDataLst>
              <p:tags r:id="rId19"/>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225" name="文本框 224"/>
          <p:cNvSpPr txBox="1"/>
          <p:nvPr>
            <p:custDataLst>
              <p:tags r:id="rId20"/>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6" name="文本框 225"/>
          <p:cNvSpPr txBox="1"/>
          <p:nvPr>
            <p:custDataLst>
              <p:tags r:id="rId21"/>
            </p:custDataLst>
          </p:nvPr>
        </p:nvSpPr>
        <p:spPr>
          <a:xfrm>
            <a:off x="8630285" y="13335"/>
            <a:ext cx="18103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7" name="文本框 226"/>
          <p:cNvSpPr txBox="1"/>
          <p:nvPr>
            <p:custDataLst>
              <p:tags r:id="rId22"/>
            </p:custDataLst>
          </p:nvPr>
        </p:nvSpPr>
        <p:spPr>
          <a:xfrm>
            <a:off x="10356215" y="175260"/>
            <a:ext cx="164211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More Exercises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8" name="矩形 22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104" name="圆角矩形 104"/>
          <p:cNvSpPr/>
          <p:nvPr/>
        </p:nvSpPr>
        <p:spPr>
          <a:xfrm>
            <a:off x="2228215" y="2910840"/>
            <a:ext cx="7401560" cy="614680"/>
          </a:xfrm>
          <a:prstGeom prst="roundRect">
            <a:avLst/>
          </a:prstGeom>
          <a:gradFill>
            <a:gsLst>
              <a:gs pos="50000">
                <a:srgbClr val="F6CAB0"/>
              </a:gs>
              <a:gs pos="0">
                <a:srgbClr val="F7DAC9"/>
              </a:gs>
              <a:gs pos="100000">
                <a:srgbClr val="F4BA97"/>
              </a:gs>
            </a:gsLst>
            <a:lin scaled="1"/>
          </a:gra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just"/>
            <a:r>
              <a:rPr lang="en-US" altLang="zh-CN" sz="2400" kern="100" dirty="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rPr>
              <a:t>  dedicate   admire    sacrifice  medicine  excellence</a:t>
            </a:r>
            <a:r>
              <a:rPr lang="en-US" altLang="zh-CN" sz="1050" kern="100" dirty="0">
                <a:solidFill>
                  <a:srgbClr val="000000"/>
                </a:solidFill>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dirty="0">
              <a:solidFill>
                <a:srgbClr val="000000"/>
              </a:solidFill>
              <a:latin typeface="Calibri" panose="020F0502020204030204"/>
              <a:ea typeface="宋体" panose="02010600030101010101" pitchFamily="2" charset="-122"/>
              <a:cs typeface="Times New Roman" panose="02020603050405020304"/>
              <a:sym typeface="Times New Roman" panose="02020603050405020304"/>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p:tgtEl>
                                          <p:spTgt spid="104"/>
                                        </p:tgtEl>
                                        <p:attrNameLst>
                                          <p:attrName>ppt_y</p:attrName>
                                        </p:attrNameLst>
                                      </p:cBhvr>
                                      <p:tavLst>
                                        <p:tav tm="0">
                                          <p:val>
                                            <p:strVal val="#ppt_y+#ppt_h*1.125000"/>
                                          </p:val>
                                        </p:tav>
                                        <p:tav tm="100000">
                                          <p:val>
                                            <p:strVal val="#ppt_y"/>
                                          </p:val>
                                        </p:tav>
                                      </p:tavLst>
                                    </p:anim>
                                    <p:animEffect transition="in" filter="wipe(up)">
                                      <p:cBhvr>
                                        <p:cTn id="8" dur="500"/>
                                        <p:tgtEl>
                                          <p:spTgt spid="104"/>
                                        </p:tgtEl>
                                      </p:cBhvr>
                                    </p:animEffect>
                                  </p:childTnLst>
                                </p:cTn>
                              </p:par>
                              <p:par>
                                <p:cTn id="9" presetID="12" presetClass="entr" presetSubtype="4"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p:tgtEl>
                                          <p:spTgt spid="30"/>
                                        </p:tgtEl>
                                        <p:attrNameLst>
                                          <p:attrName>ppt_y</p:attrName>
                                        </p:attrNameLst>
                                      </p:cBhvr>
                                      <p:tavLst>
                                        <p:tav tm="0">
                                          <p:val>
                                            <p:strVal val="#ppt_y+#ppt_h*1.125000"/>
                                          </p:val>
                                        </p:tav>
                                        <p:tav tm="100000">
                                          <p:val>
                                            <p:strVal val="#ppt_y"/>
                                          </p:val>
                                        </p:tav>
                                      </p:tavLst>
                                    </p:anim>
                                    <p:animEffect transition="in" filter="wipe(up)">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p:tgtEl>
                                          <p:spTgt spid="31"/>
                                        </p:tgtEl>
                                        <p:attrNameLst>
                                          <p:attrName>ppt_y</p:attrName>
                                        </p:attrNameLst>
                                      </p:cBhvr>
                                      <p:tavLst>
                                        <p:tav tm="0">
                                          <p:val>
                                            <p:strVal val="#ppt_y+#ppt_h*1.125000"/>
                                          </p:val>
                                        </p:tav>
                                        <p:tav tm="100000">
                                          <p:val>
                                            <p:strVal val="#ppt_y"/>
                                          </p:val>
                                        </p:tav>
                                      </p:tavLst>
                                    </p:anim>
                                    <p:animEffect transition="in" filter="wipe(up)">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p:tgtEl>
                                          <p:spTgt spid="32"/>
                                        </p:tgtEl>
                                        <p:attrNameLst>
                                          <p:attrName>ppt_y</p:attrName>
                                        </p:attrNameLst>
                                      </p:cBhvr>
                                      <p:tavLst>
                                        <p:tav tm="0">
                                          <p:val>
                                            <p:strVal val="#ppt_y+#ppt_h*1.125000"/>
                                          </p:val>
                                        </p:tav>
                                        <p:tav tm="100000">
                                          <p:val>
                                            <p:strVal val="#ppt_y"/>
                                          </p:val>
                                        </p:tav>
                                      </p:tavLst>
                                    </p:anim>
                                    <p:animEffect transition="in" filter="wipe(up)">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p:tgtEl>
                                          <p:spTgt spid="33"/>
                                        </p:tgtEl>
                                        <p:attrNameLst>
                                          <p:attrName>ppt_y</p:attrName>
                                        </p:attrNameLst>
                                      </p:cBhvr>
                                      <p:tavLst>
                                        <p:tav tm="0">
                                          <p:val>
                                            <p:strVal val="#ppt_y+#ppt_h*1.125000"/>
                                          </p:val>
                                        </p:tav>
                                        <p:tav tm="100000">
                                          <p:val>
                                            <p:strVal val="#ppt_y"/>
                                          </p:val>
                                        </p:tav>
                                      </p:tavLst>
                                    </p:anim>
                                    <p:animEffect transition="in" filter="wipe(up)">
                                      <p:cBhvr>
                                        <p:cTn id="36" dur="500"/>
                                        <p:tgtEl>
                                          <p:spTgt spid="33"/>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p:tgtEl>
                                          <p:spTgt spid="34"/>
                                        </p:tgtEl>
                                        <p:attrNameLst>
                                          <p:attrName>ppt_y</p:attrName>
                                        </p:attrNameLst>
                                      </p:cBhvr>
                                      <p:tavLst>
                                        <p:tav tm="0">
                                          <p:val>
                                            <p:strVal val="#ppt_y+#ppt_h*1.125000"/>
                                          </p:val>
                                        </p:tav>
                                        <p:tav tm="100000">
                                          <p:val>
                                            <p:strVal val="#ppt_y"/>
                                          </p:val>
                                        </p:tav>
                                      </p:tavLst>
                                    </p:anim>
                                    <p:animEffect transition="in" filter="wipe(up)">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104"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37640" y="1471930"/>
            <a:ext cx="8423910" cy="75501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62280" y="1270951"/>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9740" y="1619249"/>
            <a:ext cx="1299210" cy="460375"/>
          </a:xfrm>
          <a:prstGeom prst="rect">
            <a:avLst/>
          </a:prstGeom>
          <a:noFill/>
        </p:spPr>
        <p:txBody>
          <a:bodyPr wrap="square" rtlCol="0">
            <a:spAutoFit/>
          </a:bodyPr>
          <a:lstStyle/>
          <a:p>
            <a:r>
              <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2</a:t>
            </a:r>
            <a:endPar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19275" y="1637665"/>
            <a:ext cx="8047355" cy="46037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Fill in the blanks with the expressions in the box.</a:t>
            </a:r>
            <a:endParaRPr lang="en-US" altLang="zh-CN" sz="2400" b="1" dirty="0"/>
          </a:p>
        </p:txBody>
      </p:sp>
      <p:grpSp>
        <p:nvGrpSpPr>
          <p:cNvPr id="25" name="组合 24" descr="7b0a202020202274657874626f78223a20227b5c2263617465676f72795f69645c223a31303431302c5c2269645c223a32303334323032327d220a7d0a"/>
          <p:cNvGrpSpPr/>
          <p:nvPr/>
        </p:nvGrpSpPr>
        <p:grpSpPr>
          <a:xfrm>
            <a:off x="716915" y="3248025"/>
            <a:ext cx="10558780" cy="3412490"/>
            <a:chOff x="5370" y="3528"/>
            <a:chExt cx="8533" cy="3867"/>
          </a:xfrm>
        </p:grpSpPr>
        <p:sp>
          <p:nvSpPr>
            <p:cNvPr id="26" name="矩形 25"/>
            <p:cNvSpPr/>
            <p:nvPr/>
          </p:nvSpPr>
          <p:spPr>
            <a:xfrm>
              <a:off x="5370" y="3528"/>
              <a:ext cx="8461" cy="3780"/>
            </a:xfrm>
            <a:prstGeom prst="rect">
              <a:avLst/>
            </a:prstGeom>
            <a:solidFill>
              <a:schemeClr val="bg1"/>
            </a:solidFill>
            <a:ln w="25400">
              <a:solidFill>
                <a:srgbClr val="AAD8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椭圆 26"/>
            <p:cNvSpPr/>
            <p:nvPr/>
          </p:nvSpPr>
          <p:spPr>
            <a:xfrm>
              <a:off x="5548" y="3673"/>
              <a:ext cx="591" cy="591"/>
            </a:xfrm>
            <a:prstGeom prst="ellipse">
              <a:avLst/>
            </a:prstGeom>
            <a:solidFill>
              <a:srgbClr val="FAEA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8" name="图片 27" descr="303b32313537313536383bcaf7d2b6b2dd"/>
            <p:cNvPicPr>
              <a:picLocks noChangeAspect="1"/>
            </p:cNvPicPr>
            <p:nvPr/>
          </p:nvPicPr>
          <p:blipFill>
            <a:blip r:embed="rId7"/>
            <a:stretch>
              <a:fillRect/>
            </a:stretch>
          </p:blipFill>
          <p:spPr>
            <a:xfrm rot="1200000">
              <a:off x="12535" y="6027"/>
              <a:ext cx="1368" cy="1368"/>
            </a:xfrm>
            <a:prstGeom prst="rect">
              <a:avLst/>
            </a:prstGeom>
          </p:spPr>
        </p:pic>
        <p:sp>
          <p:nvSpPr>
            <p:cNvPr id="29" name="文本框 28"/>
            <p:cNvSpPr txBox="1"/>
            <p:nvPr/>
          </p:nvSpPr>
          <p:spPr>
            <a:xfrm>
              <a:off x="5522" y="3775"/>
              <a:ext cx="8158" cy="3242"/>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sz="2400" dirty="0">
                  <a:ea typeface="+mn-lt"/>
                  <a:cs typeface="汉仪晓波折纸体简" panose="00020600040101010101" charset="-122"/>
                </a:rPr>
                <a:t>(1</a:t>
              </a:r>
              <a:r>
                <a:rPr sz="2400" dirty="0" smtClean="0">
                  <a:ea typeface="+mn-lt"/>
                  <a:cs typeface="汉仪晓波折纸体简" panose="00020600040101010101" charset="-122"/>
                </a:rPr>
                <a:t>)</a:t>
              </a:r>
              <a:r>
                <a:rPr lang="en-US" sz="2400" dirty="0" smtClean="0">
                  <a:ea typeface="+mn-lt"/>
                  <a:cs typeface="汉仪晓波折纸体简" panose="00020600040101010101" charset="-122"/>
                </a:rPr>
                <a:t> </a:t>
              </a:r>
              <a:r>
                <a:rPr sz="2400" dirty="0" smtClean="0">
                  <a:ea typeface="+mn-lt"/>
                  <a:cs typeface="汉仪晓波折纸体简" panose="00020600040101010101" charset="-122"/>
                </a:rPr>
                <a:t>Work</a:t>
              </a:r>
              <a:r>
                <a:rPr sz="2400" dirty="0">
                  <a:ea typeface="+mn-lt"/>
                  <a:cs typeface="汉仪晓波折纸体简" panose="00020600040101010101" charset="-122"/>
                </a:rPr>
                <a:t> on what will </a:t>
              </a:r>
              <a:r>
                <a:rPr sz="2400" u="sng" dirty="0">
                  <a:ea typeface="+mn-lt"/>
                  <a:cs typeface="汉仪晓波折纸体简" panose="00020600040101010101" charset="-122"/>
                </a:rPr>
                <a:t>      </a:t>
              </a:r>
              <a:r>
                <a:rPr lang="en-US" sz="2400" u="sng" dirty="0">
                  <a:ea typeface="+mn-lt"/>
                  <a:cs typeface="汉仪晓波折纸体简" panose="00020600040101010101" charset="-122"/>
                </a:rPr>
                <a:t>                          </a:t>
              </a:r>
              <a:r>
                <a:rPr sz="2400" u="sng" dirty="0">
                  <a:ea typeface="+mn-lt"/>
                  <a:cs typeface="汉仪晓波折纸体简" panose="00020600040101010101" charset="-122"/>
                </a:rPr>
                <a:t>   </a:t>
              </a:r>
              <a:r>
                <a:rPr sz="2400" dirty="0">
                  <a:ea typeface="+mn-lt"/>
                  <a:cs typeface="汉仪晓波折纸体简" panose="00020600040101010101" charset="-122"/>
                </a:rPr>
                <a:t>to the customer. </a:t>
              </a:r>
              <a:endParaRPr sz="2400" dirty="0">
                <a:ea typeface="+mn-lt"/>
                <a:cs typeface="汉仪晓波折纸体简" panose="00020600040101010101" charset="-122"/>
              </a:endParaRPr>
            </a:p>
            <a:p>
              <a:pPr fontAlgn="auto">
                <a:lnSpc>
                  <a:spcPct val="150000"/>
                </a:lnSpc>
              </a:pPr>
              <a:r>
                <a:rPr sz="2400" dirty="0">
                  <a:ea typeface="+mn-lt"/>
                  <a:cs typeface="汉仪晓波折纸体简" panose="00020600040101010101" charset="-122"/>
                </a:rPr>
                <a:t>(2</a:t>
              </a:r>
              <a:r>
                <a:rPr sz="2400" dirty="0" smtClean="0">
                  <a:ea typeface="+mn-lt"/>
                  <a:cs typeface="汉仪晓波折纸体简" panose="00020600040101010101" charset="-122"/>
                </a:rPr>
                <a:t>)</a:t>
              </a:r>
              <a:r>
                <a:rPr lang="en-US" sz="2400" dirty="0" smtClean="0">
                  <a:ea typeface="+mn-lt"/>
                  <a:cs typeface="汉仪晓波折纸体简" panose="00020600040101010101" charset="-122"/>
                </a:rPr>
                <a:t> </a:t>
              </a:r>
              <a:r>
                <a:rPr sz="2400" dirty="0" smtClean="0">
                  <a:ea typeface="+mn-lt"/>
                  <a:cs typeface="汉仪晓波折纸体简" panose="00020600040101010101" charset="-122"/>
                </a:rPr>
                <a:t>A </a:t>
              </a:r>
              <a:r>
                <a:rPr sz="2400" dirty="0">
                  <a:ea typeface="+mn-lt"/>
                  <a:cs typeface="汉仪晓波折纸体简" panose="00020600040101010101" charset="-122"/>
                </a:rPr>
                <a:t>father is a child’s </a:t>
              </a:r>
              <a:r>
                <a:rPr sz="2400" u="sng" dirty="0">
                  <a:ea typeface="+mn-lt"/>
                  <a:cs typeface="汉仪晓波折纸体简" panose="00020600040101010101" charset="-122"/>
                </a:rPr>
                <a:t>   </a:t>
              </a:r>
              <a:r>
                <a:rPr lang="en-US" sz="2400" u="sng" dirty="0">
                  <a:ea typeface="+mn-lt"/>
                  <a:cs typeface="汉仪晓波折纸体简" panose="00020600040101010101" charset="-122"/>
                </a:rPr>
                <a:t>                       </a:t>
              </a:r>
              <a:r>
                <a:rPr sz="2400" u="sng" dirty="0">
                  <a:ea typeface="+mn-lt"/>
                  <a:cs typeface="汉仪晓波折纸体简" panose="00020600040101010101" charset="-122"/>
                </a:rPr>
                <a:t>       </a:t>
              </a:r>
              <a:r>
                <a:rPr sz="2400" dirty="0">
                  <a:ea typeface="+mn-lt"/>
                  <a:cs typeface="汉仪晓波折纸体简" panose="00020600040101010101" charset="-122"/>
                </a:rPr>
                <a:t>.</a:t>
              </a:r>
              <a:endParaRPr sz="2400" dirty="0">
                <a:ea typeface="+mn-lt"/>
                <a:cs typeface="汉仪晓波折纸体简" panose="00020600040101010101" charset="-122"/>
              </a:endParaRPr>
            </a:p>
            <a:p>
              <a:pPr fontAlgn="auto">
                <a:lnSpc>
                  <a:spcPct val="150000"/>
                </a:lnSpc>
              </a:pPr>
              <a:r>
                <a:rPr sz="2400" dirty="0">
                  <a:ea typeface="+mn-lt"/>
                  <a:cs typeface="汉仪晓波折纸体简" panose="00020600040101010101" charset="-122"/>
                </a:rPr>
                <a:t>(3) </a:t>
              </a:r>
              <a:r>
                <a:rPr sz="2400" u="sng" dirty="0">
                  <a:ea typeface="+mn-lt"/>
                  <a:cs typeface="汉仪晓波折纸体简" panose="00020600040101010101" charset="-122"/>
                </a:rPr>
                <a:t>     </a:t>
              </a:r>
              <a:r>
                <a:rPr lang="en-US" sz="2400" u="sng" dirty="0">
                  <a:ea typeface="+mn-lt"/>
                  <a:cs typeface="汉仪晓波折纸体简" panose="00020600040101010101" charset="-122"/>
                </a:rPr>
                <a:t>                       </a:t>
              </a:r>
              <a:r>
                <a:rPr sz="2400" u="sng" dirty="0">
                  <a:ea typeface="+mn-lt"/>
                  <a:cs typeface="汉仪晓波折纸体简" panose="00020600040101010101" charset="-122"/>
                </a:rPr>
                <a:t>  </a:t>
              </a:r>
              <a:r>
                <a:rPr sz="2400" dirty="0">
                  <a:ea typeface="+mn-lt"/>
                  <a:cs typeface="汉仪晓波折纸体简" panose="00020600040101010101" charset="-122"/>
                </a:rPr>
                <a:t>well you know this city, it is easy to get lost.</a:t>
              </a:r>
              <a:endParaRPr sz="2400" dirty="0">
                <a:ea typeface="+mn-lt"/>
                <a:cs typeface="汉仪晓波折纸体简" panose="00020600040101010101" charset="-122"/>
              </a:endParaRPr>
            </a:p>
            <a:p>
              <a:pPr fontAlgn="auto">
                <a:lnSpc>
                  <a:spcPct val="150000"/>
                </a:lnSpc>
              </a:pPr>
              <a:r>
                <a:rPr sz="2400" dirty="0">
                  <a:ea typeface="+mn-lt"/>
                  <a:cs typeface="汉仪晓波折纸体简" panose="00020600040101010101" charset="-122"/>
                </a:rPr>
                <a:t>(4</a:t>
              </a:r>
              <a:r>
                <a:rPr sz="2400" dirty="0" smtClean="0">
                  <a:ea typeface="+mn-lt"/>
                  <a:cs typeface="汉仪晓波折纸体简" panose="00020600040101010101" charset="-122"/>
                </a:rPr>
                <a:t>)</a:t>
              </a:r>
              <a:r>
                <a:rPr lang="en-US" sz="2400" dirty="0" smtClean="0">
                  <a:ea typeface="+mn-lt"/>
                  <a:cs typeface="汉仪晓波折纸体简" panose="00020600040101010101" charset="-122"/>
                </a:rPr>
                <a:t> </a:t>
              </a:r>
              <a:r>
                <a:rPr sz="2400" dirty="0" smtClean="0">
                  <a:ea typeface="+mn-lt"/>
                  <a:cs typeface="汉仪晓波折纸体简" panose="00020600040101010101" charset="-122"/>
                </a:rPr>
                <a:t>You</a:t>
              </a:r>
              <a:r>
                <a:rPr sz="2400" u="sng" dirty="0">
                  <a:ea typeface="+mn-lt"/>
                  <a:cs typeface="汉仪晓波折纸体简" panose="00020600040101010101" charset="-122"/>
                </a:rPr>
                <a:t>        </a:t>
              </a:r>
              <a:r>
                <a:rPr lang="en-US" sz="2400" u="sng" dirty="0">
                  <a:ea typeface="+mn-lt"/>
                  <a:cs typeface="汉仪晓波折纸体简" panose="00020600040101010101" charset="-122"/>
                </a:rPr>
                <a:t>                        </a:t>
              </a:r>
              <a:r>
                <a:rPr sz="2400" u="sng" dirty="0">
                  <a:ea typeface="+mn-lt"/>
                  <a:cs typeface="汉仪晓波折纸体简" panose="00020600040101010101" charset="-122"/>
                </a:rPr>
                <a:t>  </a:t>
              </a:r>
              <a:r>
                <a:rPr sz="2400" dirty="0">
                  <a:ea typeface="+mn-lt"/>
                  <a:cs typeface="汉仪晓波折纸体简" panose="00020600040101010101" charset="-122"/>
                </a:rPr>
                <a:t> your troubles but I know you are in difficulty.  </a:t>
              </a:r>
              <a:endParaRPr sz="2400" dirty="0">
                <a:ea typeface="+mn-lt"/>
                <a:cs typeface="汉仪晓波折纸体简" panose="00020600040101010101" charset="-122"/>
              </a:endParaRPr>
            </a:p>
            <a:p>
              <a:pPr fontAlgn="auto">
                <a:lnSpc>
                  <a:spcPct val="150000"/>
                </a:lnSpc>
              </a:pPr>
              <a:r>
                <a:rPr sz="2400" dirty="0">
                  <a:ea typeface="+mn-lt"/>
                  <a:cs typeface="汉仪晓波折纸体简" panose="00020600040101010101" charset="-122"/>
                </a:rPr>
                <a:t>(5</a:t>
              </a:r>
              <a:r>
                <a:rPr sz="2400" dirty="0" smtClean="0">
                  <a:ea typeface="+mn-lt"/>
                  <a:cs typeface="汉仪晓波折纸体简" panose="00020600040101010101" charset="-122"/>
                </a:rPr>
                <a:t>)</a:t>
              </a:r>
              <a:r>
                <a:rPr lang="en-US" sz="2400" dirty="0" smtClean="0">
                  <a:ea typeface="+mn-lt"/>
                  <a:cs typeface="汉仪晓波折纸体简" panose="00020600040101010101" charset="-122"/>
                </a:rPr>
                <a:t> </a:t>
              </a:r>
              <a:r>
                <a:rPr sz="2400" dirty="0" smtClean="0">
                  <a:ea typeface="+mn-lt"/>
                  <a:cs typeface="汉仪晓波折纸体简" panose="00020600040101010101" charset="-122"/>
                </a:rPr>
                <a:t>Be </a:t>
              </a:r>
              <a:r>
                <a:rPr sz="2400" dirty="0">
                  <a:ea typeface="+mn-lt"/>
                  <a:cs typeface="汉仪晓波折纸体简" panose="00020600040101010101" charset="-122"/>
                </a:rPr>
                <a:t>careful not to </a:t>
              </a:r>
              <a:r>
                <a:rPr sz="2400" u="sng" dirty="0">
                  <a:ea typeface="+mn-lt"/>
                  <a:cs typeface="汉仪晓波折纸体简" panose="00020600040101010101" charset="-122"/>
                </a:rPr>
                <a:t>         </a:t>
              </a:r>
              <a:r>
                <a:rPr lang="en-US" sz="2400" u="sng" dirty="0">
                  <a:ea typeface="+mn-lt"/>
                  <a:cs typeface="汉仪晓波折纸体简" panose="00020600040101010101" charset="-122"/>
                </a:rPr>
                <a:t>                     </a:t>
              </a:r>
              <a:r>
                <a:rPr sz="2400" u="sng" dirty="0">
                  <a:ea typeface="+mn-lt"/>
                  <a:cs typeface="汉仪晓波折纸体简" panose="00020600040101010101" charset="-122"/>
                </a:rPr>
                <a:t>  </a:t>
              </a:r>
              <a:r>
                <a:rPr sz="2400" dirty="0">
                  <a:ea typeface="+mn-lt"/>
                  <a:cs typeface="汉仪晓波折纸体简" panose="00020600040101010101" charset="-122"/>
                </a:rPr>
                <a:t> flu. </a:t>
              </a:r>
              <a:r>
                <a:rPr lang="zh-CN" altLang="en-US" sz="2400" dirty="0">
                  <a:ea typeface="+mn-lt"/>
                  <a:cs typeface="汉仪晓波折纸体简" panose="00020600040101010101" charset="-122"/>
                </a:rPr>
                <a:t> </a:t>
              </a:r>
              <a:endParaRPr lang="zh-CN" altLang="en-US" sz="2400" dirty="0">
                <a:ea typeface="+mn-lt"/>
                <a:cs typeface="汉仪晓波折纸体简" panose="00020600040101010101" charset="-122"/>
              </a:endParaRPr>
            </a:p>
          </p:txBody>
        </p:sp>
      </p:grpSp>
      <p:sp>
        <p:nvSpPr>
          <p:cNvPr id="30" name="文本框 29"/>
          <p:cNvSpPr txBox="1"/>
          <p:nvPr/>
        </p:nvSpPr>
        <p:spPr>
          <a:xfrm>
            <a:off x="4145915" y="3533775"/>
            <a:ext cx="2376805" cy="460375"/>
          </a:xfrm>
          <a:prstGeom prst="rect">
            <a:avLst/>
          </a:prstGeom>
          <a:noFill/>
        </p:spPr>
        <p:txBody>
          <a:bodyPr wrap="square" rtlCol="0">
            <a:spAutoFit/>
          </a:bodyPr>
          <a:lstStyle/>
          <a:p>
            <a:pPr algn="l"/>
            <a:r>
              <a:rPr lang="zh-CN" altLang="en-US" sz="2400" dirty="0">
                <a:solidFill>
                  <a:srgbClr val="FF0000"/>
                </a:solidFill>
              </a:rPr>
              <a:t>  be of value </a:t>
            </a:r>
            <a:endParaRPr lang="zh-CN" altLang="en-US" sz="2400" dirty="0">
              <a:solidFill>
                <a:srgbClr val="FF0000"/>
              </a:solidFill>
            </a:endParaRPr>
          </a:p>
        </p:txBody>
      </p:sp>
      <p:sp>
        <p:nvSpPr>
          <p:cNvPr id="31" name="文本框 30"/>
          <p:cNvSpPr txBox="1"/>
          <p:nvPr/>
        </p:nvSpPr>
        <p:spPr>
          <a:xfrm>
            <a:off x="4048760" y="4114195"/>
            <a:ext cx="2387600" cy="497205"/>
          </a:xfrm>
          <a:prstGeom prst="rect">
            <a:avLst/>
          </a:prstGeom>
          <a:noFill/>
        </p:spPr>
        <p:txBody>
          <a:bodyPr wrap="square" rtlCol="0">
            <a:spAutoFit/>
          </a:bodyPr>
          <a:lstStyle/>
          <a:p>
            <a:pPr algn="l">
              <a:lnSpc>
                <a:spcPct val="110000"/>
              </a:lnSpc>
            </a:pPr>
            <a:r>
              <a:rPr lang="zh-CN" altLang="en-US" sz="2400" dirty="0">
                <a:solidFill>
                  <a:srgbClr val="FF0000"/>
                </a:solidFill>
              </a:rPr>
              <a:t>   role model </a:t>
            </a:r>
            <a:endParaRPr lang="zh-CN" altLang="en-US" sz="2400" dirty="0">
              <a:solidFill>
                <a:srgbClr val="FF0000"/>
              </a:solidFill>
            </a:endParaRPr>
          </a:p>
        </p:txBody>
      </p:sp>
      <p:sp>
        <p:nvSpPr>
          <p:cNvPr id="32" name="文本框 31"/>
          <p:cNvSpPr txBox="1"/>
          <p:nvPr/>
        </p:nvSpPr>
        <p:spPr>
          <a:xfrm>
            <a:off x="1534795" y="4685695"/>
            <a:ext cx="2288540" cy="460375"/>
          </a:xfrm>
          <a:prstGeom prst="rect">
            <a:avLst/>
          </a:prstGeom>
          <a:noFill/>
        </p:spPr>
        <p:txBody>
          <a:bodyPr wrap="square" rtlCol="0">
            <a:spAutoFit/>
          </a:bodyPr>
          <a:lstStyle/>
          <a:p>
            <a:pPr algn="l"/>
            <a:r>
              <a:rPr lang="zh-CN" altLang="en-US" sz="2400" dirty="0">
                <a:solidFill>
                  <a:srgbClr val="FF0000"/>
                </a:solidFill>
              </a:rPr>
              <a:t>No matter how     </a:t>
            </a:r>
            <a:endParaRPr lang="zh-CN" altLang="en-US" sz="2400" dirty="0">
              <a:solidFill>
                <a:srgbClr val="FF0000"/>
              </a:solidFill>
            </a:endParaRPr>
          </a:p>
        </p:txBody>
      </p:sp>
      <p:sp>
        <p:nvSpPr>
          <p:cNvPr id="33" name="文本框 32"/>
          <p:cNvSpPr txBox="1"/>
          <p:nvPr/>
        </p:nvSpPr>
        <p:spPr>
          <a:xfrm>
            <a:off x="2076921" y="5200015"/>
            <a:ext cx="2558415" cy="460375"/>
          </a:xfrm>
          <a:prstGeom prst="rect">
            <a:avLst/>
          </a:prstGeom>
          <a:noFill/>
        </p:spPr>
        <p:txBody>
          <a:bodyPr wrap="square" rtlCol="0">
            <a:spAutoFit/>
          </a:bodyPr>
          <a:lstStyle/>
          <a:p>
            <a:pPr algn="l"/>
            <a:r>
              <a:rPr lang="zh-CN" altLang="en-US" sz="2400" dirty="0">
                <a:solidFill>
                  <a:srgbClr val="FF0000"/>
                </a:solidFill>
              </a:rPr>
              <a:t>  make light of </a:t>
            </a:r>
            <a:endParaRPr lang="zh-CN" altLang="en-US" sz="2400" dirty="0">
              <a:solidFill>
                <a:srgbClr val="FF0000"/>
              </a:solidFill>
            </a:endParaRPr>
          </a:p>
        </p:txBody>
      </p:sp>
      <p:sp>
        <p:nvSpPr>
          <p:cNvPr id="34" name="文本框 33"/>
          <p:cNvSpPr txBox="1"/>
          <p:nvPr/>
        </p:nvSpPr>
        <p:spPr>
          <a:xfrm>
            <a:off x="3823335" y="5750150"/>
            <a:ext cx="2406015" cy="460375"/>
          </a:xfrm>
          <a:prstGeom prst="rect">
            <a:avLst/>
          </a:prstGeom>
          <a:noFill/>
        </p:spPr>
        <p:txBody>
          <a:bodyPr wrap="square" rtlCol="0">
            <a:spAutoFit/>
          </a:bodyPr>
          <a:lstStyle/>
          <a:p>
            <a:pPr algn="l"/>
            <a:r>
              <a:rPr lang="zh-CN" altLang="en-US" sz="2400" dirty="0">
                <a:solidFill>
                  <a:srgbClr val="FF0000"/>
                </a:solidFill>
              </a:rPr>
              <a:t>be infected with </a:t>
            </a:r>
            <a:endParaRPr lang="zh-CN" altLang="en-US" sz="2400" dirty="0">
              <a:solidFill>
                <a:srgbClr val="FF0000"/>
              </a:solidFill>
            </a:endParaRPr>
          </a:p>
        </p:txBody>
      </p:sp>
      <p:sp>
        <p:nvSpPr>
          <p:cNvPr id="19" name="矩形: 圆角 38"/>
          <p:cNvSpPr/>
          <p:nvPr>
            <p:custDataLst>
              <p:tags r:id="rId8"/>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9"/>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18"/>
          <p:cNvSpPr/>
          <p:nvPr>
            <p:custDataLst>
              <p:tags r:id="rId10"/>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矩形: 圆角 24"/>
          <p:cNvSpPr/>
          <p:nvPr>
            <p:custDataLst>
              <p:tags r:id="rId11"/>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14"/>
          <p:cNvSpPr/>
          <p:nvPr>
            <p:custDataLst>
              <p:tags r:id="rId12"/>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0" name="矩形: 圆角 21"/>
          <p:cNvSpPr/>
          <p:nvPr>
            <p:custDataLst>
              <p:tags r:id="rId13"/>
            </p:custDataLst>
          </p:nvPr>
        </p:nvSpPr>
        <p:spPr>
          <a:xfrm>
            <a:off x="8714105" y="-15240"/>
            <a:ext cx="1642110" cy="82169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1" name="矩形: 圆角 21"/>
          <p:cNvSpPr/>
          <p:nvPr>
            <p:custDataLst>
              <p:tags r:id="rId14"/>
            </p:custDataLst>
          </p:nvPr>
        </p:nvSpPr>
        <p:spPr>
          <a:xfrm>
            <a:off x="10394315" y="-3175"/>
            <a:ext cx="1536065" cy="110553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2" name="文本框 221"/>
          <p:cNvSpPr txBox="1"/>
          <p:nvPr>
            <p:custDataLst>
              <p:tags r:id="rId15"/>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23" name="文本框 222"/>
          <p:cNvSpPr txBox="1"/>
          <p:nvPr>
            <p:custDataLst>
              <p:tags r:id="rId16"/>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224" name="文本框 223"/>
          <p:cNvSpPr txBox="1"/>
          <p:nvPr>
            <p:custDataLst>
              <p:tags r:id="rId17"/>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225" name="文本框 224"/>
          <p:cNvSpPr txBox="1"/>
          <p:nvPr>
            <p:custDataLst>
              <p:tags r:id="rId18"/>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6" name="文本框 225"/>
          <p:cNvSpPr txBox="1"/>
          <p:nvPr>
            <p:custDataLst>
              <p:tags r:id="rId19"/>
            </p:custDataLst>
          </p:nvPr>
        </p:nvSpPr>
        <p:spPr>
          <a:xfrm>
            <a:off x="8630285" y="13335"/>
            <a:ext cx="1810385"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Know-how</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7" name="文本框 226"/>
          <p:cNvSpPr txBox="1"/>
          <p:nvPr>
            <p:custDataLst>
              <p:tags r:id="rId20"/>
            </p:custDataLst>
          </p:nvPr>
        </p:nvSpPr>
        <p:spPr>
          <a:xfrm>
            <a:off x="10356215" y="175260"/>
            <a:ext cx="164211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More Exercises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8" name="矩形 227"/>
          <p:cNvSpPr/>
          <p:nvPr>
            <p:custDataLst>
              <p:tags r:id="rId21"/>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6" name="圆角矩形 6"/>
          <p:cNvSpPr/>
          <p:nvPr/>
        </p:nvSpPr>
        <p:spPr>
          <a:xfrm>
            <a:off x="601345" y="2435225"/>
            <a:ext cx="10702290" cy="681990"/>
          </a:xfrm>
          <a:prstGeom prst="roundRect">
            <a:avLst/>
          </a:prstGeom>
          <a:gradFill>
            <a:gsLst>
              <a:gs pos="50000">
                <a:srgbClr val="F6CAB0"/>
              </a:gs>
              <a:gs pos="0">
                <a:srgbClr val="F7DAC9"/>
              </a:gs>
              <a:gs pos="100000">
                <a:srgbClr val="F4BA97"/>
              </a:gs>
            </a:gsLst>
            <a:lin scaled="1"/>
          </a:gra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indent="177800" algn="just"/>
            <a:r>
              <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rPr>
              <a:t>be of value    make light of    no matter how      be infected with        role model</a:t>
            </a:r>
            <a:r>
              <a:rPr lang="en-US" altLang="zh-CN" sz="2400" kern="100">
                <a:solidFill>
                  <a:srgbClr val="000000"/>
                </a:solidFill>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2400" kern="100">
              <a:solidFill>
                <a:srgbClr val="000000"/>
              </a:solidFill>
              <a:latin typeface="Calibri" panose="020F0502020204030204"/>
              <a:ea typeface="宋体" panose="02010600030101010101" pitchFamily="2" charset="-122"/>
              <a:cs typeface="Times New Roman" panose="02020603050405020304"/>
              <a:sym typeface="Times New Roman" panose="02020603050405020304"/>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p:tgtEl>
                                          <p:spTgt spid="31"/>
                                        </p:tgtEl>
                                        <p:attrNameLst>
                                          <p:attrName>ppt_y</p:attrName>
                                        </p:attrNameLst>
                                      </p:cBhvr>
                                      <p:tavLst>
                                        <p:tav tm="0">
                                          <p:val>
                                            <p:strVal val="#ppt_y+#ppt_h*1.125000"/>
                                          </p:val>
                                        </p:tav>
                                        <p:tav tm="100000">
                                          <p:val>
                                            <p:strVal val="#ppt_y"/>
                                          </p:val>
                                        </p:tav>
                                      </p:tavLst>
                                    </p:anim>
                                    <p:animEffect transition="in" filter="wipe(up)">
                                      <p:cBhvr>
                                        <p:cTn id="20" dur="500"/>
                                        <p:tgtEl>
                                          <p:spTgt spid="3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p:tgtEl>
                                          <p:spTgt spid="32"/>
                                        </p:tgtEl>
                                        <p:attrNameLst>
                                          <p:attrName>ppt_y</p:attrName>
                                        </p:attrNameLst>
                                      </p:cBhvr>
                                      <p:tavLst>
                                        <p:tav tm="0">
                                          <p:val>
                                            <p:strVal val="#ppt_y+#ppt_h*1.125000"/>
                                          </p:val>
                                        </p:tav>
                                        <p:tav tm="100000">
                                          <p:val>
                                            <p:strVal val="#ppt_y"/>
                                          </p:val>
                                        </p:tav>
                                      </p:tavLst>
                                    </p:anim>
                                    <p:animEffect transition="in" filter="wipe(up)">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p:tgtEl>
                                          <p:spTgt spid="33"/>
                                        </p:tgtEl>
                                        <p:attrNameLst>
                                          <p:attrName>ppt_y</p:attrName>
                                        </p:attrNameLst>
                                      </p:cBhvr>
                                      <p:tavLst>
                                        <p:tav tm="0">
                                          <p:val>
                                            <p:strVal val="#ppt_y+#ppt_h*1.125000"/>
                                          </p:val>
                                        </p:tav>
                                        <p:tav tm="100000">
                                          <p:val>
                                            <p:strVal val="#ppt_y"/>
                                          </p:val>
                                        </p:tav>
                                      </p:tavLst>
                                    </p:anim>
                                    <p:animEffect transition="in" filter="wipe(up)">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p:tgtEl>
                                          <p:spTgt spid="34"/>
                                        </p:tgtEl>
                                        <p:attrNameLst>
                                          <p:attrName>ppt_y</p:attrName>
                                        </p:attrNameLst>
                                      </p:cBhvr>
                                      <p:tavLst>
                                        <p:tav tm="0">
                                          <p:val>
                                            <p:strVal val="#ppt_y+#ppt_h*1.125000"/>
                                          </p:val>
                                        </p:tav>
                                        <p:tav tm="100000">
                                          <p:val>
                                            <p:strVal val="#ppt_y"/>
                                          </p:val>
                                        </p:tav>
                                      </p:tavLst>
                                    </p:anim>
                                    <p:animEffect transition="in" filter="wipe(up)">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Lst>
  </p:timing>
</p:sld>
</file>

<file path=ppt/slides/slide1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55420" y="2091055"/>
            <a:ext cx="8423910" cy="85344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1195" y="190563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67715" y="2254250"/>
            <a:ext cx="1165860" cy="460375"/>
          </a:xfrm>
          <a:prstGeom prst="rect">
            <a:avLst/>
          </a:prstGeom>
          <a:noFill/>
        </p:spPr>
        <p:txBody>
          <a:bodyPr wrap="square" rtlCol="0">
            <a:spAutoFit/>
          </a:bodyPr>
          <a:lstStyle/>
          <a:p>
            <a:r>
              <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a:t>
            </a:r>
            <a:endPar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37055" y="2114550"/>
            <a:ext cx="8047355" cy="82994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Translate the sentences into </a:t>
            </a:r>
            <a:r>
              <a:rPr lang="en-US" altLang="zh-CN" sz="2400" b="1" dirty="0" smtClean="0"/>
              <a:t>English, </a:t>
            </a:r>
            <a:r>
              <a:rPr lang="en-US" altLang="zh-CN" sz="2400" b="1" dirty="0"/>
              <a:t>using the given words or expressions.</a:t>
            </a:r>
            <a:endParaRPr lang="en-US" altLang="zh-CN" sz="2400" b="1" dirty="0"/>
          </a:p>
        </p:txBody>
      </p:sp>
      <p:pic>
        <p:nvPicPr>
          <p:cNvPr id="202" name="图片 201" descr="303b32313538343136363bb4f0b1e7cce2c4bf"/>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6105" y="984885"/>
            <a:ext cx="914400" cy="914400"/>
          </a:xfrm>
          <a:prstGeom prst="rect">
            <a:avLst/>
          </a:prstGeom>
        </p:spPr>
      </p:pic>
      <p:sp>
        <p:nvSpPr>
          <p:cNvPr id="203" name="五边形 202"/>
          <p:cNvSpPr/>
          <p:nvPr/>
        </p:nvSpPr>
        <p:spPr>
          <a:xfrm>
            <a:off x="1455420" y="1083945"/>
            <a:ext cx="3524250" cy="716915"/>
          </a:xfrm>
          <a:prstGeom prst="homePlate">
            <a:avLst/>
          </a:prstGeom>
          <a:solidFill>
            <a:schemeClr val="accent2">
              <a:lumMod val="60000"/>
              <a:lumOff val="40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文本框 203"/>
          <p:cNvSpPr txBox="1"/>
          <p:nvPr/>
        </p:nvSpPr>
        <p:spPr>
          <a:xfrm>
            <a:off x="1635760" y="1181100"/>
            <a:ext cx="3163570" cy="521970"/>
          </a:xfrm>
          <a:prstGeom prst="rect">
            <a:avLst/>
          </a:prstGeom>
          <a:noFill/>
          <a:extLst>
            <a:ext uri="{909E8E84-426E-40DD-AFC4-6F175D3DCCD1}">
              <a14:hiddenFill xmlns:a14="http://schemas.microsoft.com/office/drawing/2010/main">
                <a:solidFill>
                  <a:srgbClr val="7030A0"/>
                </a:solidFill>
              </a14:hiddenFill>
            </a:ext>
          </a:extLst>
        </p:spPr>
        <p:txBody>
          <a:bodyPr wrap="square" rtlCol="0">
            <a:spAutoFit/>
          </a:bodyPr>
          <a:lstStyle/>
          <a:p>
            <a:pPr algn="l"/>
            <a:r>
              <a:rPr lang="zh-CN" altLang="en-US" sz="2800" b="1"/>
              <a:t>Translation</a:t>
            </a:r>
            <a:endParaRPr lang="zh-CN" altLang="en-US" sz="2800" b="1"/>
          </a:p>
        </p:txBody>
      </p:sp>
      <p:grpSp>
        <p:nvGrpSpPr>
          <p:cNvPr id="19" name="组合 18" descr="7b0a202020202274657874626f78223a20227b5c2263617465676f72795f69645c223a31303431302c5c2269645c223a32303334323032377d220a7d0a"/>
          <p:cNvGrpSpPr/>
          <p:nvPr/>
        </p:nvGrpSpPr>
        <p:grpSpPr>
          <a:xfrm>
            <a:off x="446405" y="3082925"/>
            <a:ext cx="11590283" cy="3554570"/>
            <a:chOff x="5370" y="3510"/>
            <a:chExt cx="8678" cy="3780"/>
          </a:xfrm>
        </p:grpSpPr>
        <p:sp>
          <p:nvSpPr>
            <p:cNvPr id="24" name="圆角矩形 23"/>
            <p:cNvSpPr/>
            <p:nvPr/>
          </p:nvSpPr>
          <p:spPr>
            <a:xfrm>
              <a:off x="5370" y="3510"/>
              <a:ext cx="8461" cy="3780"/>
            </a:xfrm>
            <a:prstGeom prst="roundRect">
              <a:avLst/>
            </a:prstGeom>
            <a:pattFill prst="lgGrid">
              <a:fgClr>
                <a:srgbClr val="D9E4FD"/>
              </a:fgClr>
              <a:bgClr>
                <a:srgbClr val="C5DAFB"/>
              </a:bgClr>
            </a:pattFill>
            <a:ln w="19050">
              <a:solidFill>
                <a:srgbClr val="68A4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圆角矩形 24"/>
            <p:cNvSpPr/>
            <p:nvPr/>
          </p:nvSpPr>
          <p:spPr>
            <a:xfrm>
              <a:off x="5625" y="3510"/>
              <a:ext cx="7950" cy="3780"/>
            </a:xfrm>
            <a:prstGeom prst="roundRect">
              <a:avLst>
                <a:gd name="adj" fmla="val 13902"/>
              </a:avLst>
            </a:prstGeom>
            <a:solidFill>
              <a:schemeClr val="bg1"/>
            </a:solidFill>
            <a:ln w="19050">
              <a:solidFill>
                <a:srgbClr val="68A4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文本框 25"/>
            <p:cNvSpPr txBox="1"/>
            <p:nvPr/>
          </p:nvSpPr>
          <p:spPr>
            <a:xfrm>
              <a:off x="5739" y="3567"/>
              <a:ext cx="8309" cy="3434"/>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70000"/>
                </a:lnSpc>
              </a:pPr>
              <a:r>
                <a:rPr lang="zh-CN" altLang="en-US" sz="2400" dirty="0">
                  <a:latin typeface="等线" panose="02010600030101010101" charset="-122"/>
                  <a:ea typeface="等线" panose="02010600030101010101" charset="-122"/>
                  <a:cs typeface="等线" panose="02010600030101010101" charset="-122"/>
                </a:rPr>
                <a:t>(1)别担心，他肯定会</a:t>
              </a:r>
              <a:r>
                <a:rPr lang="zh-CN" altLang="en-US" sz="2400" dirty="0" smtClean="0">
                  <a:latin typeface="等线" panose="02010600030101010101" charset="-122"/>
                  <a:ea typeface="等线" panose="02010600030101010101" charset="-122"/>
                  <a:cs typeface="等线" panose="02010600030101010101" charset="-122"/>
                </a:rPr>
                <a:t>来。</a:t>
              </a:r>
              <a:r>
                <a:rPr lang="zh-CN" altLang="en-US" sz="2400" dirty="0">
                  <a:latin typeface="等线" panose="02010600030101010101" charset="-122"/>
                  <a:ea typeface="等线" panose="02010600030101010101" charset="-122"/>
                  <a:cs typeface="等线" panose="02010600030101010101" charset="-122"/>
                </a:rPr>
                <a:t>(</a:t>
              </a:r>
              <a:r>
                <a:rPr lang="zh-CN" altLang="en-US" sz="2400" dirty="0">
                  <a:solidFill>
                    <a:srgbClr val="002060"/>
                  </a:solidFill>
                  <a:latin typeface="等线" panose="02010600030101010101" charset="-122"/>
                  <a:ea typeface="等线" panose="02010600030101010101" charset="-122"/>
                  <a:cs typeface="等线" panose="02010600030101010101" charset="-122"/>
                </a:rPr>
                <a:t>be sure to come</a:t>
              </a:r>
              <a:r>
                <a:rPr lang="zh-CN" altLang="en-US" sz="2400" dirty="0">
                  <a:latin typeface="等线" panose="02010600030101010101" charset="-122"/>
                  <a:ea typeface="等线" panose="02010600030101010101" charset="-122"/>
                  <a:cs typeface="等线" panose="02010600030101010101" charset="-122"/>
                </a:rPr>
                <a:t>)                                                     </a:t>
              </a:r>
              <a:endParaRPr lang="zh-CN" altLang="en-US" sz="2400" dirty="0">
                <a:latin typeface="等线" panose="02010600030101010101" charset="-122"/>
                <a:ea typeface="等线" panose="02010600030101010101" charset="-122"/>
                <a:cs typeface="等线" panose="02010600030101010101" charset="-122"/>
              </a:endParaRPr>
            </a:p>
            <a:p>
              <a:pPr fontAlgn="auto">
                <a:lnSpc>
                  <a:spcPct val="170000"/>
                </a:lnSpc>
              </a:pPr>
              <a:r>
                <a:rPr lang="zh-CN" altLang="en-US" sz="2400" dirty="0">
                  <a:latin typeface="等线" panose="02010600030101010101" charset="-122"/>
                  <a:ea typeface="等线" panose="02010600030101010101" charset="-122"/>
                  <a:cs typeface="等线" panose="02010600030101010101" charset="-122"/>
                </a:rPr>
                <a:t>(2)问题可能出在拙劣的工艺上。( </a:t>
              </a:r>
              <a:r>
                <a:rPr lang="zh-CN" altLang="en-US" sz="2400" dirty="0">
                  <a:solidFill>
                    <a:srgbClr val="002060"/>
                  </a:solidFill>
                  <a:latin typeface="等线" panose="02010600030101010101" charset="-122"/>
                  <a:ea typeface="等线" panose="02010600030101010101" charset="-122"/>
                  <a:cs typeface="等线" panose="02010600030101010101" charset="-122"/>
                </a:rPr>
                <a:t>be due to</a:t>
              </a:r>
              <a:r>
                <a:rPr lang="zh-CN" altLang="en-US" sz="2400" dirty="0">
                  <a:latin typeface="等线" panose="02010600030101010101" charset="-122"/>
                  <a:ea typeface="等线" panose="02010600030101010101" charset="-122"/>
                  <a:cs typeface="等线" panose="02010600030101010101" charset="-122"/>
                </a:rPr>
                <a:t>)                                                             </a:t>
              </a:r>
              <a:endParaRPr lang="zh-CN" altLang="en-US" sz="2400" dirty="0">
                <a:latin typeface="等线" panose="02010600030101010101" charset="-122"/>
                <a:ea typeface="等线" panose="02010600030101010101" charset="-122"/>
                <a:cs typeface="等线" panose="02010600030101010101" charset="-122"/>
              </a:endParaRPr>
            </a:p>
            <a:p>
              <a:pPr fontAlgn="auto">
                <a:lnSpc>
                  <a:spcPct val="170000"/>
                </a:lnSpc>
              </a:pPr>
              <a:r>
                <a:rPr lang="zh-CN" altLang="en-US" sz="2400" dirty="0">
                  <a:latin typeface="等线" panose="02010600030101010101" charset="-122"/>
                  <a:ea typeface="等线" panose="02010600030101010101" charset="-122"/>
                  <a:cs typeface="等线" panose="02010600030101010101" charset="-122"/>
                </a:rPr>
                <a:t>(3)我不是环保人士，而是地球战士。( </a:t>
              </a:r>
              <a:r>
                <a:rPr lang="zh-CN" altLang="en-US" sz="2400" dirty="0">
                  <a:solidFill>
                    <a:srgbClr val="002060"/>
                  </a:solidFill>
                  <a:latin typeface="等线" panose="02010600030101010101" charset="-122"/>
                  <a:ea typeface="等线" panose="02010600030101010101" charset="-122"/>
                  <a:cs typeface="等线" panose="02010600030101010101" charset="-122"/>
                </a:rPr>
                <a:t>warrior</a:t>
              </a:r>
              <a:r>
                <a:rPr lang="zh-CN" altLang="en-US" sz="2400" dirty="0">
                  <a:latin typeface="等线" panose="02010600030101010101" charset="-122"/>
                  <a:ea typeface="等线" panose="02010600030101010101" charset="-122"/>
                  <a:cs typeface="等线" panose="02010600030101010101" charset="-122"/>
                </a:rPr>
                <a:t> )                                                        </a:t>
              </a:r>
              <a:endParaRPr lang="zh-CN" altLang="en-US" sz="2400" dirty="0">
                <a:latin typeface="等线" panose="02010600030101010101" charset="-122"/>
                <a:ea typeface="等线" panose="02010600030101010101" charset="-122"/>
                <a:cs typeface="等线" panose="02010600030101010101" charset="-122"/>
              </a:endParaRPr>
            </a:p>
            <a:p>
              <a:pPr fontAlgn="auto">
                <a:lnSpc>
                  <a:spcPct val="170000"/>
                </a:lnSpc>
              </a:pPr>
              <a:r>
                <a:rPr lang="zh-CN" altLang="en-US" sz="2400" dirty="0">
                  <a:latin typeface="等线" panose="02010600030101010101" charset="-122"/>
                  <a:ea typeface="等线" panose="02010600030101010101" charset="-122"/>
                  <a:cs typeface="等线" panose="02010600030101010101" charset="-122"/>
                </a:rPr>
                <a:t>(4)如今，医生们在担心一次世界性的流行。(</a:t>
              </a:r>
              <a:r>
                <a:rPr lang="zh-CN" altLang="en-US" sz="2400" dirty="0">
                  <a:solidFill>
                    <a:srgbClr val="002060"/>
                  </a:solidFill>
                  <a:latin typeface="等线" panose="02010600030101010101" charset="-122"/>
                  <a:ea typeface="等线" panose="02010600030101010101" charset="-122"/>
                  <a:cs typeface="等线" panose="02010600030101010101" charset="-122"/>
                </a:rPr>
                <a:t>pandemic</a:t>
              </a:r>
              <a:r>
                <a:rPr lang="zh-CN" altLang="en-US" sz="2400" dirty="0">
                  <a:latin typeface="等线" panose="02010600030101010101" charset="-122"/>
                  <a:ea typeface="等线" panose="02010600030101010101" charset="-122"/>
                  <a:cs typeface="等线" panose="02010600030101010101" charset="-122"/>
                </a:rPr>
                <a:t>)                                                           </a:t>
              </a:r>
              <a:endParaRPr lang="zh-CN" altLang="en-US" sz="2400" dirty="0">
                <a:latin typeface="等线" panose="02010600030101010101" charset="-122"/>
                <a:ea typeface="等线" panose="02010600030101010101" charset="-122"/>
                <a:cs typeface="等线" panose="02010600030101010101" charset="-122"/>
              </a:endParaRPr>
            </a:p>
            <a:p>
              <a:pPr fontAlgn="auto">
                <a:lnSpc>
                  <a:spcPct val="170000"/>
                </a:lnSpc>
              </a:pPr>
              <a:r>
                <a:rPr lang="zh-CN" altLang="en-US" sz="2400" dirty="0">
                  <a:latin typeface="等线" panose="02010600030101010101" charset="-122"/>
                  <a:ea typeface="等线" panose="02010600030101010101" charset="-122"/>
                  <a:cs typeface="等线" panose="02010600030101010101" charset="-122"/>
                </a:rPr>
                <a:t>(5)这本书旨在涵盖城市生活的各个方面。(</a:t>
              </a:r>
              <a:r>
                <a:rPr lang="zh-CN" altLang="en-US" sz="2400" dirty="0">
                  <a:solidFill>
                    <a:srgbClr val="002060"/>
                  </a:solidFill>
                  <a:latin typeface="等线" panose="02010600030101010101" charset="-122"/>
                  <a:ea typeface="等线" panose="02010600030101010101" charset="-122"/>
                  <a:cs typeface="等线" panose="02010600030101010101" charset="-122"/>
                </a:rPr>
                <a:t>cover</a:t>
              </a:r>
              <a:r>
                <a:rPr lang="zh-CN" altLang="en-US" sz="2400" dirty="0">
                  <a:latin typeface="等线" panose="02010600030101010101" charset="-122"/>
                  <a:ea typeface="等线" panose="02010600030101010101" charset="-122"/>
                  <a:cs typeface="等线" panose="02010600030101010101" charset="-122"/>
                </a:rPr>
                <a:t>)</a:t>
              </a:r>
              <a:r>
                <a:rPr lang="zh-CN" altLang="en-US" sz="2200" dirty="0">
                  <a:latin typeface="汉仪晓波折纸体简" panose="00020600040101010101" charset="-122"/>
                  <a:ea typeface="汉仪晓波折纸体简" panose="00020600040101010101" charset="-122"/>
                  <a:cs typeface="汉仪晓波折纸体简" panose="00020600040101010101" charset="-122"/>
                </a:rPr>
                <a:t>                                                            </a:t>
              </a:r>
              <a:endParaRPr lang="zh-CN" altLang="en-US" sz="2200" dirty="0">
                <a:latin typeface="汉仪晓波折纸体简" panose="00020600040101010101" charset="-122"/>
                <a:ea typeface="汉仪晓波折纸体简" panose="00020600040101010101" charset="-122"/>
                <a:cs typeface="汉仪晓波折纸体简" panose="00020600040101010101" charset="-122"/>
              </a:endParaRPr>
            </a:p>
          </p:txBody>
        </p:sp>
      </p:grpSp>
      <p:grpSp>
        <p:nvGrpSpPr>
          <p:cNvPr id="27" name="组合 30"/>
          <p:cNvGrpSpPr/>
          <p:nvPr/>
        </p:nvGrpSpPr>
        <p:grpSpPr bwMode="auto">
          <a:xfrm>
            <a:off x="10162609" y="6214745"/>
            <a:ext cx="1760151" cy="465739"/>
            <a:chOff x="8781984" y="4917001"/>
            <a:chExt cx="2022374" cy="597583"/>
          </a:xfrm>
        </p:grpSpPr>
        <p:sp>
          <p:nvSpPr>
            <p:cNvPr id="220" name="五边形 219"/>
            <p:cNvSpPr/>
            <p:nvPr/>
          </p:nvSpPr>
          <p:spPr>
            <a:xfrm flipH="1">
              <a:off x="8781984" y="4988653"/>
              <a:ext cx="2022374" cy="52593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21" name="组合 20"/>
            <p:cNvGrpSpPr/>
            <p:nvPr/>
          </p:nvGrpSpPr>
          <p:grpSpPr>
            <a:xfrm>
              <a:off x="10079501" y="4958554"/>
              <a:ext cx="525604" cy="525604"/>
              <a:chOff x="4796973" y="769970"/>
              <a:chExt cx="1682943" cy="1682943"/>
            </a:xfrm>
            <a:effectLst>
              <a:outerShdw blurRad="50800" dist="38100" dir="2700000" algn="tl" rotWithShape="0">
                <a:prstClr val="black">
                  <a:alpha val="40000"/>
                </a:prstClr>
              </a:outerShdw>
            </a:effectLst>
          </p:grpSpPr>
          <p:sp>
            <p:nvSpPr>
              <p:cNvPr id="222" name="椭圆 221"/>
              <p:cNvSpPr/>
              <p:nvPr/>
            </p:nvSpPr>
            <p:spPr>
              <a:xfrm>
                <a:off x="4796973" y="769970"/>
                <a:ext cx="1682943" cy="168294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zh-CN" altLang="en-US"/>
              </a:p>
            </p:txBody>
          </p:sp>
          <p:sp>
            <p:nvSpPr>
              <p:cNvPr id="223" name="流程图: 联系 35"/>
              <p:cNvSpPr/>
              <p:nvPr/>
            </p:nvSpPr>
            <p:spPr>
              <a:xfrm>
                <a:off x="5181602" y="1558857"/>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4" name="流程图: 联系 36"/>
              <p:cNvSpPr/>
              <p:nvPr/>
            </p:nvSpPr>
            <p:spPr>
              <a:xfrm>
                <a:off x="5447698"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5" name="流程图: 联系 37"/>
              <p:cNvSpPr/>
              <p:nvPr/>
            </p:nvSpPr>
            <p:spPr>
              <a:xfrm>
                <a:off x="5713794"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6" name="矩形标注 225"/>
              <p:cNvSpPr/>
              <p:nvPr/>
            </p:nvSpPr>
            <p:spPr>
              <a:xfrm>
                <a:off x="5080002" y="1219556"/>
                <a:ext cx="1103086" cy="725713"/>
              </a:xfrm>
              <a:prstGeom prst="wedgeRectCallou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7" name="流程图: 联系 39"/>
              <p:cNvSpPr/>
              <p:nvPr/>
            </p:nvSpPr>
            <p:spPr>
              <a:xfrm>
                <a:off x="5979889"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228" name="文本框 3">
              <a:hlinkClick r:id="rId9" action="ppaction://hlinksldjump"/>
            </p:cNvPr>
            <p:cNvSpPr txBox="1">
              <a:spLocks noChangeArrowheads="1"/>
            </p:cNvSpPr>
            <p:nvPr/>
          </p:nvSpPr>
          <p:spPr bwMode="auto">
            <a:xfrm>
              <a:off x="8859242" y="4917001"/>
              <a:ext cx="1423182" cy="590700"/>
            </a:xfrm>
            <a:prstGeom prst="rect">
              <a:avLst/>
            </a:prstGeom>
            <a:noFill/>
            <a:ln w="9525">
              <a:noFill/>
              <a:miter lim="800000"/>
            </a:ln>
          </p:spPr>
          <p:txBody>
            <a:bodyPr wrap="square">
              <a:spAutoFit/>
            </a:bodyPr>
            <a:lstStyle/>
            <a:p>
              <a:r>
                <a:rPr lang="en-US" altLang="zh-CN" sz="2400" dirty="0" smtClean="0">
                  <a:solidFill>
                    <a:srgbClr val="FFC000"/>
                  </a:solidFill>
                  <a:latin typeface="Calibri" panose="020F0502020204030204" charset="0"/>
                </a:rPr>
                <a:t>Answer</a:t>
              </a:r>
              <a:endParaRPr lang="zh-CN" altLang="en-US" sz="2400" dirty="0">
                <a:solidFill>
                  <a:srgbClr val="FFC000"/>
                </a:solidFill>
                <a:latin typeface="Calibri" panose="020F0502020204030204" charset="0"/>
              </a:endParaRPr>
            </a:p>
          </p:txBody>
        </p:sp>
      </p:grpSp>
      <p:sp>
        <p:nvSpPr>
          <p:cNvPr id="28" name="矩形: 圆角 38"/>
          <p:cNvSpPr/>
          <p:nvPr>
            <p:custDataLst>
              <p:tags r:id="rId10"/>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1"/>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矩形: 圆角 24"/>
          <p:cNvSpPr/>
          <p:nvPr>
            <p:custDataLst>
              <p:tags r:id="rId13"/>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2"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21"/>
          <p:cNvSpPr/>
          <p:nvPr>
            <p:custDataLst>
              <p:tags r:id="rId15"/>
            </p:custDataLst>
          </p:nvPr>
        </p:nvSpPr>
        <p:spPr>
          <a:xfrm>
            <a:off x="8714105" y="-15240"/>
            <a:ext cx="1642110" cy="82169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6"/>
            </p:custDataLst>
          </p:nvPr>
        </p:nvSpPr>
        <p:spPr>
          <a:xfrm>
            <a:off x="10394315" y="-3175"/>
            <a:ext cx="1536065" cy="110553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文本框 34"/>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6" name="文本框 35"/>
          <p:cNvSpPr txBox="1"/>
          <p:nvPr>
            <p:custDataLst>
              <p:tags r:id="rId18"/>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7" name="文本框 36"/>
          <p:cNvSpPr txBox="1"/>
          <p:nvPr>
            <p:custDataLst>
              <p:tags r:id="rId19"/>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20"/>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9" name="文本框 38"/>
          <p:cNvSpPr txBox="1"/>
          <p:nvPr>
            <p:custDataLst>
              <p:tags r:id="rId21"/>
            </p:custDataLst>
          </p:nvPr>
        </p:nvSpPr>
        <p:spPr>
          <a:xfrm>
            <a:off x="8630285" y="13335"/>
            <a:ext cx="18103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0" name="文本框 39"/>
          <p:cNvSpPr txBox="1"/>
          <p:nvPr>
            <p:custDataLst>
              <p:tags r:id="rId22"/>
            </p:custDataLst>
          </p:nvPr>
        </p:nvSpPr>
        <p:spPr>
          <a:xfrm>
            <a:off x="10356215" y="175260"/>
            <a:ext cx="164211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More Exercises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1" name="矩形 40"/>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9" name="组合 18" descr="7b0a202020202274657874626f78223a20227b5c2263617465676f72795f69645c223a31303431302c5c2269645c223a32303334323032377d220a7d0a"/>
          <p:cNvGrpSpPr/>
          <p:nvPr/>
        </p:nvGrpSpPr>
        <p:grpSpPr>
          <a:xfrm>
            <a:off x="249555" y="1703705"/>
            <a:ext cx="11343005" cy="4780915"/>
            <a:chOff x="5370" y="3510"/>
            <a:chExt cx="8461" cy="3780"/>
          </a:xfrm>
        </p:grpSpPr>
        <p:sp>
          <p:nvSpPr>
            <p:cNvPr id="24" name="圆角矩形 23"/>
            <p:cNvSpPr/>
            <p:nvPr/>
          </p:nvSpPr>
          <p:spPr>
            <a:xfrm>
              <a:off x="5370" y="3510"/>
              <a:ext cx="8461" cy="3780"/>
            </a:xfrm>
            <a:prstGeom prst="roundRect">
              <a:avLst/>
            </a:prstGeom>
            <a:pattFill prst="lgGrid">
              <a:fgClr>
                <a:srgbClr val="D9E4FD"/>
              </a:fgClr>
              <a:bgClr>
                <a:srgbClr val="C5DAFB"/>
              </a:bgClr>
            </a:pattFill>
            <a:ln w="19050">
              <a:solidFill>
                <a:srgbClr val="68A4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圆角矩形 24"/>
            <p:cNvSpPr/>
            <p:nvPr/>
          </p:nvSpPr>
          <p:spPr>
            <a:xfrm>
              <a:off x="5625" y="3510"/>
              <a:ext cx="7950" cy="3780"/>
            </a:xfrm>
            <a:prstGeom prst="roundRect">
              <a:avLst>
                <a:gd name="adj" fmla="val 13902"/>
              </a:avLst>
            </a:prstGeom>
            <a:solidFill>
              <a:schemeClr val="bg1"/>
            </a:solidFill>
            <a:ln w="19050">
              <a:solidFill>
                <a:srgbClr val="68A4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文本框 25"/>
            <p:cNvSpPr txBox="1"/>
            <p:nvPr/>
          </p:nvSpPr>
          <p:spPr>
            <a:xfrm>
              <a:off x="5840" y="3723"/>
              <a:ext cx="7520" cy="3137"/>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210000"/>
                </a:lnSpc>
              </a:pPr>
              <a:r>
                <a:rPr lang="zh-CN" altLang="en-US" sz="2400">
                  <a:latin typeface="等线" panose="02010600030101010101" charset="-122"/>
                  <a:ea typeface="等线" panose="02010600030101010101" charset="-122"/>
                  <a:cs typeface="等线" panose="02010600030101010101" charset="-122"/>
                </a:rPr>
                <a:t>(1)Don’t worry! He is sure to come. </a:t>
              </a:r>
              <a:endParaRPr lang="zh-CN" altLang="en-US" sz="2400">
                <a:latin typeface="等线" panose="02010600030101010101" charset="-122"/>
                <a:ea typeface="等线" panose="02010600030101010101" charset="-122"/>
                <a:cs typeface="等线" panose="02010600030101010101" charset="-122"/>
              </a:endParaRPr>
            </a:p>
            <a:p>
              <a:pPr fontAlgn="auto">
                <a:lnSpc>
                  <a:spcPct val="210000"/>
                </a:lnSpc>
              </a:pPr>
              <a:r>
                <a:rPr lang="zh-CN" altLang="en-US" sz="2400">
                  <a:latin typeface="等线" panose="02010600030101010101" charset="-122"/>
                  <a:ea typeface="等线" panose="02010600030101010101" charset="-122"/>
                  <a:cs typeface="等线" panose="02010600030101010101" charset="-122"/>
                </a:rPr>
                <a:t>(2)The problem may be due to poor workmanship.</a:t>
              </a:r>
              <a:endParaRPr lang="zh-CN" altLang="en-US" sz="2400">
                <a:latin typeface="等线" panose="02010600030101010101" charset="-122"/>
                <a:ea typeface="等线" panose="02010600030101010101" charset="-122"/>
                <a:cs typeface="等线" panose="02010600030101010101" charset="-122"/>
              </a:endParaRPr>
            </a:p>
            <a:p>
              <a:pPr fontAlgn="auto">
                <a:lnSpc>
                  <a:spcPct val="210000"/>
                </a:lnSpc>
              </a:pPr>
              <a:r>
                <a:rPr lang="zh-CN" altLang="en-US" sz="2400">
                  <a:latin typeface="等线" panose="02010600030101010101" charset="-122"/>
                  <a:ea typeface="等线" panose="02010600030101010101" charset="-122"/>
                  <a:cs typeface="等线" panose="02010600030101010101" charset="-122"/>
                </a:rPr>
                <a:t>(3)I’m not an environmentalist. I’m an Earth warrior. </a:t>
              </a:r>
              <a:endParaRPr lang="zh-CN" altLang="en-US" sz="2400">
                <a:latin typeface="等线" panose="02010600030101010101" charset="-122"/>
                <a:ea typeface="等线" panose="02010600030101010101" charset="-122"/>
                <a:cs typeface="等线" panose="02010600030101010101" charset="-122"/>
              </a:endParaRPr>
            </a:p>
            <a:p>
              <a:pPr fontAlgn="auto">
                <a:lnSpc>
                  <a:spcPct val="210000"/>
                </a:lnSpc>
              </a:pPr>
              <a:r>
                <a:rPr lang="zh-CN" altLang="en-US" sz="2400">
                  <a:latin typeface="等线" panose="02010600030101010101" charset="-122"/>
                  <a:ea typeface="等线" panose="02010600030101010101" charset="-122"/>
                  <a:cs typeface="等线" panose="02010600030101010101" charset="-122"/>
                </a:rPr>
                <a:t>(4)Today, doctors are fearing a worldwide p</a:t>
              </a:r>
              <a:r>
                <a:rPr lang="en-US" altLang="zh-CN" sz="2400">
                  <a:latin typeface="等线" panose="02010600030101010101" charset="-122"/>
                  <a:ea typeface="等线" panose="02010600030101010101" charset="-122"/>
                  <a:cs typeface="等线" panose="02010600030101010101" charset="-122"/>
                </a:rPr>
                <a:t>an</a:t>
              </a:r>
              <a:r>
                <a:rPr lang="zh-CN" altLang="en-US" sz="2400">
                  <a:latin typeface="等线" panose="02010600030101010101" charset="-122"/>
                  <a:ea typeface="等线" panose="02010600030101010101" charset="-122"/>
                  <a:cs typeface="等线" panose="02010600030101010101" charset="-122"/>
                </a:rPr>
                <a:t>demic.</a:t>
              </a:r>
              <a:endParaRPr lang="zh-CN" altLang="en-US" sz="2400">
                <a:latin typeface="等线" panose="02010600030101010101" charset="-122"/>
                <a:ea typeface="等线" panose="02010600030101010101" charset="-122"/>
                <a:cs typeface="等线" panose="02010600030101010101" charset="-122"/>
              </a:endParaRPr>
            </a:p>
            <a:p>
              <a:pPr fontAlgn="auto">
                <a:lnSpc>
                  <a:spcPct val="210000"/>
                </a:lnSpc>
              </a:pPr>
              <a:r>
                <a:rPr lang="zh-CN" altLang="en-US" sz="2400">
                  <a:latin typeface="等线" panose="02010600030101010101" charset="-122"/>
                  <a:ea typeface="等线" panose="02010600030101010101" charset="-122"/>
                  <a:cs typeface="等线" panose="02010600030101010101" charset="-122"/>
                </a:rPr>
                <a:t>(5)The book aims to cover all aspects of city life.</a:t>
              </a:r>
              <a:r>
                <a:rPr lang="zh-CN" altLang="en-US" sz="2200">
                  <a:latin typeface="等线" panose="02010600030101010101" charset="-122"/>
                  <a:ea typeface="等线" panose="02010600030101010101" charset="-122"/>
                  <a:cs typeface="汉仪晓波折纸体简" panose="00020600040101010101" charset="-122"/>
                </a:rPr>
                <a:t>  </a:t>
              </a:r>
              <a:r>
                <a:rPr lang="zh-CN" altLang="en-US" sz="2200">
                  <a:latin typeface="汉仪晓波折纸体简" panose="00020600040101010101" charset="-122"/>
                  <a:ea typeface="汉仪晓波折纸体简" panose="00020600040101010101" charset="-122"/>
                  <a:cs typeface="汉仪晓波折纸体简" panose="00020600040101010101" charset="-122"/>
                </a:rPr>
                <a:t>                                                          </a:t>
              </a:r>
              <a:endParaRPr lang="zh-CN" altLang="en-US" sz="2200">
                <a:latin typeface="汉仪晓波折纸体简" panose="00020600040101010101" charset="-122"/>
                <a:ea typeface="汉仪晓波折纸体简" panose="00020600040101010101" charset="-122"/>
                <a:cs typeface="汉仪晓波折纸体简" panose="00020600040101010101" charset="-122"/>
              </a:endParaRPr>
            </a:p>
          </p:txBody>
        </p:sp>
      </p:grpSp>
      <p:sp>
        <p:nvSpPr>
          <p:cNvPr id="20" name="矩形: 圆角 38"/>
          <p:cNvSpPr/>
          <p:nvPr>
            <p:custDataLst>
              <p:tags r:id="rId7"/>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8"/>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0"/>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0" name="矩形: 圆角 21"/>
          <p:cNvSpPr/>
          <p:nvPr>
            <p:custDataLst>
              <p:tags r:id="rId12"/>
            </p:custDataLst>
          </p:nvPr>
        </p:nvSpPr>
        <p:spPr>
          <a:xfrm>
            <a:off x="8714105" y="-15240"/>
            <a:ext cx="1642110" cy="82169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1" name="矩形: 圆角 21"/>
          <p:cNvSpPr/>
          <p:nvPr>
            <p:custDataLst>
              <p:tags r:id="rId13"/>
            </p:custDataLst>
          </p:nvPr>
        </p:nvSpPr>
        <p:spPr>
          <a:xfrm>
            <a:off x="10394315" y="-3175"/>
            <a:ext cx="1536065" cy="110553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2" name="文本框 221"/>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23" name="文本框 222"/>
          <p:cNvSpPr txBox="1"/>
          <p:nvPr>
            <p:custDataLst>
              <p:tags r:id="rId15"/>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224" name="文本框 223"/>
          <p:cNvSpPr txBox="1"/>
          <p:nvPr>
            <p:custDataLst>
              <p:tags r:id="rId16"/>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225" name="文本框 224"/>
          <p:cNvSpPr txBox="1"/>
          <p:nvPr>
            <p:custDataLst>
              <p:tags r:id="rId17"/>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6" name="文本框 225"/>
          <p:cNvSpPr txBox="1"/>
          <p:nvPr>
            <p:custDataLst>
              <p:tags r:id="rId18"/>
            </p:custDataLst>
          </p:nvPr>
        </p:nvSpPr>
        <p:spPr>
          <a:xfrm>
            <a:off x="8630285" y="13335"/>
            <a:ext cx="18103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7" name="文本框 226"/>
          <p:cNvSpPr txBox="1"/>
          <p:nvPr>
            <p:custDataLst>
              <p:tags r:id="rId19"/>
            </p:custDataLst>
          </p:nvPr>
        </p:nvSpPr>
        <p:spPr>
          <a:xfrm>
            <a:off x="10356215" y="175260"/>
            <a:ext cx="164211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More Exercises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8" name="矩形 22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28115" y="2112645"/>
            <a:ext cx="8875395" cy="85344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43890" y="192722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18185" y="2275840"/>
            <a:ext cx="1165860" cy="460375"/>
          </a:xfrm>
          <a:prstGeom prst="rect">
            <a:avLst/>
          </a:prstGeom>
          <a:noFill/>
        </p:spPr>
        <p:txBody>
          <a:bodyPr wrap="square" rtlCol="0">
            <a:spAutoFit/>
          </a:bodyPr>
          <a:lstStyle/>
          <a:p>
            <a:r>
              <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a:t>
            </a:r>
            <a:endPar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09750" y="2112645"/>
            <a:ext cx="849376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Read the following paragraph and write down your understanding of the underlined </a:t>
            </a:r>
            <a:r>
              <a:rPr lang="en-US" altLang="zh-CN" sz="2400" b="1" dirty="0" smtClean="0"/>
              <a:t>parts </a:t>
            </a:r>
            <a:r>
              <a:rPr lang="en-US" altLang="zh-CN" sz="2400" b="1" dirty="0"/>
              <a:t>in about 60 words.</a:t>
            </a:r>
            <a:endParaRPr lang="en-US" altLang="zh-CN" sz="2400" b="1" dirty="0"/>
          </a:p>
        </p:txBody>
      </p:sp>
      <p:pic>
        <p:nvPicPr>
          <p:cNvPr id="202" name="图片 201" descr="303b32313538343136363bb4f0b1e7cce2c4bf"/>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5780" y="1005205"/>
            <a:ext cx="914400" cy="914400"/>
          </a:xfrm>
          <a:prstGeom prst="rect">
            <a:avLst/>
          </a:prstGeom>
        </p:spPr>
      </p:pic>
      <p:sp>
        <p:nvSpPr>
          <p:cNvPr id="203" name="五边形 202"/>
          <p:cNvSpPr/>
          <p:nvPr/>
        </p:nvSpPr>
        <p:spPr>
          <a:xfrm>
            <a:off x="1429385" y="1103630"/>
            <a:ext cx="5000625" cy="716915"/>
          </a:xfrm>
          <a:prstGeom prst="homePlate">
            <a:avLst/>
          </a:prstGeom>
          <a:solidFill>
            <a:schemeClr val="accent2">
              <a:lumMod val="60000"/>
              <a:lumOff val="40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文本框 203"/>
          <p:cNvSpPr txBox="1"/>
          <p:nvPr/>
        </p:nvSpPr>
        <p:spPr>
          <a:xfrm>
            <a:off x="1583690" y="1201420"/>
            <a:ext cx="4578985" cy="521970"/>
          </a:xfrm>
          <a:prstGeom prst="rect">
            <a:avLst/>
          </a:prstGeom>
          <a:noFill/>
          <a:extLst>
            <a:ext uri="{909E8E84-426E-40DD-AFC4-6F175D3DCCD1}">
              <a14:hiddenFill xmlns:a14="http://schemas.microsoft.com/office/drawing/2010/main">
                <a:solidFill>
                  <a:srgbClr val="7030A0"/>
                </a:solidFill>
              </a14:hiddenFill>
            </a:ext>
          </a:extLst>
        </p:spPr>
        <p:txBody>
          <a:bodyPr wrap="square" rtlCol="0">
            <a:spAutoFit/>
          </a:bodyPr>
          <a:lstStyle/>
          <a:p>
            <a:r>
              <a:rPr lang="zh-CN" altLang="en-US" sz="2800" b="1"/>
              <a:t>Reading and Writing</a:t>
            </a:r>
            <a:endParaRPr lang="zh-CN" altLang="en-US" sz="2800" b="1"/>
          </a:p>
        </p:txBody>
      </p:sp>
      <p:sp>
        <p:nvSpPr>
          <p:cNvPr id="19" name="矩形: 圆角 38"/>
          <p:cNvSpPr/>
          <p:nvPr>
            <p:custDataLst>
              <p:tags r:id="rId9"/>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0"/>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6" name="矩形: 圆角 24"/>
          <p:cNvSpPr/>
          <p:nvPr>
            <p:custDataLst>
              <p:tags r:id="rId12"/>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0" name="矩形: 圆角 21"/>
          <p:cNvSpPr/>
          <p:nvPr>
            <p:custDataLst>
              <p:tags r:id="rId14"/>
            </p:custDataLst>
          </p:nvPr>
        </p:nvSpPr>
        <p:spPr>
          <a:xfrm>
            <a:off x="8714105" y="-15240"/>
            <a:ext cx="1642110" cy="82169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1" name="矩形: 圆角 21"/>
          <p:cNvSpPr/>
          <p:nvPr>
            <p:custDataLst>
              <p:tags r:id="rId15"/>
            </p:custDataLst>
          </p:nvPr>
        </p:nvSpPr>
        <p:spPr>
          <a:xfrm>
            <a:off x="10394315" y="-3175"/>
            <a:ext cx="1536065" cy="110553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2" name="文本框 221"/>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23" name="文本框 222"/>
          <p:cNvSpPr txBox="1"/>
          <p:nvPr>
            <p:custDataLst>
              <p:tags r:id="rId17"/>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224" name="文本框 223"/>
          <p:cNvSpPr txBox="1"/>
          <p:nvPr>
            <p:custDataLst>
              <p:tags r:id="rId18"/>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225" name="文本框 224"/>
          <p:cNvSpPr txBox="1"/>
          <p:nvPr>
            <p:custDataLst>
              <p:tags r:id="rId19"/>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6" name="文本框 225"/>
          <p:cNvSpPr txBox="1"/>
          <p:nvPr>
            <p:custDataLst>
              <p:tags r:id="rId20"/>
            </p:custDataLst>
          </p:nvPr>
        </p:nvSpPr>
        <p:spPr>
          <a:xfrm>
            <a:off x="8630285" y="13335"/>
            <a:ext cx="18103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7" name="文本框 226"/>
          <p:cNvSpPr txBox="1"/>
          <p:nvPr>
            <p:custDataLst>
              <p:tags r:id="rId21"/>
            </p:custDataLst>
          </p:nvPr>
        </p:nvSpPr>
        <p:spPr>
          <a:xfrm>
            <a:off x="10356215" y="175260"/>
            <a:ext cx="164211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More Exercises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8" name="矩形 227"/>
          <p:cNvSpPr/>
          <p:nvPr>
            <p:custDataLst>
              <p:tags r:id="rId22"/>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6" name="组合 5"/>
          <p:cNvGrpSpPr/>
          <p:nvPr/>
        </p:nvGrpSpPr>
        <p:grpSpPr>
          <a:xfrm>
            <a:off x="154940" y="3190875"/>
            <a:ext cx="11882120" cy="3535680"/>
            <a:chOff x="500814" y="695584"/>
            <a:chExt cx="5595186" cy="2514081"/>
          </a:xfrm>
        </p:grpSpPr>
        <p:sp>
          <p:nvSpPr>
            <p:cNvPr id="14" name="矩形 13"/>
            <p:cNvSpPr/>
            <p:nvPr/>
          </p:nvSpPr>
          <p:spPr>
            <a:xfrm>
              <a:off x="590950" y="787078"/>
              <a:ext cx="5435600" cy="2349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5" name="图形 3"/>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500814" y="695584"/>
              <a:ext cx="5595186" cy="2514081"/>
            </a:xfrm>
            <a:prstGeom prst="rect">
              <a:avLst/>
            </a:prstGeom>
          </p:spPr>
        </p:pic>
      </p:grpSp>
      <p:sp>
        <p:nvSpPr>
          <p:cNvPr id="100" name="文本框 99"/>
          <p:cNvSpPr txBox="1"/>
          <p:nvPr/>
        </p:nvSpPr>
        <p:spPr>
          <a:xfrm>
            <a:off x="743585" y="3448685"/>
            <a:ext cx="10543540" cy="3338195"/>
          </a:xfrm>
          <a:prstGeom prst="rect">
            <a:avLst/>
          </a:prstGeom>
          <a:noFill/>
          <a:ln w="9525">
            <a:noFill/>
          </a:ln>
        </p:spPr>
        <p:txBody>
          <a:bodyPr wrap="square">
            <a:spAutoFit/>
          </a:bodyPr>
          <a:lstStyle/>
          <a:p>
            <a:pPr indent="355600" fontAlgn="auto">
              <a:lnSpc>
                <a:spcPct val="110000"/>
              </a:lnSpc>
            </a:pPr>
            <a:r>
              <a:rPr lang="en-US" sz="2400" b="0" dirty="0">
                <a:latin typeface="Times New Roman" panose="02020603050405020304" pitchFamily="18" charset="0"/>
                <a:ea typeface="宋体" panose="02010600030101010101" pitchFamily="2" charset="-122"/>
              </a:rPr>
              <a:t>The results of</a:t>
            </a:r>
            <a:r>
              <a:rPr lang="en-US" sz="2400" b="0" dirty="0">
                <a:latin typeface="Times New Roman" panose="02020603050405020304" pitchFamily="18" charset="0"/>
                <a:ea typeface="宋体" panose="02010600030101010101" pitchFamily="2" charset="-122"/>
                <a:cs typeface="Times New Roman" panose="02020603050405020304" pitchFamily="18" charset="0"/>
              </a:rPr>
              <a:t> </a:t>
            </a:r>
            <a:r>
              <a:rPr lang="en-US" sz="2400" b="0" dirty="0">
                <a:latin typeface="Times New Roman" panose="02020603050405020304" pitchFamily="18" charset="0"/>
                <a:ea typeface="宋体" panose="02010600030101010101" pitchFamily="2" charset="-122"/>
              </a:rPr>
              <a:t>dedication</a:t>
            </a:r>
            <a:r>
              <a:rPr lang="en-US" sz="2400" b="0" dirty="0">
                <a:latin typeface="Times New Roman" panose="02020603050405020304" pitchFamily="18" charset="0"/>
                <a:ea typeface="宋体" panose="02010600030101010101" pitchFamily="2" charset="-122"/>
                <a:cs typeface="Times New Roman" panose="02020603050405020304" pitchFamily="18" charset="0"/>
              </a:rPr>
              <a:t> </a:t>
            </a:r>
            <a:r>
              <a:rPr lang="en-US" sz="2400" b="0" dirty="0">
                <a:latin typeface="Times New Roman" panose="02020603050405020304" pitchFamily="18" charset="0"/>
                <a:ea typeface="宋体" panose="02010600030101010101" pitchFamily="2" charset="-122"/>
              </a:rPr>
              <a:t>depend not only on one’s willingness to </a:t>
            </a:r>
            <a:r>
              <a:rPr lang="en-US" sz="2400" b="0" dirty="0" smtClean="0">
                <a:latin typeface="Times New Roman" panose="02020603050405020304" pitchFamily="18" charset="0"/>
                <a:ea typeface="宋体" panose="02010600030101010101" pitchFamily="2" charset="-122"/>
              </a:rPr>
              <a:t>give, </a:t>
            </a:r>
            <a:r>
              <a:rPr lang="en-US" sz="2400" b="0" dirty="0">
                <a:latin typeface="Times New Roman" panose="02020603050405020304" pitchFamily="18" charset="0"/>
                <a:ea typeface="宋体" panose="02010600030101010101" pitchFamily="2" charset="-122"/>
              </a:rPr>
              <a:t>but also on</a:t>
            </a:r>
            <a:r>
              <a:rPr lang="en-US" sz="2400" b="0" dirty="0">
                <a:latin typeface="Times New Roman" panose="02020603050405020304" pitchFamily="18" charset="0"/>
                <a:ea typeface="宋体" panose="02010600030101010101" pitchFamily="2" charset="-122"/>
                <a:cs typeface="Times New Roman" panose="02020603050405020304" pitchFamily="18" charset="0"/>
              </a:rPr>
              <a:t> </a:t>
            </a:r>
            <a:r>
              <a:rPr lang="en-US" sz="2400" b="0" dirty="0">
                <a:latin typeface="Times New Roman" panose="02020603050405020304" pitchFamily="18" charset="0"/>
                <a:ea typeface="宋体" panose="02010600030101010101" pitchFamily="2" charset="-122"/>
              </a:rPr>
              <a:t>one’s ability. </a:t>
            </a:r>
            <a:r>
              <a:rPr lang="en-US" sz="2400" b="0" u="sng" dirty="0">
                <a:latin typeface="Times New Roman" panose="02020603050405020304" pitchFamily="18" charset="0"/>
                <a:ea typeface="宋体" panose="02010600030101010101" pitchFamily="2" charset="-122"/>
              </a:rPr>
              <a:t>Dedication can bring us happiness and a sense of fulfillment</a:t>
            </a:r>
            <a:r>
              <a:rPr lang="en-US" sz="2400" b="0" dirty="0">
                <a:latin typeface="Times New Roman" panose="02020603050405020304" pitchFamily="18" charset="0"/>
                <a:ea typeface="宋体" panose="02010600030101010101" pitchFamily="2" charset="-122"/>
              </a:rPr>
              <a:t>. </a:t>
            </a:r>
            <a:r>
              <a:rPr lang="en-US" sz="2400" b="0" dirty="0" smtClean="0">
                <a:latin typeface="Times New Roman" panose="02020603050405020304" pitchFamily="18" charset="0"/>
                <a:ea typeface="宋体" panose="02010600030101010101" pitchFamily="2" charset="-122"/>
              </a:rPr>
              <a:t>Someone </a:t>
            </a:r>
            <a:r>
              <a:rPr lang="en-US" sz="2400" b="0" dirty="0">
                <a:latin typeface="Times New Roman" panose="02020603050405020304" pitchFamily="18" charset="0"/>
                <a:ea typeface="宋体" panose="02010600030101010101" pitchFamily="2" charset="-122"/>
              </a:rPr>
              <a:t>who devotes himself to society and</a:t>
            </a:r>
            <a:r>
              <a:rPr lang="en-US" sz="2400" b="0" dirty="0">
                <a:latin typeface="Times New Roman" panose="02020603050405020304" pitchFamily="18" charset="0"/>
                <a:ea typeface="宋体" panose="02010600030101010101" pitchFamily="2" charset="-122"/>
                <a:cs typeface="Times New Roman" panose="02020603050405020304" pitchFamily="18" charset="0"/>
              </a:rPr>
              <a:t> </a:t>
            </a:r>
            <a:r>
              <a:rPr lang="en-US" sz="2400" b="0" dirty="0">
                <a:latin typeface="Times New Roman" panose="02020603050405020304" pitchFamily="18" charset="0"/>
                <a:ea typeface="宋体" panose="02010600030101010101" pitchFamily="2" charset="-122"/>
              </a:rPr>
              <a:t>people will </a:t>
            </a:r>
            <a:r>
              <a:rPr lang="en-US" sz="2400" dirty="0" smtClean="0">
                <a:latin typeface="Times New Roman" panose="02020603050405020304" pitchFamily="18" charset="0"/>
                <a:ea typeface="宋体" panose="02010600030101010101" pitchFamily="2" charset="-122"/>
              </a:rPr>
              <a:t>get</a:t>
            </a:r>
            <a:r>
              <a:rPr lang="en-US" sz="2400" b="0" dirty="0" smtClean="0">
                <a:latin typeface="Times New Roman" panose="02020603050405020304" pitchFamily="18" charset="0"/>
                <a:ea typeface="宋体" panose="02010600030101010101" pitchFamily="2" charset="-122"/>
              </a:rPr>
              <a:t> </a:t>
            </a:r>
            <a:r>
              <a:rPr lang="en-US" sz="2400" b="0" dirty="0">
                <a:latin typeface="Times New Roman" panose="02020603050405020304" pitchFamily="18" charset="0"/>
                <a:ea typeface="宋体" panose="02010600030101010101" pitchFamily="2" charset="-122"/>
              </a:rPr>
              <a:t>a lot of enjoyment from the process of dedication. </a:t>
            </a:r>
            <a:r>
              <a:rPr lang="en-US" sz="2400" b="0" u="sng" dirty="0">
                <a:latin typeface="Times New Roman" panose="02020603050405020304" pitchFamily="18" charset="0"/>
                <a:ea typeface="宋体" panose="02010600030101010101" pitchFamily="2" charset="-122"/>
              </a:rPr>
              <a:t>If</a:t>
            </a:r>
            <a:r>
              <a:rPr lang="en-US" sz="2400" b="0" u="sng" dirty="0">
                <a:latin typeface="Times New Roman" panose="02020603050405020304" pitchFamily="18" charset="0"/>
                <a:ea typeface="宋体" panose="02010600030101010101" pitchFamily="2" charset="-122"/>
                <a:cs typeface="Times New Roman" panose="02020603050405020304" pitchFamily="18" charset="0"/>
              </a:rPr>
              <a:t> </a:t>
            </a:r>
            <a:r>
              <a:rPr lang="en-US" sz="2400" b="0" u="sng" dirty="0">
                <a:latin typeface="Times New Roman" panose="02020603050405020304" pitchFamily="18" charset="0"/>
                <a:ea typeface="宋体" panose="02010600030101010101" pitchFamily="2" charset="-122"/>
              </a:rPr>
              <a:t>you are enthusiastic about devoting yourself to your country, but do not have</a:t>
            </a:r>
            <a:r>
              <a:rPr lang="en-US" sz="2400" b="0" u="sng" dirty="0">
                <a:latin typeface="Times New Roman" panose="02020603050405020304" pitchFamily="18" charset="0"/>
                <a:ea typeface="宋体" panose="02010600030101010101" pitchFamily="2" charset="-122"/>
                <a:cs typeface="Times New Roman" panose="02020603050405020304" pitchFamily="18" charset="0"/>
              </a:rPr>
              <a:t> </a:t>
            </a:r>
            <a:r>
              <a:rPr lang="en-US" sz="2400" b="0" u="sng" dirty="0">
                <a:latin typeface="Times New Roman" panose="02020603050405020304" pitchFamily="18" charset="0"/>
                <a:ea typeface="宋体" panose="02010600030101010101" pitchFamily="2" charset="-122"/>
              </a:rPr>
              <a:t>the skills it takes to do so, you cannot effect much change. Therefore,</a:t>
            </a:r>
            <a:r>
              <a:rPr lang="en-US" sz="2400" b="0" u="sng" dirty="0">
                <a:latin typeface="Times New Roman" panose="02020603050405020304" pitchFamily="18" charset="0"/>
                <a:ea typeface="宋体" panose="02010600030101010101" pitchFamily="2" charset="-122"/>
                <a:cs typeface="Times New Roman" panose="02020603050405020304" pitchFamily="18" charset="0"/>
              </a:rPr>
              <a:t> </a:t>
            </a:r>
            <a:r>
              <a:rPr lang="en-US" sz="2400" b="0" u="sng" dirty="0">
                <a:latin typeface="Times New Roman" panose="02020603050405020304" pitchFamily="18" charset="0"/>
                <a:ea typeface="宋体" panose="02010600030101010101" pitchFamily="2" charset="-122"/>
              </a:rPr>
              <a:t>it is essential that students focus on their studies and enhance their </a:t>
            </a:r>
            <a:r>
              <a:rPr lang="en-US" sz="2400" b="0" u="sng" dirty="0" smtClean="0">
                <a:latin typeface="Times New Roman" panose="02020603050405020304" pitchFamily="18" charset="0"/>
                <a:ea typeface="宋体" panose="02010600030101010101" pitchFamily="2" charset="-122"/>
              </a:rPr>
              <a:t>skills,</a:t>
            </a:r>
            <a:r>
              <a:rPr lang="en-US" sz="2400" b="0" u="sng" dirty="0" smtClean="0">
                <a:latin typeface="Times New Roman" panose="02020603050405020304" pitchFamily="18" charset="0"/>
                <a:ea typeface="宋体" panose="02010600030101010101" pitchFamily="2" charset="-122"/>
                <a:cs typeface="Times New Roman" panose="02020603050405020304" pitchFamily="18" charset="0"/>
              </a:rPr>
              <a:t> </a:t>
            </a:r>
            <a:r>
              <a:rPr lang="en-US" sz="2400" b="0" u="sng" dirty="0">
                <a:latin typeface="Times New Roman" panose="02020603050405020304" pitchFamily="18" charset="0"/>
                <a:ea typeface="宋体" panose="02010600030101010101" pitchFamily="2" charset="-122"/>
              </a:rPr>
              <a:t>in order to properly give back to society</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355600" fontAlgn="auto">
              <a:lnSpc>
                <a:spcPct val="110000"/>
              </a:lnSpc>
            </a:pPr>
            <a:r>
              <a:rPr lang="en-US" sz="2400" b="0" u="sng" dirty="0">
                <a:latin typeface="Times New Roman" panose="02020603050405020304" pitchFamily="18" charset="0"/>
                <a:ea typeface="宋体" panose="02010600030101010101" pitchFamily="2" charset="-122"/>
              </a:rPr>
              <a:t> </a:t>
            </a:r>
            <a:endParaRPr lang="zh-CN" altLang="en-US" sz="2400" dirty="0"/>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28115" y="2112645"/>
            <a:ext cx="8875395" cy="85344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43890" y="192722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18185" y="2309177"/>
            <a:ext cx="1165860" cy="460375"/>
          </a:xfrm>
          <a:prstGeom prst="rect">
            <a:avLst/>
          </a:prstGeom>
          <a:noFill/>
        </p:spPr>
        <p:txBody>
          <a:bodyPr wrap="square" rtlCol="0">
            <a:spAutoFit/>
          </a:bodyPr>
          <a:lstStyle/>
          <a:p>
            <a:r>
              <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a:t>
            </a:r>
            <a:endPar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09750" y="2112645"/>
            <a:ext cx="849376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Read the following paragraph and write down your understanding of the underlined part in about 60 words.</a:t>
            </a:r>
            <a:endParaRPr lang="en-US" altLang="zh-CN" sz="2400" b="1" dirty="0"/>
          </a:p>
        </p:txBody>
      </p:sp>
      <p:pic>
        <p:nvPicPr>
          <p:cNvPr id="202" name="图片 201" descr="303b32313538343136363bb4f0b1e7cce2c4bf"/>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5780" y="1005205"/>
            <a:ext cx="914400" cy="914400"/>
          </a:xfrm>
          <a:prstGeom prst="rect">
            <a:avLst/>
          </a:prstGeom>
        </p:spPr>
      </p:pic>
      <p:sp>
        <p:nvSpPr>
          <p:cNvPr id="203" name="五边形 202"/>
          <p:cNvSpPr/>
          <p:nvPr/>
        </p:nvSpPr>
        <p:spPr>
          <a:xfrm>
            <a:off x="1429385" y="1103630"/>
            <a:ext cx="5000625" cy="716915"/>
          </a:xfrm>
          <a:prstGeom prst="homePlate">
            <a:avLst/>
          </a:prstGeom>
          <a:solidFill>
            <a:schemeClr val="accent2">
              <a:lumMod val="60000"/>
              <a:lumOff val="40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文本框 203"/>
          <p:cNvSpPr txBox="1"/>
          <p:nvPr/>
        </p:nvSpPr>
        <p:spPr>
          <a:xfrm>
            <a:off x="1583690" y="1201420"/>
            <a:ext cx="4578985" cy="521970"/>
          </a:xfrm>
          <a:prstGeom prst="rect">
            <a:avLst/>
          </a:prstGeom>
          <a:noFill/>
          <a:extLst>
            <a:ext uri="{909E8E84-426E-40DD-AFC4-6F175D3DCCD1}">
              <a14:hiddenFill xmlns:a14="http://schemas.microsoft.com/office/drawing/2010/main">
                <a:solidFill>
                  <a:srgbClr val="7030A0"/>
                </a:solidFill>
              </a14:hiddenFill>
            </a:ext>
          </a:extLst>
        </p:spPr>
        <p:txBody>
          <a:bodyPr wrap="square" rtlCol="0">
            <a:spAutoFit/>
          </a:bodyPr>
          <a:lstStyle/>
          <a:p>
            <a:r>
              <a:rPr lang="zh-CN" altLang="en-US" sz="2800" b="1"/>
              <a:t>Reading and Writing</a:t>
            </a:r>
            <a:endParaRPr lang="zh-CN" altLang="en-US" sz="2800" b="1"/>
          </a:p>
        </p:txBody>
      </p:sp>
      <p:sp>
        <p:nvSpPr>
          <p:cNvPr id="19" name="矩形: 圆角 38"/>
          <p:cNvSpPr/>
          <p:nvPr>
            <p:custDataLst>
              <p:tags r:id="rId9"/>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0"/>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6" name="矩形: 圆角 24"/>
          <p:cNvSpPr/>
          <p:nvPr>
            <p:custDataLst>
              <p:tags r:id="rId12"/>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0" name="矩形: 圆角 21"/>
          <p:cNvSpPr/>
          <p:nvPr>
            <p:custDataLst>
              <p:tags r:id="rId14"/>
            </p:custDataLst>
          </p:nvPr>
        </p:nvSpPr>
        <p:spPr>
          <a:xfrm>
            <a:off x="8714105" y="-15240"/>
            <a:ext cx="1642110" cy="82169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1" name="矩形: 圆角 21"/>
          <p:cNvSpPr/>
          <p:nvPr>
            <p:custDataLst>
              <p:tags r:id="rId15"/>
            </p:custDataLst>
          </p:nvPr>
        </p:nvSpPr>
        <p:spPr>
          <a:xfrm>
            <a:off x="10394315" y="-3175"/>
            <a:ext cx="1536065" cy="110553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2" name="文本框 221"/>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23" name="文本框 222"/>
          <p:cNvSpPr txBox="1"/>
          <p:nvPr>
            <p:custDataLst>
              <p:tags r:id="rId17"/>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224" name="文本框 223"/>
          <p:cNvSpPr txBox="1"/>
          <p:nvPr>
            <p:custDataLst>
              <p:tags r:id="rId18"/>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225" name="文本框 224"/>
          <p:cNvSpPr txBox="1"/>
          <p:nvPr>
            <p:custDataLst>
              <p:tags r:id="rId19"/>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6" name="文本框 225"/>
          <p:cNvSpPr txBox="1"/>
          <p:nvPr>
            <p:custDataLst>
              <p:tags r:id="rId20"/>
            </p:custDataLst>
          </p:nvPr>
        </p:nvSpPr>
        <p:spPr>
          <a:xfrm>
            <a:off x="8630285" y="13335"/>
            <a:ext cx="18103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7" name="文本框 226"/>
          <p:cNvSpPr txBox="1"/>
          <p:nvPr>
            <p:custDataLst>
              <p:tags r:id="rId21"/>
            </p:custDataLst>
          </p:nvPr>
        </p:nvSpPr>
        <p:spPr>
          <a:xfrm>
            <a:off x="10356215" y="175260"/>
            <a:ext cx="164211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More Exercises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8" name="矩形 227"/>
          <p:cNvSpPr/>
          <p:nvPr>
            <p:custDataLst>
              <p:tags r:id="rId22"/>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6" name="组合 5"/>
          <p:cNvGrpSpPr/>
          <p:nvPr/>
        </p:nvGrpSpPr>
        <p:grpSpPr>
          <a:xfrm>
            <a:off x="154940" y="3190875"/>
            <a:ext cx="11882120" cy="3535680"/>
            <a:chOff x="500814" y="695584"/>
            <a:chExt cx="5595186" cy="2514081"/>
          </a:xfrm>
        </p:grpSpPr>
        <p:sp>
          <p:nvSpPr>
            <p:cNvPr id="14" name="矩形 13"/>
            <p:cNvSpPr/>
            <p:nvPr/>
          </p:nvSpPr>
          <p:spPr>
            <a:xfrm>
              <a:off x="590950" y="787078"/>
              <a:ext cx="5435600" cy="2349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5" name="图形 3"/>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500814" y="695584"/>
              <a:ext cx="5595186" cy="2514081"/>
            </a:xfrm>
            <a:prstGeom prst="rect">
              <a:avLst/>
            </a:prstGeom>
          </p:spPr>
        </p:pic>
      </p:grpSp>
      <p:sp>
        <p:nvSpPr>
          <p:cNvPr id="100" name="文本框 99"/>
          <p:cNvSpPr txBox="1"/>
          <p:nvPr/>
        </p:nvSpPr>
        <p:spPr>
          <a:xfrm>
            <a:off x="743585" y="3448685"/>
            <a:ext cx="10866755" cy="2526665"/>
          </a:xfrm>
          <a:prstGeom prst="rect">
            <a:avLst/>
          </a:prstGeom>
          <a:noFill/>
          <a:ln w="9525">
            <a:noFill/>
          </a:ln>
        </p:spPr>
        <p:txBody>
          <a:bodyPr wrap="square">
            <a:spAutoFit/>
          </a:bodyPr>
          <a:lstStyle/>
          <a:p>
            <a:pPr indent="355600" fontAlgn="auto">
              <a:lnSpc>
                <a:spcPct val="110000"/>
              </a:lnSpc>
            </a:pPr>
            <a:r>
              <a:rPr lang="en-US" sz="2400" b="0" dirty="0">
                <a:latin typeface="Times New Roman" panose="02020603050405020304" pitchFamily="18" charset="0"/>
                <a:ea typeface="宋体" panose="02010600030101010101" pitchFamily="2" charset="-122"/>
              </a:rPr>
              <a:t> This spirit of dedication requires faith. Selfless hard work is an embodiment of responsibility and strength</a:t>
            </a:r>
            <a:r>
              <a:rPr lang="en-US" sz="2400" b="0" dirty="0" smtClean="0">
                <a:latin typeface="Times New Roman" panose="02020603050405020304" pitchFamily="18" charset="0"/>
                <a:ea typeface="宋体" panose="02010600030101010101" pitchFamily="2" charset="-122"/>
              </a:rPr>
              <a:t>. The </a:t>
            </a:r>
            <a:r>
              <a:rPr lang="en-US" sz="2400" b="0" dirty="0">
                <a:latin typeface="Times New Roman" panose="02020603050405020304" pitchFamily="18" charset="0"/>
                <a:ea typeface="宋体" panose="02010600030101010101" pitchFamily="2" charset="-122"/>
              </a:rPr>
              <a:t>more competent, one is, the greater </a:t>
            </a:r>
            <a:r>
              <a:rPr lang="en-US" sz="2400" b="0" dirty="0" smtClean="0">
                <a:latin typeface="Times New Roman" panose="02020603050405020304" pitchFamily="18" charset="0"/>
                <a:ea typeface="宋体" panose="02010600030101010101" pitchFamily="2" charset="-122"/>
              </a:rPr>
              <a:t>one’s </a:t>
            </a:r>
            <a:r>
              <a:rPr lang="en-US" sz="2400" b="0" dirty="0">
                <a:latin typeface="Times New Roman" panose="02020603050405020304" pitchFamily="18" charset="0"/>
                <a:ea typeface="宋体" panose="02010600030101010101" pitchFamily="2" charset="-122"/>
              </a:rPr>
              <a:t>contribution. </a:t>
            </a:r>
            <a:r>
              <a:rPr lang="en-US" sz="2400" dirty="0">
                <a:latin typeface="Times New Roman" panose="02020603050405020304" pitchFamily="18" charset="0"/>
                <a:ea typeface="宋体" panose="02010600030101010101" pitchFamily="2" charset="-122"/>
                <a:sym typeface="+mn-ea"/>
              </a:rPr>
              <a:t>No matter what type of job one holds, one should work hard and in earnest to improve </a:t>
            </a:r>
            <a:r>
              <a:rPr lang="en-US" sz="2400" dirty="0" smtClean="0">
                <a:latin typeface="Times New Roman" panose="02020603050405020304" pitchFamily="18" charset="0"/>
                <a:ea typeface="宋体" panose="02010600030101010101" pitchFamily="2" charset="-122"/>
                <a:sym typeface="+mn-ea"/>
              </a:rPr>
              <a:t>one’s </a:t>
            </a:r>
            <a:r>
              <a:rPr lang="en-US" sz="2400" dirty="0">
                <a:latin typeface="Times New Roman" panose="02020603050405020304" pitchFamily="18" charset="0"/>
                <a:ea typeface="宋体" panose="02010600030101010101" pitchFamily="2" charset="-122"/>
                <a:sym typeface="+mn-ea"/>
              </a:rPr>
              <a:t>community. </a:t>
            </a:r>
            <a:r>
              <a:rPr lang="en-US" sz="2400" b="0" dirty="0">
                <a:latin typeface="Times New Roman" panose="02020603050405020304" pitchFamily="18" charset="0"/>
                <a:ea typeface="宋体" panose="02010600030101010101" pitchFamily="2" charset="-122"/>
              </a:rPr>
              <a:t>Dedication and expecting nothing in return is the highest level of devotion. Lei </a:t>
            </a:r>
            <a:r>
              <a:rPr lang="en-US" sz="2400" b="0" dirty="0" err="1" smtClean="0">
                <a:latin typeface="Times New Roman" panose="02020603050405020304" pitchFamily="18" charset="0"/>
                <a:ea typeface="宋体" panose="02010600030101010101" pitchFamily="2" charset="-122"/>
              </a:rPr>
              <a:t>Feng’s</a:t>
            </a:r>
            <a:r>
              <a:rPr lang="en-US" sz="2400" b="0" dirty="0" smtClean="0">
                <a:latin typeface="Times New Roman" panose="02020603050405020304" pitchFamily="18" charset="0"/>
                <a:ea typeface="宋体" panose="02010600030101010101" pitchFamily="2" charset="-122"/>
              </a:rPr>
              <a:t> </a:t>
            </a:r>
            <a:r>
              <a:rPr lang="en-US" sz="2400" b="0" dirty="0">
                <a:latin typeface="Times New Roman" panose="02020603050405020304" pitchFamily="18" charset="0"/>
                <a:ea typeface="宋体" panose="02010600030101010101" pitchFamily="2" charset="-122"/>
              </a:rPr>
              <a:t>spirit of dedication is such a typical example. As college students, we should focus on enhancing our professional abilities to give back to society.</a:t>
            </a:r>
            <a:endParaRPr lang="en-US" sz="2400" b="0" dirty="0">
              <a:latin typeface="Times New Roman" panose="02020603050405020304" pitchFamily="18" charset="0"/>
              <a:ea typeface="宋体" panose="02010600030101010101" pitchFamily="2" charset="-122"/>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32000" y="1509395"/>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29" name="文本框 28"/>
          <p:cNvSpPr txBox="1"/>
          <p:nvPr/>
        </p:nvSpPr>
        <p:spPr>
          <a:xfrm>
            <a:off x="3556000" y="2781935"/>
            <a:ext cx="2703195" cy="1753235"/>
          </a:xfrm>
          <a:prstGeom prst="rect">
            <a:avLst/>
          </a:prstGeom>
          <a:noFill/>
        </p:spPr>
        <p:txBody>
          <a:bodyPr wrap="square" rtlCol="0">
            <a:spAutoFit/>
          </a:bodyPr>
          <a:lstStyle/>
          <a:p>
            <a:r>
              <a:rPr lang="zh-CN" altLang="en-US" dirty="0"/>
              <a:t> </a:t>
            </a:r>
            <a:r>
              <a:rPr lang="en-US" altLang="zh-CN" sz="2800" b="1" dirty="0">
                <a:latin typeface="Times New Roman" panose="02020603050405020304" pitchFamily="18" charset="0"/>
                <a:cs typeface="Times New Roman" panose="02020603050405020304" pitchFamily="18" charset="0"/>
                <a:sym typeface="+mn-ea"/>
              </a:rPr>
              <a:t>trivial </a:t>
            </a:r>
            <a:endParaRPr lang="en-US" altLang="zh-CN" sz="2800" b="1" dirty="0">
              <a:latin typeface="Times New Roman" panose="02020603050405020304" pitchFamily="18" charset="0"/>
              <a:cs typeface="Times New Roman" panose="02020603050405020304" pitchFamily="18" charset="0"/>
              <a:sym typeface="+mn-ea"/>
            </a:endParaRPr>
          </a:p>
          <a:p>
            <a:endParaRPr lang="en-US" altLang="zh-CN" sz="2000" i="1" dirty="0">
              <a:latin typeface="Times New Roman" panose="02020603050405020304" pitchFamily="18" charset="0"/>
              <a:cs typeface="Times New Roman" panose="02020603050405020304" pitchFamily="18" charset="0"/>
              <a:sym typeface="+mn-ea"/>
            </a:endParaRPr>
          </a:p>
          <a:p>
            <a:r>
              <a:rPr lang="en-US" altLang="zh-CN" sz="2000" i="1" dirty="0">
                <a:latin typeface="微软雅黑" panose="020B0503020204020204" charset="-122"/>
                <a:ea typeface="微软雅黑" panose="020B0503020204020204" charset="-122"/>
                <a:cs typeface="微软雅黑" panose="020B0503020204020204" charset="-122"/>
                <a:sym typeface="+mn-ea"/>
              </a:rPr>
              <a:t>adj.</a:t>
            </a:r>
            <a:r>
              <a:rPr lang="en-US" altLang="zh-CN" sz="2000" dirty="0">
                <a:latin typeface="黑体" panose="02010609060101010101" charset="-122"/>
                <a:ea typeface="黑体" panose="02010609060101010101" charset="-122"/>
                <a:cs typeface="黑体" panose="02010609060101010101" charset="-122"/>
                <a:sym typeface="+mn-ea"/>
              </a:rPr>
              <a:t> 琐碎的，不重要的；容易解决的</a:t>
            </a:r>
            <a:endParaRPr lang="en-US" altLang="zh-CN" sz="2000" dirty="0">
              <a:latin typeface="黑体" panose="02010609060101010101" charset="-122"/>
              <a:ea typeface="黑体" panose="02010609060101010101" charset="-122"/>
              <a:cs typeface="黑体" panose="02010609060101010101" charset="-122"/>
            </a:endParaRPr>
          </a:p>
          <a:p>
            <a:endParaRPr lang="en-US" altLang="zh-CN" sz="2000" dirty="0">
              <a:latin typeface="黑体" panose="02010609060101010101" charset="-122"/>
              <a:ea typeface="黑体" panose="02010609060101010101" charset="-122"/>
              <a:cs typeface="黑体" panose="02010609060101010101" charset="-122"/>
            </a:endParaRPr>
          </a:p>
        </p:txBody>
      </p:sp>
      <p:sp>
        <p:nvSpPr>
          <p:cNvPr id="19" name="文本框 18"/>
          <p:cNvSpPr txBox="1"/>
          <p:nvPr/>
        </p:nvSpPr>
        <p:spPr>
          <a:xfrm>
            <a:off x="6938328" y="2899922"/>
            <a:ext cx="3075940" cy="1938020"/>
          </a:xfrm>
          <a:prstGeom prst="rect">
            <a:avLst/>
          </a:prstGeom>
          <a:noFill/>
        </p:spPr>
        <p:txBody>
          <a:bodyPr wrap="square" rtlCol="0">
            <a:spAutoFit/>
          </a:bodyPr>
          <a:lstStyle/>
          <a:p>
            <a:pPr algn="l"/>
            <a:r>
              <a:rPr lang="en-US" altLang="zh-CN" sz="2000" b="1" i="1" dirty="0">
                <a:latin typeface="Times New Roman" panose="02020603050405020304" pitchFamily="18" charset="0"/>
                <a:cs typeface="Times New Roman" panose="02020603050405020304" pitchFamily="18" charset="0"/>
              </a:rPr>
              <a:t>e.g.</a:t>
            </a:r>
            <a:r>
              <a:rPr lang="en-US" altLang="zh-CN" sz="2000" b="1" dirty="0">
                <a:latin typeface="Times New Roman" panose="02020603050405020304" pitchFamily="18" charset="0"/>
                <a:cs typeface="Times New Roman" panose="02020603050405020304" pitchFamily="18" charset="0"/>
              </a:rPr>
              <a:t> Be patient. Don’t lose your temper over </a:t>
            </a:r>
            <a:r>
              <a:rPr lang="en-US" altLang="zh-CN" sz="2000" b="1" dirty="0">
                <a:solidFill>
                  <a:srgbClr val="FF0000"/>
                </a:solidFill>
                <a:latin typeface="Times New Roman" panose="02020603050405020304" pitchFamily="18" charset="0"/>
                <a:cs typeface="Times New Roman" panose="02020603050405020304" pitchFamily="18" charset="0"/>
              </a:rPr>
              <a:t>trivial</a:t>
            </a:r>
            <a:r>
              <a:rPr lang="en-US" altLang="zh-CN" sz="2000" b="1" dirty="0">
                <a:latin typeface="Times New Roman" panose="02020603050405020304" pitchFamily="18" charset="0"/>
                <a:cs typeface="Times New Roman" panose="02020603050405020304" pitchFamily="18" charset="0"/>
              </a:rPr>
              <a:t> matters.</a:t>
            </a:r>
            <a:endParaRPr lang="en-US" altLang="zh-CN" sz="2000" b="1" dirty="0">
              <a:latin typeface="Times New Roman" panose="02020603050405020304" pitchFamily="18" charset="0"/>
              <a:cs typeface="Times New Roman" panose="02020603050405020304" pitchFamily="18" charset="0"/>
            </a:endParaRPr>
          </a:p>
          <a:p>
            <a:pPr algn="l"/>
            <a:endParaRPr lang="en-US" altLang="zh-CN" sz="2000" b="1" dirty="0">
              <a:latin typeface="Times New Roman" panose="02020603050405020304" pitchFamily="18" charset="0"/>
              <a:cs typeface="Times New Roman" panose="02020603050405020304" pitchFamily="18" charset="0"/>
            </a:endParaRPr>
          </a:p>
          <a:p>
            <a:pPr algn="l"/>
            <a:r>
              <a:rPr lang="en-US" altLang="zh-CN" sz="2000" b="1" dirty="0">
                <a:latin typeface="Times New Roman" panose="02020603050405020304" pitchFamily="18" charset="0"/>
                <a:cs typeface="Times New Roman" panose="02020603050405020304" pitchFamily="18" charset="0"/>
              </a:rPr>
              <a:t>忍着点，别为了一点小事发火。</a:t>
            </a:r>
            <a:endParaRPr lang="en-US" altLang="zh-CN" sz="2000" b="1" dirty="0">
              <a:latin typeface="Times New Roman" panose="02020603050405020304" pitchFamily="18" charset="0"/>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202" name="图片 201" descr="303b32313538343136363bb4f0b1e7cce2c4bf">
            <a:hlinkClick r:id="rId7" action="ppaction://hlinkfile"/>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943783" y="1836094"/>
            <a:ext cx="1280795" cy="1280795"/>
          </a:xfrm>
          <a:prstGeom prst="rect">
            <a:avLst/>
          </a:prstGeom>
        </p:spPr>
      </p:pic>
      <p:sp>
        <p:nvSpPr>
          <p:cNvPr id="19" name="矩形: 圆角 38"/>
          <p:cNvSpPr/>
          <p:nvPr>
            <p:custDataLst>
              <p:tags r:id="rId10"/>
            </p:custDataLst>
          </p:nvPr>
        </p:nvSpPr>
        <p:spPr>
          <a:xfrm>
            <a:off x="7023100" y="-21590"/>
            <a:ext cx="1606550" cy="83058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829945"/>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6" name="矩形: 圆角 24"/>
          <p:cNvSpPr/>
          <p:nvPr>
            <p:custDataLst>
              <p:tags r:id="rId13"/>
            </p:custDataLst>
          </p:nvPr>
        </p:nvSpPr>
        <p:spPr>
          <a:xfrm rot="5400000">
            <a:off x="5733415" y="-382905"/>
            <a:ext cx="832485"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0" name="矩形: 圆角 21"/>
          <p:cNvSpPr/>
          <p:nvPr>
            <p:custDataLst>
              <p:tags r:id="rId15"/>
            </p:custDataLst>
          </p:nvPr>
        </p:nvSpPr>
        <p:spPr>
          <a:xfrm>
            <a:off x="8714105" y="-15240"/>
            <a:ext cx="1642110" cy="82169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1" name="矩形: 圆角 21"/>
          <p:cNvSpPr/>
          <p:nvPr>
            <p:custDataLst>
              <p:tags r:id="rId16"/>
            </p:custDataLst>
          </p:nvPr>
        </p:nvSpPr>
        <p:spPr>
          <a:xfrm>
            <a:off x="10394315" y="-3175"/>
            <a:ext cx="1536065" cy="110553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2" name="文本框 221"/>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23" name="文本框 222"/>
          <p:cNvSpPr txBox="1"/>
          <p:nvPr>
            <p:custDataLst>
              <p:tags r:id="rId18"/>
            </p:custDataLst>
          </p:nvPr>
        </p:nvSpPr>
        <p:spPr>
          <a:xfrm>
            <a:off x="3522345" y="43815"/>
            <a:ext cx="175450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224" name="文本框 223"/>
          <p:cNvSpPr txBox="1"/>
          <p:nvPr>
            <p:custDataLst>
              <p:tags r:id="rId19"/>
            </p:custDataLst>
          </p:nvPr>
        </p:nvSpPr>
        <p:spPr>
          <a:xfrm>
            <a:off x="5276850" y="57785"/>
            <a:ext cx="1780540" cy="82994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sz="2000" b="1" noProof="0">
              <a:solidFill>
                <a:srgbClr val="000000"/>
              </a:solidFill>
              <a:latin typeface="Arial" panose="020B0604020202020204" pitchFamily="34" charset="0"/>
            </a:endParaRPr>
          </a:p>
        </p:txBody>
      </p:sp>
      <p:sp>
        <p:nvSpPr>
          <p:cNvPr id="225" name="文本框 224"/>
          <p:cNvSpPr txBox="1"/>
          <p:nvPr>
            <p:custDataLst>
              <p:tags r:id="rId20"/>
            </p:custDataLst>
          </p:nvPr>
        </p:nvSpPr>
        <p:spPr>
          <a:xfrm>
            <a:off x="7092315" y="38735"/>
            <a:ext cx="14674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sz="2000" b="1" noProof="0">
                <a:solidFill>
                  <a:srgbClr val="000000"/>
                </a:solidFill>
                <a:latin typeface="Arial" panose="020B0604020202020204" pitchFamily="34" charset="0"/>
              </a:rPr>
              <a:t>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6" name="文本框 225"/>
          <p:cNvSpPr txBox="1"/>
          <p:nvPr>
            <p:custDataLst>
              <p:tags r:id="rId21"/>
            </p:custDataLst>
          </p:nvPr>
        </p:nvSpPr>
        <p:spPr>
          <a:xfrm>
            <a:off x="8630285" y="13335"/>
            <a:ext cx="1810385" cy="768350"/>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7" name="文本框 226"/>
          <p:cNvSpPr txBox="1"/>
          <p:nvPr>
            <p:custDataLst>
              <p:tags r:id="rId22"/>
            </p:custDataLst>
          </p:nvPr>
        </p:nvSpPr>
        <p:spPr>
          <a:xfrm>
            <a:off x="10356215" y="175260"/>
            <a:ext cx="1642110" cy="82994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More Exercises </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28" name="矩形 22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6" name="组合 5"/>
          <p:cNvGrpSpPr/>
          <p:nvPr/>
        </p:nvGrpSpPr>
        <p:grpSpPr>
          <a:xfrm>
            <a:off x="285116" y="3156613"/>
            <a:ext cx="11681459" cy="3535680"/>
            <a:chOff x="500814" y="695584"/>
            <a:chExt cx="5595186" cy="2514081"/>
          </a:xfrm>
        </p:grpSpPr>
        <p:sp>
          <p:nvSpPr>
            <p:cNvPr id="14" name="矩形 13"/>
            <p:cNvSpPr/>
            <p:nvPr/>
          </p:nvSpPr>
          <p:spPr>
            <a:xfrm>
              <a:off x="590950" y="787078"/>
              <a:ext cx="5435600" cy="2349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5" name="图形 3"/>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500814" y="695584"/>
              <a:ext cx="5595186" cy="2514081"/>
            </a:xfrm>
            <a:prstGeom prst="rect">
              <a:avLst/>
            </a:prstGeom>
          </p:spPr>
        </p:pic>
      </p:grpSp>
      <p:sp>
        <p:nvSpPr>
          <p:cNvPr id="31" name="五边形 30"/>
          <p:cNvSpPr/>
          <p:nvPr/>
        </p:nvSpPr>
        <p:spPr>
          <a:xfrm>
            <a:off x="248920" y="1241583"/>
            <a:ext cx="10928350" cy="321626"/>
          </a:xfrm>
          <a:prstGeom prst="homePlate">
            <a:avLst/>
          </a:prstGeom>
          <a:gradFill>
            <a:gsLst>
              <a:gs pos="0">
                <a:srgbClr val="000082"/>
              </a:gs>
              <a:gs pos="24000">
                <a:srgbClr val="66008F"/>
              </a:gs>
              <a:gs pos="64999">
                <a:srgbClr val="BA0066"/>
              </a:gs>
              <a:gs pos="89999">
                <a:srgbClr val="FF0000"/>
              </a:gs>
              <a:gs pos="100000">
                <a:srgbClr val="FF8200"/>
              </a:gs>
            </a:gsLst>
            <a:lin ang="5400000" scaled="0"/>
          </a:gradFill>
          <a:ln w="12700" cap="flat" cmpd="sng" algn="ctr">
            <a:solidFill>
              <a:srgbClr val="5B9BD5">
                <a:shade val="50000"/>
              </a:srgbClr>
            </a:solidFill>
            <a:prstDash val="solid"/>
            <a:miter lim="800000"/>
          </a:ln>
          <a:effectLst/>
        </p:spPr>
        <p:txBody>
          <a:bodyPr rtlCol="0" anchor="ctr"/>
          <a:lstStyle/>
          <a:p>
            <a:pPr lvl="0" algn="ctr"/>
            <a:endParaRPr kumimoji="0" lang="zh-CN" altLang="en-US" sz="2400" b="1"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32" name="圆角矩形 31"/>
          <p:cNvSpPr/>
          <p:nvPr/>
        </p:nvSpPr>
        <p:spPr>
          <a:xfrm>
            <a:off x="2066608" y="2213267"/>
            <a:ext cx="3646487" cy="655655"/>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spcAft>
                <a:spcPts val="0"/>
              </a:spcAft>
            </a:pPr>
            <a:r>
              <a:rPr lang="en-US" sz="2400" b="1" kern="100" dirty="0">
                <a:effectLst/>
                <a:latin typeface="Times New Roman" panose="02020603050405020304"/>
                <a:ea typeface="宋体" panose="02010600030101010101" pitchFamily="2" charset="-122"/>
                <a:cs typeface="Times New Roman" panose="02020603050405020304"/>
              </a:rPr>
              <a:t>What President Xi </a:t>
            </a:r>
            <a:r>
              <a:rPr lang="en-US" sz="2400" b="1" kern="100" dirty="0" smtClean="0">
                <a:effectLst/>
                <a:latin typeface="Times New Roman" panose="02020603050405020304"/>
                <a:ea typeface="宋体" panose="02010600030101010101" pitchFamily="2" charset="-122"/>
                <a:cs typeface="Times New Roman" panose="02020603050405020304"/>
              </a:rPr>
              <a:t>Says</a:t>
            </a:r>
            <a:endParaRPr lang="zh-CN" sz="2400" kern="100" dirty="0">
              <a:effectLst/>
              <a:ea typeface="宋体" panose="02010600030101010101" pitchFamily="2" charset="-122"/>
              <a:cs typeface="Times New Roman" panose="02020603050405020304"/>
            </a:endParaRPr>
          </a:p>
        </p:txBody>
      </p:sp>
      <p:pic>
        <p:nvPicPr>
          <p:cNvPr id="33" name="图片 32" descr="32303038313137383b32303131373237343bb1cabcc7"/>
          <p:cNvPicPr/>
          <p:nvPr/>
        </p:nvPicPr>
        <p:blipFill>
          <a:blip r:embed="rId26">
            <a:extLst>
              <a:ext uri="{96DAC541-7B7A-43D3-8B79-37D633B846F1}">
                <asvg:svgBlip xmlns:asvg="http://schemas.microsoft.com/office/drawing/2016/SVG/main" r:embed="rId27"/>
              </a:ext>
            </a:extLst>
          </a:blip>
          <a:stretch>
            <a:fillRect/>
          </a:stretch>
        </p:blipFill>
        <p:spPr>
          <a:xfrm>
            <a:off x="700816" y="1927217"/>
            <a:ext cx="1183229" cy="1189673"/>
          </a:xfrm>
          <a:prstGeom prst="rect">
            <a:avLst/>
          </a:prstGeom>
        </p:spPr>
      </p:pic>
      <p:pic>
        <p:nvPicPr>
          <p:cNvPr id="34" name="图片 33" descr="IMG_256"/>
          <p:cNvPicPr/>
          <p:nvPr/>
        </p:nvPicPr>
        <p:blipFill>
          <a:blip r:embed="rId28"/>
          <a:stretch>
            <a:fillRect/>
          </a:stretch>
        </p:blipFill>
        <p:spPr>
          <a:xfrm>
            <a:off x="1042987" y="3285286"/>
            <a:ext cx="10272713" cy="3198690"/>
          </a:xfrm>
          <a:prstGeom prst="rect">
            <a:avLst/>
          </a:prstGeom>
          <a:noFill/>
          <a:ln w="9525">
            <a:noFill/>
          </a:ln>
          <a:effectLst>
            <a:glow rad="101600">
              <a:schemeClr val="accent1">
                <a:satMod val="175000"/>
                <a:alpha val="40000"/>
              </a:schemeClr>
            </a:glow>
          </a:effectLst>
          <a:scene3d>
            <a:camera prst="orthographicFront"/>
            <a:lightRig rig="threePt" dir="t"/>
          </a:scene3d>
          <a:sp3d>
            <a:bevelT/>
          </a:sp3d>
        </p:spPr>
      </p:pic>
      <p:sp>
        <p:nvSpPr>
          <p:cNvPr id="35" name="文本框 9"/>
          <p:cNvSpPr txBox="1"/>
          <p:nvPr/>
        </p:nvSpPr>
        <p:spPr>
          <a:xfrm>
            <a:off x="1590675" y="3518535"/>
            <a:ext cx="9297670" cy="2731770"/>
          </a:xfrm>
          <a:prstGeom prst="rect">
            <a:avLst/>
          </a:prstGeom>
          <a:solidFill>
            <a:schemeClr val="tx2">
              <a:lumMod val="50000"/>
            </a:schemeClr>
          </a:solidFill>
          <a:ln w="6350">
            <a:noFill/>
          </a:ln>
          <a:scene3d>
            <a:camera prst="orthographicFront"/>
            <a:lightRig rig="threePt" dir="t"/>
          </a:scene3d>
          <a:sp3d>
            <a:bevelT/>
          </a:sp3d>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noAutofit/>
          </a:bodyPr>
          <a:lstStyle/>
          <a:p>
            <a:pPr algn="just">
              <a:lnSpc>
                <a:spcPct val="150000"/>
              </a:lnSpc>
              <a:spcAft>
                <a:spcPts val="0"/>
              </a:spcAft>
            </a:pPr>
            <a:r>
              <a:rPr lang="en-US" altLang="zh-CN" sz="1600" b="1" kern="100" dirty="0" smtClean="0">
                <a:solidFill>
                  <a:schemeClr val="bg1"/>
                </a:solidFill>
                <a:effectLst/>
                <a:latin typeface="Times New Roman" panose="02020603050405020304"/>
                <a:ea typeface="宋体" panose="02010600030101010101" pitchFamily="2" charset="-122"/>
                <a:cs typeface="Times New Roman" panose="02020603050405020304"/>
              </a:rPr>
              <a:t>    </a:t>
            </a:r>
            <a:r>
              <a:rPr lang="en-US" altLang="zh-CN" sz="1400" b="1" kern="100" dirty="0" smtClean="0">
                <a:solidFill>
                  <a:schemeClr val="bg1"/>
                </a:solidFill>
                <a:effectLst/>
                <a:latin typeface="Times New Roman" panose="02020603050405020304"/>
                <a:ea typeface="宋体" panose="02010600030101010101" pitchFamily="2" charset="-122"/>
                <a:cs typeface="Times New Roman" panose="02020603050405020304"/>
              </a:rPr>
              <a:t>（1）In the era of economic globalization, there is no island completely cut off from the rest of the world. As members of the global village, we need to cultivate the awareness of a community of shared future for mankind.</a:t>
            </a:r>
            <a:endParaRPr lang="en-US" altLang="zh-CN" sz="1400" b="1" kern="100" dirty="0" smtClean="0">
              <a:solidFill>
                <a:schemeClr val="bg1"/>
              </a:solidFill>
              <a:effectLst/>
              <a:latin typeface="Times New Roman" panose="02020603050405020304"/>
              <a:ea typeface="宋体" panose="02010600030101010101" pitchFamily="2" charset="-122"/>
              <a:cs typeface="Times New Roman" panose="02020603050405020304"/>
            </a:endParaRPr>
          </a:p>
          <a:p>
            <a:pPr algn="just">
              <a:lnSpc>
                <a:spcPct val="150000"/>
              </a:lnSpc>
              <a:spcAft>
                <a:spcPts val="0"/>
              </a:spcAft>
            </a:pPr>
            <a:r>
              <a:rPr lang="en-US" altLang="zh-CN" sz="1400" b="1" kern="100" dirty="0" smtClean="0">
                <a:solidFill>
                  <a:schemeClr val="bg1"/>
                </a:solidFill>
                <a:effectLst/>
                <a:latin typeface="Times New Roman" panose="02020603050405020304"/>
                <a:ea typeface="宋体" panose="02010600030101010101" pitchFamily="2" charset="-122"/>
                <a:cs typeface="Times New Roman" panose="02020603050405020304"/>
              </a:rPr>
              <a:t>       在经济全球化的今天，没有与世隔绝的孤岛。同为地球村居民，我们要树立人类命运共同体意识。</a:t>
            </a:r>
            <a:endParaRPr lang="en-US" altLang="zh-CN" sz="1400" b="1" kern="100" dirty="0" smtClean="0">
              <a:solidFill>
                <a:schemeClr val="bg1"/>
              </a:solidFill>
              <a:effectLst/>
              <a:latin typeface="Times New Roman" panose="02020603050405020304"/>
              <a:ea typeface="宋体" panose="02010600030101010101" pitchFamily="2" charset="-122"/>
              <a:cs typeface="Times New Roman" panose="02020603050405020304"/>
            </a:endParaRPr>
          </a:p>
          <a:p>
            <a:pPr algn="just">
              <a:lnSpc>
                <a:spcPct val="150000"/>
              </a:lnSpc>
              <a:spcAft>
                <a:spcPts val="0"/>
              </a:spcAft>
            </a:pPr>
            <a:r>
              <a:rPr lang="en-US" altLang="zh-CN" sz="1400" b="1" kern="100" dirty="0" smtClean="0">
                <a:solidFill>
                  <a:schemeClr val="bg1"/>
                </a:solidFill>
                <a:effectLst/>
                <a:latin typeface="Times New Roman" panose="02020603050405020304"/>
                <a:ea typeface="宋体" panose="02010600030101010101" pitchFamily="2" charset="-122"/>
                <a:cs typeface="Times New Roman" panose="02020603050405020304"/>
              </a:rPr>
              <a:t>   （2）All countries, big or small, strong or weak, rich or poor, must treat each other as equals. We need to help each other achieve sound development as we work to ensure our own development. The world will be a better place only when everyone is better off.</a:t>
            </a:r>
            <a:endParaRPr lang="en-US" altLang="zh-CN" sz="1400" b="1" kern="100" dirty="0" smtClean="0">
              <a:solidFill>
                <a:schemeClr val="bg1"/>
              </a:solidFill>
              <a:effectLst/>
              <a:latin typeface="Times New Roman" panose="02020603050405020304"/>
              <a:ea typeface="宋体" panose="02010600030101010101" pitchFamily="2" charset="-122"/>
              <a:cs typeface="Times New Roman" panose="02020603050405020304"/>
            </a:endParaRPr>
          </a:p>
          <a:p>
            <a:pPr algn="just">
              <a:lnSpc>
                <a:spcPct val="150000"/>
              </a:lnSpc>
              <a:spcAft>
                <a:spcPts val="0"/>
              </a:spcAft>
            </a:pPr>
            <a:r>
              <a:rPr lang="en-US" altLang="zh-CN" sz="1400" b="1" kern="100" dirty="0" smtClean="0">
                <a:solidFill>
                  <a:schemeClr val="bg1"/>
                </a:solidFill>
                <a:effectLst/>
                <a:latin typeface="Times New Roman" panose="02020603050405020304"/>
                <a:ea typeface="宋体" panose="02010600030101010101" pitchFamily="2" charset="-122"/>
                <a:cs typeface="Times New Roman" panose="02020603050405020304"/>
              </a:rPr>
              <a:t>       国家不论大小、强弱、贫富，都应该平等相待。既把自己发展好，也帮助其他国家发展好。大家都好世界才能更美好。</a:t>
            </a:r>
            <a:endParaRPr lang="en-US" altLang="zh-CN" sz="1400" b="1" kern="100" dirty="0" smtClean="0">
              <a:solidFill>
                <a:schemeClr val="bg1"/>
              </a:solidFill>
              <a:effectLst/>
              <a:latin typeface="Times New Roman" panose="02020603050405020304"/>
              <a:ea typeface="宋体" panose="02010600030101010101" pitchFamily="2" charset="-122"/>
              <a:cs typeface="Times New Roman" panose="02020603050405020304"/>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1" grpId="1" animBg="1"/>
      <p:bldP spid="35" grpId="0" bldLvl="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http://photo-static-api.fotomore.com/creative/vcg/400/new/VCG41N686658416.jpg" descr="&amp;pky230_sjzg_VCG41N686658416&amp;2&amp;src_toppic_inpsrchzd1&amp;"/>
          <p:cNvPicPr>
            <a:picLocks noChangeAspect="1"/>
          </p:cNvPicPr>
          <p:nvPr/>
        </p:nvPicPr>
        <p:blipFill>
          <a:blip r:embed="rId1"/>
          <a:srcRect b="19002"/>
          <a:stretch>
            <a:fillRect/>
          </a:stretch>
        </p:blipFill>
        <p:spPr>
          <a:xfrm>
            <a:off x="864235" y="3756025"/>
            <a:ext cx="5114290" cy="3101975"/>
          </a:xfrm>
          <a:prstGeom prst="rect">
            <a:avLst/>
          </a:prstGeom>
        </p:spPr>
      </p:pic>
      <p:sp>
        <p:nvSpPr>
          <p:cNvPr id="6" name="矩形 5" descr="7b0a2020202022776f7264617274223a20227b5c2269645c223a32353030313139332c5c227469645c223a31333530337d220a7d0a"/>
          <p:cNvSpPr/>
          <p:nvPr/>
        </p:nvSpPr>
        <p:spPr>
          <a:xfrm>
            <a:off x="864235" y="1335405"/>
            <a:ext cx="6159500" cy="1630045"/>
          </a:xfrm>
          <a:prstGeom prst="rect">
            <a:avLst/>
          </a:prstGeom>
          <a:noFill/>
          <a:ln>
            <a:noFill/>
          </a:ln>
        </p:spPr>
        <p:txBody>
          <a:bodyPr wrap="square" rtlCol="0" anchor="t">
            <a:spAutoFit/>
          </a:bodyPr>
          <a:lstStyle/>
          <a:p>
            <a:pPr algn="ctr"/>
            <a:r>
              <a:rPr lang="en-US" altLang="zh-CN" sz="6000" b="1">
                <a:ln w="25400">
                  <a:solidFill>
                    <a:srgbClr val="FFFFFF"/>
                  </a:solidFill>
                </a:ln>
                <a:solidFill>
                  <a:srgbClr val="B7803E"/>
                </a:solidFill>
                <a:effectLst>
                  <a:outerShdw blurRad="50800" dist="38100" dir="5400000" algn="t" rotWithShape="0">
                    <a:prstClr val="black">
                      <a:alpha val="40000"/>
                    </a:prstClr>
                  </a:outerShdw>
                </a:effectLst>
                <a:latin typeface="汉仪太极体简" panose="02010600000101010101" charset="-122"/>
                <a:ea typeface="汉仪太极体简" panose="02010600000101010101" charset="-122"/>
              </a:rPr>
              <a:t>Thank you!</a:t>
            </a:r>
            <a:r>
              <a:rPr lang="zh-CN" altLang="en-US" sz="10000" b="1">
                <a:ln w="25400">
                  <a:solidFill>
                    <a:srgbClr val="FFFFFF"/>
                  </a:solidFill>
                </a:ln>
                <a:solidFill>
                  <a:srgbClr val="B7803E"/>
                </a:solidFill>
                <a:effectLst>
                  <a:outerShdw blurRad="50800" dist="38100" dir="5400000" algn="t" rotWithShape="0">
                    <a:prstClr val="black">
                      <a:alpha val="40000"/>
                    </a:prstClr>
                  </a:outerShdw>
                </a:effectLst>
                <a:latin typeface="汉仪太极体简" panose="02010600000101010101" charset="-122"/>
                <a:ea typeface="汉仪太极体简" panose="02010600000101010101" charset="-122"/>
              </a:rPr>
              <a:t> </a:t>
            </a:r>
            <a:endParaRPr lang="zh-CN" altLang="en-US" sz="10000" b="1">
              <a:ln w="25400">
                <a:solidFill>
                  <a:srgbClr val="FFFFFF"/>
                </a:solidFill>
              </a:ln>
              <a:solidFill>
                <a:srgbClr val="B7803E"/>
              </a:solidFill>
              <a:effectLst>
                <a:outerShdw blurRad="50800" dist="38100" dir="5400000" algn="t" rotWithShape="0">
                  <a:prstClr val="black">
                    <a:alpha val="40000"/>
                  </a:prstClr>
                </a:outerShdw>
              </a:effectLst>
              <a:latin typeface="汉仪太极体简" panose="02010600000101010101" charset="-122"/>
              <a:ea typeface="汉仪太极体简" panose="02010600000101010101" charset="-122"/>
            </a:endParaRPr>
          </a:p>
        </p:txBody>
      </p:sp>
      <p:sp>
        <p:nvSpPr>
          <p:cNvPr id="5" name="矩形 4"/>
          <p:cNvSpPr/>
          <p:nvPr/>
        </p:nvSpPr>
        <p:spPr>
          <a:xfrm>
            <a:off x="543560" y="2824480"/>
            <a:ext cx="6800850" cy="1036955"/>
          </a:xfrm>
          <a:prstGeom prst="rect">
            <a:avLst/>
          </a:prstGeom>
          <a:noFill/>
          <a:ln w="28575">
            <a:noFill/>
          </a:ln>
          <a:effectLst>
            <a:glow rad="228600">
              <a:schemeClr val="accent6">
                <a:satMod val="175000"/>
                <a:alpha val="40000"/>
              </a:schemeClr>
            </a:glow>
          </a:effectLst>
        </p:spPr>
        <p:txBody>
          <a:bodyPr wrap="square" rtlCol="0">
            <a:noAutofit/>
            <a:scene3d>
              <a:camera prst="orthographicFront"/>
              <a:lightRig rig="threePt" dir="t"/>
            </a:scene3d>
          </a:bodyPr>
          <a:lstStyle/>
          <a:p>
            <a:pPr lvl="0" algn="ctr" fontAlgn="base">
              <a:buClrTx/>
              <a:buSzTx/>
              <a:buFontTx/>
              <a:defRPr/>
            </a:pPr>
            <a:r>
              <a:rPr lang="zh-CN" altLang="en-US" sz="3600" b="1">
                <a:ln w="6600">
                  <a:solidFill>
                    <a:schemeClr val="accent2"/>
                  </a:solidFill>
                  <a:prstDash val="solid"/>
                </a:ln>
                <a:gradFill>
                  <a:gsLst>
                    <a:gs pos="50000">
                      <a:srgbClr val="545459"/>
                    </a:gs>
                    <a:gs pos="0">
                      <a:srgbClr val="8D8D90"/>
                    </a:gs>
                    <a:gs pos="100000">
                      <a:srgbClr val="1B1B21"/>
                    </a:gs>
                  </a:gsLst>
                  <a:lin scaled="1"/>
                </a:gradFill>
                <a:effectLst>
                  <a:outerShdw dist="38100" dir="2700000" algn="tl" rotWithShape="0">
                    <a:schemeClr val="accent2"/>
                  </a:outerShdw>
                </a:effectLst>
                <a:latin typeface="汉仪唐美人简" panose="00020600040101010101" charset="-122"/>
                <a:ea typeface="汉仪唐美人简" panose="00020600040101010101" charset="-122"/>
                <a:sym typeface="+mn-ea"/>
              </a:rPr>
              <a:t>Great! I want to learn more!</a:t>
            </a:r>
            <a:endParaRPr lang="zh-CN" altLang="en-US" sz="3600" b="1">
              <a:ln w="6600">
                <a:solidFill>
                  <a:schemeClr val="accent2"/>
                </a:solidFill>
                <a:prstDash val="solid"/>
              </a:ln>
              <a:gradFill>
                <a:gsLst>
                  <a:gs pos="50000">
                    <a:srgbClr val="545459"/>
                  </a:gs>
                  <a:gs pos="0">
                    <a:srgbClr val="8D8D90"/>
                  </a:gs>
                  <a:gs pos="100000">
                    <a:srgbClr val="1B1B21"/>
                  </a:gs>
                </a:gsLst>
                <a:lin scaled="1"/>
              </a:gradFill>
              <a:effectLst>
                <a:outerShdw dist="38100" dir="2700000" algn="tl" rotWithShape="0">
                  <a:schemeClr val="accent2"/>
                </a:outerShdw>
              </a:effectLst>
              <a:latin typeface="汉仪唐美人简" panose="00020600040101010101" charset="-122"/>
              <a:ea typeface="汉仪唐美人简" panose="00020600040101010101"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2" nodeType="with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wedg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5" grpId="2"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32000" y="1509395"/>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29" name="文本框 28"/>
          <p:cNvSpPr txBox="1"/>
          <p:nvPr/>
        </p:nvSpPr>
        <p:spPr>
          <a:xfrm>
            <a:off x="3556000" y="2781935"/>
            <a:ext cx="2703195" cy="1877437"/>
          </a:xfrm>
          <a:prstGeom prst="rect">
            <a:avLst/>
          </a:prstGeom>
          <a:noFill/>
        </p:spPr>
        <p:txBody>
          <a:bodyPr wrap="square" rtlCol="0">
            <a:spAutoFit/>
          </a:bodyPr>
          <a:lstStyle/>
          <a:p>
            <a:r>
              <a:rPr lang="zh-CN" altLang="en-US" dirty="0"/>
              <a:t> </a:t>
            </a:r>
            <a:r>
              <a:rPr lang="en-US" altLang="zh-CN" sz="2800" b="1" dirty="0">
                <a:latin typeface="Times New Roman" panose="02020603050405020304"/>
                <a:ea typeface="宋体" panose="02010600030101010101" pitchFamily="2" charset="-122"/>
                <a:cs typeface="Times New Roman" panose="02020603050405020304"/>
                <a:sym typeface="+mn-ea"/>
              </a:rPr>
              <a:t>sacrifice</a:t>
            </a:r>
            <a:endParaRPr lang="en-US" altLang="zh-CN" sz="2800" b="1" dirty="0">
              <a:latin typeface="Times New Roman" panose="02020603050405020304"/>
              <a:ea typeface="宋体" panose="02010600030101010101" pitchFamily="2" charset="-122"/>
              <a:cs typeface="Times New Roman" panose="02020603050405020304"/>
              <a:sym typeface="+mn-ea"/>
            </a:endParaRPr>
          </a:p>
          <a:p>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n. </a:t>
            </a:r>
            <a:r>
              <a:rPr lang="en-US" altLang="zh-CN" sz="2000" dirty="0" err="1" smtClean="0">
                <a:latin typeface="黑体" panose="02010609060101010101" charset="-122"/>
                <a:ea typeface="黑体" panose="02010609060101010101" charset="-122"/>
                <a:cs typeface="微软雅黑" panose="020B0503020204020204" charset="-122"/>
              </a:rPr>
              <a:t>牺牲</a:t>
            </a:r>
            <a:r>
              <a:rPr lang="zh-CN" altLang="en-US" sz="2000" dirty="0" smtClean="0">
                <a:latin typeface="黑体" panose="02010609060101010101" charset="-122"/>
                <a:ea typeface="黑体" panose="02010609060101010101" charset="-122"/>
                <a:cs typeface="微软雅黑" panose="020B0503020204020204" charset="-122"/>
              </a:rPr>
              <a:t>，献出；祭品；供奉</a:t>
            </a:r>
            <a:endParaRPr lang="en-US" altLang="zh-CN" sz="2000" dirty="0">
              <a:latin typeface="黑体" panose="02010609060101010101" charset="-122"/>
              <a:ea typeface="黑体" panose="02010609060101010101" charset="-122"/>
              <a:cs typeface="微软雅黑" panose="020B0503020204020204" charset="-122"/>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v. </a:t>
            </a:r>
            <a:r>
              <a:rPr lang="en-US" altLang="zh-CN" sz="2000" dirty="0" err="1" smtClean="0">
                <a:latin typeface="黑体" panose="02010609060101010101" charset="-122"/>
                <a:ea typeface="黑体" panose="02010609060101010101" charset="-122"/>
                <a:cs typeface="微软雅黑" panose="020B0503020204020204" charset="-122"/>
              </a:rPr>
              <a:t>牺牲</a:t>
            </a:r>
            <a:r>
              <a:rPr lang="zh-CN" altLang="en-US" sz="2000" dirty="0" smtClean="0">
                <a:latin typeface="黑体" panose="02010609060101010101" charset="-122"/>
                <a:ea typeface="黑体" panose="02010609060101010101" charset="-122"/>
                <a:cs typeface="微软雅黑" panose="020B0503020204020204" charset="-122"/>
              </a:rPr>
              <a:t>，献出；献祭</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19" name="文本框 18"/>
          <p:cNvSpPr txBox="1"/>
          <p:nvPr/>
        </p:nvSpPr>
        <p:spPr>
          <a:xfrm>
            <a:off x="6885305" y="2649855"/>
            <a:ext cx="3333750" cy="2554545"/>
          </a:xfrm>
          <a:prstGeom prst="rect">
            <a:avLst/>
          </a:prstGeom>
          <a:noFill/>
        </p:spPr>
        <p:txBody>
          <a:bodyPr wrap="square" rtlCol="0">
            <a:spAutoFit/>
          </a:bodyPr>
          <a:lstStyle/>
          <a:p>
            <a:pPr algn="l"/>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You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don’t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have to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sacrifice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environmental protection to promote economic growth.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algn="l"/>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algn="l"/>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你们没有必要牺牲环保来促进经济增长。</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32000" y="1509395"/>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29" name="文本框 28"/>
          <p:cNvSpPr txBox="1"/>
          <p:nvPr/>
        </p:nvSpPr>
        <p:spPr>
          <a:xfrm>
            <a:off x="3556000" y="2781935"/>
            <a:ext cx="2703195" cy="1260475"/>
          </a:xfrm>
          <a:prstGeom prst="rect">
            <a:avLst/>
          </a:prstGeom>
          <a:noFill/>
        </p:spPr>
        <p:txBody>
          <a:bodyPr wrap="square" rtlCol="0">
            <a:spAutoFit/>
          </a:bodyPr>
          <a:lstStyle/>
          <a:p>
            <a:r>
              <a:rPr lang="zh-CN" altLang="en-US" dirty="0"/>
              <a:t> </a:t>
            </a:r>
            <a:r>
              <a:rPr lang="en-US" altLang="zh-CN" sz="2800" b="1" dirty="0">
                <a:latin typeface="Times New Roman" panose="02020603050405020304"/>
                <a:ea typeface="宋体" panose="02010600030101010101" pitchFamily="2" charset="-122"/>
                <a:cs typeface="Times New Roman" panose="02020603050405020304"/>
                <a:sym typeface="+mn-ea"/>
              </a:rPr>
              <a:t>numerous </a:t>
            </a:r>
            <a:endParaRPr lang="en-US" altLang="zh-CN" sz="2800" b="1" dirty="0">
              <a:latin typeface="Times New Roman" panose="02020603050405020304"/>
              <a:ea typeface="宋体" panose="02010600030101010101" pitchFamily="2" charset="-122"/>
              <a:cs typeface="Times New Roman" panose="02020603050405020304"/>
              <a:sym typeface="+mn-ea"/>
            </a:endParaRPr>
          </a:p>
          <a:p>
            <a:endParaRPr lang="en-US" altLang="zh-CN" sz="2800" b="1" dirty="0">
              <a:latin typeface="Times New Roman" panose="02020603050405020304"/>
              <a:ea typeface="宋体" panose="02010600030101010101" pitchFamily="2" charset="-122"/>
              <a:cs typeface="Times New Roman" panose="02020603050405020304"/>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adj. </a:t>
            </a:r>
            <a:r>
              <a:rPr lang="en-US" altLang="zh-CN" sz="2000" dirty="0">
                <a:latin typeface="黑体" panose="02010609060101010101" charset="-122"/>
                <a:ea typeface="黑体" panose="02010609060101010101" charset="-122"/>
                <a:cs typeface="微软雅黑" panose="020B0503020204020204" charset="-122"/>
              </a:rPr>
              <a:t>众多的，许多的</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19" name="文本框 18"/>
          <p:cNvSpPr txBox="1"/>
          <p:nvPr/>
        </p:nvSpPr>
        <p:spPr>
          <a:xfrm>
            <a:off x="7023100" y="2776220"/>
            <a:ext cx="3075940" cy="1877437"/>
          </a:xfrm>
          <a:prstGeom prst="rect">
            <a:avLst/>
          </a:prstGeom>
          <a:noFill/>
        </p:spPr>
        <p:txBody>
          <a:bodyPr wrap="square" rtlCol="0">
            <a:spAutoFit/>
          </a:bodyPr>
          <a:lstStyle/>
          <a:p>
            <a:pPr algn="l"/>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He has been late on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numerous</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occasions.</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algn="l"/>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algn="l"/>
            <a:r>
              <a:rPr lang="en-US" altLang="zh-CN" sz="2000" b="1" dirty="0" err="1" smtClean="0">
                <a:latin typeface="Times New Roman" panose="02020603050405020304" pitchFamily="18" charset="0"/>
                <a:ea typeface="宋体" panose="02010600030101010101" pitchFamily="2" charset="-122"/>
                <a:cs typeface="Times New Roman" panose="02020603050405020304" pitchFamily="18" charset="0"/>
              </a:rPr>
              <a:t>他已经迟到过无数次了</a:t>
            </a:r>
            <a:r>
              <a:rPr lang="zh-CN" altLang="en-US" sz="2000" b="1"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32000" y="1509395"/>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29" name="文本框 28"/>
          <p:cNvSpPr txBox="1"/>
          <p:nvPr/>
        </p:nvSpPr>
        <p:spPr>
          <a:xfrm>
            <a:off x="3556000" y="2781935"/>
            <a:ext cx="2703195" cy="1445260"/>
          </a:xfrm>
          <a:prstGeom prst="rect">
            <a:avLst/>
          </a:prstGeom>
          <a:noFill/>
        </p:spPr>
        <p:txBody>
          <a:bodyPr wrap="square" rtlCol="0">
            <a:spAutoFit/>
          </a:bodyPr>
          <a:lstStyle/>
          <a:p>
            <a:r>
              <a:rPr lang="zh-CN" altLang="en-US" sz="2800" dirty="0"/>
              <a:t> </a:t>
            </a:r>
            <a:r>
              <a:rPr lang="en-US" altLang="zh-CN" sz="2800" b="1" dirty="0">
                <a:latin typeface="Times New Roman" panose="02020603050405020304"/>
                <a:ea typeface="宋体" panose="02010600030101010101" pitchFamily="2" charset="-122"/>
                <a:cs typeface="Times New Roman" panose="02020603050405020304"/>
                <a:sym typeface="+mn-ea"/>
              </a:rPr>
              <a:t>complaint </a:t>
            </a:r>
            <a:endParaRPr lang="en-US" altLang="zh-CN" sz="2800" b="1" dirty="0">
              <a:latin typeface="Times New Roman" panose="02020603050405020304"/>
              <a:ea typeface="宋体" panose="02010600030101010101" pitchFamily="2" charset="-122"/>
              <a:cs typeface="Times New Roman" panose="02020603050405020304"/>
              <a:sym typeface="+mn-ea"/>
            </a:endParaRPr>
          </a:p>
          <a:p>
            <a:endParaRPr lang="en-US" altLang="zh-CN" sz="2000" b="1" dirty="0">
              <a:latin typeface="Times New Roman" panose="02020603050405020304"/>
              <a:ea typeface="宋体" panose="02010600030101010101" pitchFamily="2" charset="-122"/>
              <a:cs typeface="Times New Roman" panose="02020603050405020304"/>
              <a:sym typeface="+mn-ea"/>
            </a:endParaRPr>
          </a:p>
          <a:p>
            <a:r>
              <a:rPr lang="en-US" altLang="zh-CN" sz="2000" b="1" i="1" dirty="0">
                <a:latin typeface="Times New Roman" panose="02020603050405020304"/>
                <a:ea typeface="宋体" panose="02010600030101010101" pitchFamily="2" charset="-122"/>
                <a:cs typeface="Times New Roman" panose="02020603050405020304"/>
                <a:sym typeface="+mn-ea"/>
              </a:rPr>
              <a:t>n.</a:t>
            </a:r>
            <a:r>
              <a:rPr lang="en-US" altLang="zh-CN" sz="2000" b="1" dirty="0">
                <a:latin typeface="Times New Roman" panose="02020603050405020304"/>
                <a:ea typeface="宋体" panose="02010600030101010101" pitchFamily="2" charset="-122"/>
                <a:cs typeface="Times New Roman" panose="02020603050405020304"/>
                <a:sym typeface="+mn-ea"/>
              </a:rPr>
              <a:t> 抱怨，埋怨</a:t>
            </a:r>
            <a:endParaRPr lang="en-US" altLang="zh-CN" sz="2000" b="1" dirty="0">
              <a:latin typeface="Times New Roman" panose="02020603050405020304"/>
              <a:ea typeface="宋体" panose="02010600030101010101" pitchFamily="2" charset="-122"/>
              <a:cs typeface="Times New Roman" panose="02020603050405020304"/>
              <a:sym typeface="+mn-ea"/>
            </a:endParaRPr>
          </a:p>
          <a:p>
            <a:endParaRPr lang="en-US" altLang="zh-CN" sz="2000" b="1" dirty="0">
              <a:latin typeface="Times New Roman" panose="02020603050405020304"/>
              <a:ea typeface="宋体" panose="02010600030101010101" pitchFamily="2" charset="-122"/>
              <a:cs typeface="Times New Roman" panose="02020603050405020304"/>
              <a:sym typeface="+mn-ea"/>
            </a:endParaRPr>
          </a:p>
        </p:txBody>
      </p:sp>
      <p:sp>
        <p:nvSpPr>
          <p:cNvPr id="19" name="文本框 18"/>
          <p:cNvSpPr txBox="1"/>
          <p:nvPr/>
        </p:nvSpPr>
        <p:spPr>
          <a:xfrm>
            <a:off x="7023100" y="2776220"/>
            <a:ext cx="3075940" cy="2306955"/>
          </a:xfrm>
          <a:prstGeom prst="rect">
            <a:avLst/>
          </a:prstGeom>
          <a:noFill/>
        </p:spPr>
        <p:txBody>
          <a:bodyPr wrap="square" rtlCol="0">
            <a:spAutoFit/>
          </a:bodyPr>
          <a:lstStyle/>
          <a:p>
            <a:pPr algn="l"/>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i="1" dirty="0">
                <a:latin typeface="Times New Roman" panose="02020603050405020304"/>
                <a:ea typeface="宋体" panose="02010600030101010101" pitchFamily="2" charset="-122"/>
                <a:cs typeface="Times New Roman" panose="02020603050405020304"/>
                <a:sym typeface="+mn-ea"/>
              </a:rPr>
              <a:t>e.g. </a:t>
            </a:r>
            <a:r>
              <a:rPr lang="en-US" altLang="zh-CN" sz="2000" b="1" dirty="0">
                <a:latin typeface="Times New Roman" panose="02020603050405020304"/>
                <a:ea typeface="宋体" panose="02010600030101010101" pitchFamily="2" charset="-122"/>
                <a:cs typeface="Times New Roman" panose="02020603050405020304"/>
                <a:sym typeface="+mn-ea"/>
              </a:rPr>
              <a:t>The food was excellent—I had no cause for </a:t>
            </a:r>
            <a:r>
              <a:rPr lang="en-US" altLang="zh-CN" sz="2000" b="1" dirty="0">
                <a:solidFill>
                  <a:srgbClr val="FF0000"/>
                </a:solidFill>
                <a:latin typeface="Times New Roman" panose="02020603050405020304"/>
                <a:ea typeface="宋体" panose="02010600030101010101" pitchFamily="2" charset="-122"/>
                <a:cs typeface="Times New Roman" panose="02020603050405020304"/>
                <a:sym typeface="+mn-ea"/>
              </a:rPr>
              <a:t>complaint</a:t>
            </a:r>
            <a:r>
              <a:rPr lang="en-US" altLang="zh-CN" sz="2000" b="1" dirty="0">
                <a:latin typeface="Times New Roman" panose="02020603050405020304"/>
                <a:ea typeface="宋体" panose="02010600030101010101" pitchFamily="2" charset="-122"/>
                <a:cs typeface="Times New Roman" panose="02020603050405020304"/>
                <a:sym typeface="+mn-ea"/>
              </a:rPr>
              <a:t>.</a:t>
            </a:r>
            <a:endParaRPr lang="en-US" altLang="zh-CN" sz="2000" b="1" dirty="0">
              <a:latin typeface="Times New Roman" panose="02020603050405020304"/>
              <a:ea typeface="宋体" panose="02010600030101010101" pitchFamily="2" charset="-122"/>
              <a:cs typeface="Times New Roman" panose="02020603050405020304"/>
              <a:sym typeface="+mn-ea"/>
            </a:endParaRPr>
          </a:p>
          <a:p>
            <a:pPr algn="l"/>
            <a:endParaRPr lang="en-US" altLang="zh-CN" sz="2000" b="1" dirty="0">
              <a:latin typeface="Times New Roman" panose="02020603050405020304"/>
              <a:ea typeface="宋体" panose="02010600030101010101" pitchFamily="2" charset="-122"/>
              <a:cs typeface="Times New Roman" panose="02020603050405020304"/>
              <a:sym typeface="+mn-ea"/>
            </a:endParaRPr>
          </a:p>
          <a:p>
            <a:pPr algn="l"/>
            <a:r>
              <a:rPr lang="en-US" altLang="zh-CN" sz="2000" b="1" dirty="0">
                <a:latin typeface="Times New Roman" panose="02020603050405020304"/>
                <a:ea typeface="宋体" panose="02010600030101010101" pitchFamily="2" charset="-122"/>
                <a:cs typeface="Times New Roman" panose="02020603050405020304"/>
                <a:sym typeface="+mn-ea"/>
              </a:rPr>
              <a:t>饭菜好极了，我没理由抱怨。</a:t>
            </a:r>
            <a:endParaRPr lang="en-US" altLang="zh-CN" sz="2000" b="1" dirty="0">
              <a:latin typeface="Times New Roman" panose="02020603050405020304"/>
              <a:ea typeface="宋体" panose="02010600030101010101" pitchFamily="2" charset="-122"/>
              <a:cs typeface="Times New Roman" panose="02020603050405020304"/>
              <a:sym typeface="+mn-ea"/>
            </a:endParaRPr>
          </a:p>
          <a:p>
            <a:pPr algn="l"/>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32000" y="1509395"/>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29" name="文本框 28"/>
          <p:cNvSpPr txBox="1"/>
          <p:nvPr/>
        </p:nvSpPr>
        <p:spPr>
          <a:xfrm>
            <a:off x="3556000" y="2781935"/>
            <a:ext cx="2703195" cy="2061210"/>
          </a:xfrm>
          <a:prstGeom prst="rect">
            <a:avLst/>
          </a:prstGeom>
          <a:noFill/>
        </p:spPr>
        <p:txBody>
          <a:bodyPr wrap="square" rtlCol="0">
            <a:spAutoFit/>
          </a:bodyPr>
          <a:lstStyle/>
          <a:p>
            <a:r>
              <a:rPr lang="zh-CN" altLang="en-US" sz="2800" dirty="0"/>
              <a:t> </a:t>
            </a:r>
            <a:r>
              <a:rPr lang="en-US" altLang="zh-CN" sz="2800" b="1" dirty="0">
                <a:latin typeface="Times New Roman" panose="02020603050405020304"/>
                <a:ea typeface="宋体" panose="02010600030101010101" pitchFamily="2" charset="-122"/>
                <a:cs typeface="Times New Roman" panose="02020603050405020304"/>
                <a:sym typeface="+mn-ea"/>
              </a:rPr>
              <a:t>regret </a:t>
            </a:r>
            <a:endParaRPr lang="en-US" altLang="zh-CN" sz="2800" b="1" dirty="0">
              <a:latin typeface="Times New Roman" panose="02020603050405020304"/>
              <a:ea typeface="宋体" panose="02010600030101010101" pitchFamily="2" charset="-122"/>
              <a:cs typeface="Times New Roman" panose="02020603050405020304"/>
              <a:sym typeface="+mn-ea"/>
            </a:endParaRPr>
          </a:p>
          <a:p>
            <a:endParaRPr lang="en-US" altLang="zh-CN" sz="2000" b="1" dirty="0">
              <a:latin typeface="Times New Roman" panose="02020603050405020304"/>
              <a:ea typeface="宋体" panose="02010600030101010101" pitchFamily="2" charset="-122"/>
              <a:cs typeface="Times New Roman" panose="02020603050405020304"/>
              <a:sym typeface="+mn-ea"/>
            </a:endParaRPr>
          </a:p>
          <a:p>
            <a:r>
              <a:rPr lang="en-US" altLang="zh-CN" sz="2000" b="1" i="1" dirty="0">
                <a:latin typeface="Times New Roman" panose="02020603050405020304"/>
                <a:ea typeface="宋体" panose="02010600030101010101" pitchFamily="2" charset="-122"/>
                <a:cs typeface="Times New Roman" panose="02020603050405020304"/>
                <a:sym typeface="+mn-ea"/>
              </a:rPr>
              <a:t>n. </a:t>
            </a:r>
            <a:r>
              <a:rPr lang="en-US" altLang="zh-CN" sz="2000" b="1" dirty="0">
                <a:latin typeface="Times New Roman" panose="02020603050405020304"/>
                <a:ea typeface="宋体" panose="02010600030101010101" pitchFamily="2" charset="-122"/>
                <a:cs typeface="Times New Roman" panose="02020603050405020304"/>
                <a:sym typeface="+mn-ea"/>
              </a:rPr>
              <a:t>懊悔，惋惜 </a:t>
            </a:r>
            <a:endParaRPr lang="en-US" altLang="zh-CN" sz="2000" b="1" dirty="0">
              <a:latin typeface="Times New Roman" panose="02020603050405020304"/>
              <a:ea typeface="宋体" panose="02010600030101010101" pitchFamily="2" charset="-122"/>
              <a:cs typeface="Times New Roman" panose="02020603050405020304"/>
              <a:sym typeface="+mn-ea"/>
            </a:endParaRPr>
          </a:p>
          <a:p>
            <a:r>
              <a:rPr lang="en-US" altLang="zh-CN" sz="2000" b="1" i="1" dirty="0">
                <a:latin typeface="Times New Roman" panose="02020603050405020304"/>
                <a:ea typeface="宋体" panose="02010600030101010101" pitchFamily="2" charset="-122"/>
                <a:cs typeface="Times New Roman" panose="02020603050405020304"/>
                <a:sym typeface="+mn-ea"/>
              </a:rPr>
              <a:t>v. </a:t>
            </a:r>
            <a:r>
              <a:rPr lang="en-US" altLang="zh-CN" sz="2000" b="1" dirty="0">
                <a:latin typeface="Times New Roman" panose="02020603050405020304"/>
                <a:ea typeface="宋体" panose="02010600030101010101" pitchFamily="2" charset="-122"/>
                <a:cs typeface="Times New Roman" panose="02020603050405020304"/>
                <a:sym typeface="+mn-ea"/>
              </a:rPr>
              <a:t>对</a:t>
            </a:r>
            <a:r>
              <a:rPr sz="2000" dirty="0">
                <a:latin typeface="黑体" panose="02010609060101010101" charset="-122"/>
                <a:ea typeface="黑体" panose="02010609060101010101" charset="-122"/>
                <a:cs typeface="微软雅黑" panose="020B0503020204020204" charset="-122"/>
                <a:sym typeface="+mn-ea"/>
              </a:rPr>
              <a:t>……</a:t>
            </a:r>
            <a:r>
              <a:rPr lang="en-US" altLang="zh-CN" sz="2000" b="1" dirty="0">
                <a:latin typeface="Times New Roman" panose="02020603050405020304"/>
                <a:ea typeface="宋体" panose="02010600030101010101" pitchFamily="2" charset="-122"/>
                <a:cs typeface="Times New Roman" panose="02020603050405020304"/>
                <a:sym typeface="+mn-ea"/>
              </a:rPr>
              <a:t>感到抱歉，对</a:t>
            </a:r>
            <a:r>
              <a:rPr sz="2000" dirty="0">
                <a:latin typeface="黑体" panose="02010609060101010101" charset="-122"/>
                <a:ea typeface="黑体" panose="02010609060101010101" charset="-122"/>
                <a:cs typeface="微软雅黑" panose="020B0503020204020204" charset="-122"/>
                <a:sym typeface="+mn-ea"/>
              </a:rPr>
              <a:t>……</a:t>
            </a:r>
            <a:r>
              <a:rPr lang="en-US" altLang="zh-CN" sz="2000" b="1" dirty="0">
                <a:latin typeface="Times New Roman" panose="02020603050405020304"/>
                <a:ea typeface="宋体" panose="02010600030101010101" pitchFamily="2" charset="-122"/>
                <a:cs typeface="Times New Roman" panose="02020603050405020304"/>
                <a:sym typeface="+mn-ea"/>
              </a:rPr>
              <a:t>感到遗憾</a:t>
            </a:r>
            <a:endParaRPr lang="en-US" altLang="zh-CN" sz="2000" b="1" dirty="0">
              <a:latin typeface="Times New Roman" panose="02020603050405020304"/>
              <a:ea typeface="宋体" panose="02010600030101010101" pitchFamily="2" charset="-122"/>
              <a:cs typeface="Times New Roman" panose="02020603050405020304"/>
              <a:sym typeface="+mn-ea"/>
            </a:endParaRPr>
          </a:p>
          <a:p>
            <a:endParaRPr lang="en-US" altLang="zh-CN" sz="2000" b="1" dirty="0">
              <a:latin typeface="Times New Roman" panose="02020603050405020304"/>
              <a:ea typeface="宋体" panose="02010600030101010101" pitchFamily="2" charset="-122"/>
              <a:cs typeface="Times New Roman" panose="02020603050405020304"/>
              <a:sym typeface="+mn-ea"/>
            </a:endParaRPr>
          </a:p>
        </p:txBody>
      </p:sp>
      <p:sp>
        <p:nvSpPr>
          <p:cNvPr id="19" name="文本框 18"/>
          <p:cNvSpPr txBox="1"/>
          <p:nvPr/>
        </p:nvSpPr>
        <p:spPr>
          <a:xfrm>
            <a:off x="7023100" y="2781935"/>
            <a:ext cx="3075940" cy="1322070"/>
          </a:xfrm>
          <a:prstGeom prst="rect">
            <a:avLst/>
          </a:prstGeom>
          <a:noFill/>
        </p:spPr>
        <p:txBody>
          <a:bodyPr wrap="square" rtlCol="0">
            <a:spAutoFit/>
          </a:bodyPr>
          <a:lstStyle/>
          <a:p>
            <a:pPr algn="l"/>
            <a:r>
              <a:rPr lang="en-US" altLang="zh-CN" sz="2000" b="1" i="1" dirty="0">
                <a:latin typeface="Times New Roman" panose="02020603050405020304"/>
                <a:ea typeface="宋体" panose="02010600030101010101" pitchFamily="2" charset="-122"/>
                <a:cs typeface="Times New Roman" panose="02020603050405020304"/>
                <a:sym typeface="+mn-ea"/>
              </a:rPr>
              <a:t>e.g.</a:t>
            </a:r>
            <a:r>
              <a:rPr lang="en-US" altLang="zh-CN" sz="2000" b="1" dirty="0">
                <a:latin typeface="Times New Roman" panose="02020603050405020304"/>
                <a:ea typeface="宋体" panose="02010600030101010101" pitchFamily="2" charset="-122"/>
                <a:cs typeface="Times New Roman" panose="02020603050405020304"/>
                <a:sym typeface="+mn-ea"/>
              </a:rPr>
              <a:t> I deeply </a:t>
            </a:r>
            <a:r>
              <a:rPr lang="en-US" altLang="zh-CN" sz="2000" b="1" dirty="0">
                <a:solidFill>
                  <a:srgbClr val="FF0000"/>
                </a:solidFill>
                <a:latin typeface="Times New Roman" panose="02020603050405020304"/>
                <a:ea typeface="宋体" panose="02010600030101010101" pitchFamily="2" charset="-122"/>
                <a:cs typeface="Times New Roman" panose="02020603050405020304"/>
                <a:sym typeface="+mn-ea"/>
              </a:rPr>
              <a:t>regret</a:t>
            </a:r>
            <a:r>
              <a:rPr lang="en-US" altLang="zh-CN" sz="2000" b="1" dirty="0">
                <a:latin typeface="Times New Roman" panose="02020603050405020304"/>
                <a:ea typeface="宋体" panose="02010600030101010101" pitchFamily="2" charset="-122"/>
                <a:cs typeface="Times New Roman" panose="02020603050405020304"/>
                <a:sym typeface="+mn-ea"/>
              </a:rPr>
              <a:t> what I said.</a:t>
            </a:r>
            <a:endParaRPr lang="en-US" altLang="zh-CN" sz="2000" b="1" dirty="0">
              <a:latin typeface="Times New Roman" panose="02020603050405020304"/>
              <a:ea typeface="宋体" panose="02010600030101010101" pitchFamily="2" charset="-122"/>
              <a:cs typeface="Times New Roman" panose="02020603050405020304"/>
              <a:sym typeface="+mn-ea"/>
            </a:endParaRPr>
          </a:p>
          <a:p>
            <a:pPr algn="l"/>
            <a:endParaRPr lang="en-US" altLang="zh-CN" sz="2000" b="1" dirty="0">
              <a:latin typeface="Times New Roman" panose="02020603050405020304"/>
              <a:ea typeface="宋体" panose="02010600030101010101" pitchFamily="2" charset="-122"/>
              <a:cs typeface="Times New Roman" panose="02020603050405020304"/>
              <a:sym typeface="+mn-ea"/>
            </a:endParaRPr>
          </a:p>
          <a:p>
            <a:pPr algn="l"/>
            <a:r>
              <a:rPr lang="en-US" altLang="zh-CN" sz="2000" b="1" dirty="0">
                <a:latin typeface="Times New Roman" panose="02020603050405020304"/>
                <a:ea typeface="宋体" panose="02010600030101010101" pitchFamily="2" charset="-122"/>
                <a:cs typeface="Times New Roman" panose="02020603050405020304"/>
                <a:sym typeface="+mn-ea"/>
              </a:rPr>
              <a:t>我非常后悔说了那些话。</a:t>
            </a:r>
            <a:endParaRPr lang="en-US" altLang="zh-CN" sz="2000" b="1" dirty="0">
              <a:latin typeface="Times New Roman" panose="02020603050405020304" pitchFamily="18" charset="0"/>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搜索一下" descr="7b0a202020202274657874626f78223a20227b5c2263617465676f72795f69645c223a31303431372c5c2269645c223a32303334313037357d220a7d0a"/>
          <p:cNvGrpSpPr/>
          <p:nvPr/>
        </p:nvGrpSpPr>
        <p:grpSpPr>
          <a:xfrm>
            <a:off x="4558665" y="322580"/>
            <a:ext cx="7035800" cy="697865"/>
            <a:chOff x="3111422" y="2570271"/>
            <a:chExt cx="5734921" cy="1068388"/>
          </a:xfrm>
        </p:grpSpPr>
        <p:grpSp>
          <p:nvGrpSpPr>
            <p:cNvPr id="19" name="Group 4"/>
            <p:cNvGrpSpPr>
              <a:grpSpLocks noChangeAspect="1"/>
            </p:cNvGrpSpPr>
            <p:nvPr/>
          </p:nvGrpSpPr>
          <p:grpSpPr bwMode="auto">
            <a:xfrm>
              <a:off x="3345656" y="2570271"/>
              <a:ext cx="5500687" cy="1068388"/>
              <a:chOff x="2163" y="1524"/>
              <a:chExt cx="3465" cy="673"/>
            </a:xfrm>
          </p:grpSpPr>
          <p:sp>
            <p:nvSpPr>
              <p:cNvPr id="21" name="Freeform 5"/>
              <p:cNvSpPr/>
              <p:nvPr/>
            </p:nvSpPr>
            <p:spPr bwMode="auto">
              <a:xfrm>
                <a:off x="2163" y="1524"/>
                <a:ext cx="3465" cy="542"/>
              </a:xfrm>
              <a:custGeom>
                <a:avLst/>
                <a:gdLst>
                  <a:gd name="T0" fmla="*/ 1389 w 1506"/>
                  <a:gd name="T1" fmla="*/ 0 h 235"/>
                  <a:gd name="T2" fmla="*/ 118 w 1506"/>
                  <a:gd name="T3" fmla="*/ 0 h 235"/>
                  <a:gd name="T4" fmla="*/ 0 w 1506"/>
                  <a:gd name="T5" fmla="*/ 118 h 235"/>
                  <a:gd name="T6" fmla="*/ 0 w 1506"/>
                  <a:gd name="T7" fmla="*/ 118 h 235"/>
                  <a:gd name="T8" fmla="*/ 118 w 1506"/>
                  <a:gd name="T9" fmla="*/ 235 h 235"/>
                  <a:gd name="T10" fmla="*/ 1389 w 1506"/>
                  <a:gd name="T11" fmla="*/ 235 h 235"/>
                  <a:gd name="T12" fmla="*/ 1506 w 1506"/>
                  <a:gd name="T13" fmla="*/ 118 h 235"/>
                  <a:gd name="T14" fmla="*/ 1506 w 1506"/>
                  <a:gd name="T15" fmla="*/ 118 h 235"/>
                  <a:gd name="T16" fmla="*/ 1389 w 1506"/>
                  <a:gd name="T17"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6" h="235">
                    <a:moveTo>
                      <a:pt x="1389" y="0"/>
                    </a:moveTo>
                    <a:cubicBezTo>
                      <a:pt x="118" y="0"/>
                      <a:pt x="118" y="0"/>
                      <a:pt x="118" y="0"/>
                    </a:cubicBezTo>
                    <a:cubicBezTo>
                      <a:pt x="53" y="0"/>
                      <a:pt x="0" y="53"/>
                      <a:pt x="0" y="118"/>
                    </a:cubicBezTo>
                    <a:cubicBezTo>
                      <a:pt x="0" y="118"/>
                      <a:pt x="0" y="118"/>
                      <a:pt x="0" y="118"/>
                    </a:cubicBezTo>
                    <a:cubicBezTo>
                      <a:pt x="0" y="183"/>
                      <a:pt x="53" y="235"/>
                      <a:pt x="118" y="235"/>
                    </a:cubicBezTo>
                    <a:cubicBezTo>
                      <a:pt x="1389" y="235"/>
                      <a:pt x="1389" y="235"/>
                      <a:pt x="1389" y="235"/>
                    </a:cubicBezTo>
                    <a:cubicBezTo>
                      <a:pt x="1453" y="235"/>
                      <a:pt x="1506" y="183"/>
                      <a:pt x="1506" y="118"/>
                    </a:cubicBezTo>
                    <a:cubicBezTo>
                      <a:pt x="1506" y="118"/>
                      <a:pt x="1506" y="118"/>
                      <a:pt x="1506" y="118"/>
                    </a:cubicBezTo>
                    <a:cubicBezTo>
                      <a:pt x="1506" y="53"/>
                      <a:pt x="1453" y="0"/>
                      <a:pt x="1389" y="0"/>
                    </a:cubicBezTo>
                    <a:close/>
                  </a:path>
                </a:pathLst>
              </a:custGeom>
              <a:solidFill>
                <a:srgbClr val="FFFFFF"/>
              </a:solidFill>
              <a:ln w="146050" cap="flat">
                <a:solidFill>
                  <a:srgbClr val="5E6AB3"/>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6"/>
              <p:cNvSpPr/>
              <p:nvPr/>
            </p:nvSpPr>
            <p:spPr bwMode="auto">
              <a:xfrm>
                <a:off x="4639" y="1524"/>
                <a:ext cx="989" cy="542"/>
              </a:xfrm>
              <a:custGeom>
                <a:avLst/>
                <a:gdLst>
                  <a:gd name="T0" fmla="*/ 313 w 430"/>
                  <a:gd name="T1" fmla="*/ 0 h 235"/>
                  <a:gd name="T2" fmla="*/ 0 w 430"/>
                  <a:gd name="T3" fmla="*/ 0 h 235"/>
                  <a:gd name="T4" fmla="*/ 0 w 430"/>
                  <a:gd name="T5" fmla="*/ 235 h 235"/>
                  <a:gd name="T6" fmla="*/ 313 w 430"/>
                  <a:gd name="T7" fmla="*/ 235 h 235"/>
                  <a:gd name="T8" fmla="*/ 430 w 430"/>
                  <a:gd name="T9" fmla="*/ 118 h 235"/>
                  <a:gd name="T10" fmla="*/ 430 w 430"/>
                  <a:gd name="T11" fmla="*/ 118 h 235"/>
                  <a:gd name="T12" fmla="*/ 313 w 430"/>
                  <a:gd name="T13" fmla="*/ 0 h 235"/>
                </a:gdLst>
                <a:ahLst/>
                <a:cxnLst>
                  <a:cxn ang="0">
                    <a:pos x="T0" y="T1"/>
                  </a:cxn>
                  <a:cxn ang="0">
                    <a:pos x="T2" y="T3"/>
                  </a:cxn>
                  <a:cxn ang="0">
                    <a:pos x="T4" y="T5"/>
                  </a:cxn>
                  <a:cxn ang="0">
                    <a:pos x="T6" y="T7"/>
                  </a:cxn>
                  <a:cxn ang="0">
                    <a:pos x="T8" y="T9"/>
                  </a:cxn>
                  <a:cxn ang="0">
                    <a:pos x="T10" y="T11"/>
                  </a:cxn>
                  <a:cxn ang="0">
                    <a:pos x="T12" y="T13"/>
                  </a:cxn>
                </a:cxnLst>
                <a:rect l="0" t="0" r="r" b="b"/>
                <a:pathLst>
                  <a:path w="430" h="235">
                    <a:moveTo>
                      <a:pt x="313" y="0"/>
                    </a:moveTo>
                    <a:cubicBezTo>
                      <a:pt x="0" y="0"/>
                      <a:pt x="0" y="0"/>
                      <a:pt x="0" y="0"/>
                    </a:cubicBezTo>
                    <a:cubicBezTo>
                      <a:pt x="0" y="235"/>
                      <a:pt x="0" y="235"/>
                      <a:pt x="0" y="235"/>
                    </a:cubicBezTo>
                    <a:cubicBezTo>
                      <a:pt x="313" y="235"/>
                      <a:pt x="313" y="235"/>
                      <a:pt x="313" y="235"/>
                    </a:cubicBezTo>
                    <a:cubicBezTo>
                      <a:pt x="377" y="235"/>
                      <a:pt x="430" y="183"/>
                      <a:pt x="430" y="118"/>
                    </a:cubicBezTo>
                    <a:cubicBezTo>
                      <a:pt x="430" y="118"/>
                      <a:pt x="430" y="118"/>
                      <a:pt x="430" y="118"/>
                    </a:cubicBezTo>
                    <a:cubicBezTo>
                      <a:pt x="430" y="53"/>
                      <a:pt x="377" y="0"/>
                      <a:pt x="313" y="0"/>
                    </a:cubicBezTo>
                    <a:close/>
                  </a:path>
                </a:pathLst>
              </a:custGeom>
              <a:solidFill>
                <a:srgbClr val="5E6A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7"/>
              <p:cNvSpPr>
                <a:spLocks noEditPoints="1"/>
              </p:cNvSpPr>
              <p:nvPr/>
            </p:nvSpPr>
            <p:spPr bwMode="auto">
              <a:xfrm>
                <a:off x="4940" y="1628"/>
                <a:ext cx="338" cy="339"/>
              </a:xfrm>
              <a:custGeom>
                <a:avLst/>
                <a:gdLst>
                  <a:gd name="T0" fmla="*/ 142 w 147"/>
                  <a:gd name="T1" fmla="*/ 141 h 147"/>
                  <a:gd name="T2" fmla="*/ 122 w 147"/>
                  <a:gd name="T3" fmla="*/ 141 h 147"/>
                  <a:gd name="T4" fmla="*/ 98 w 147"/>
                  <a:gd name="T5" fmla="*/ 117 h 147"/>
                  <a:gd name="T6" fmla="*/ 64 w 147"/>
                  <a:gd name="T7" fmla="*/ 128 h 147"/>
                  <a:gd name="T8" fmla="*/ 0 w 147"/>
                  <a:gd name="T9" fmla="*/ 64 h 147"/>
                  <a:gd name="T10" fmla="*/ 64 w 147"/>
                  <a:gd name="T11" fmla="*/ 0 h 147"/>
                  <a:gd name="T12" fmla="*/ 128 w 147"/>
                  <a:gd name="T13" fmla="*/ 64 h 147"/>
                  <a:gd name="T14" fmla="*/ 117 w 147"/>
                  <a:gd name="T15" fmla="*/ 98 h 147"/>
                  <a:gd name="T16" fmla="*/ 142 w 147"/>
                  <a:gd name="T17" fmla="*/ 122 h 147"/>
                  <a:gd name="T18" fmla="*/ 142 w 147"/>
                  <a:gd name="T19" fmla="*/ 141 h 147"/>
                  <a:gd name="T20" fmla="*/ 64 w 147"/>
                  <a:gd name="T21" fmla="*/ 18 h 147"/>
                  <a:gd name="T22" fmla="*/ 18 w 147"/>
                  <a:gd name="T23" fmla="*/ 64 h 147"/>
                  <a:gd name="T24" fmla="*/ 64 w 147"/>
                  <a:gd name="T25" fmla="*/ 109 h 147"/>
                  <a:gd name="T26" fmla="*/ 109 w 147"/>
                  <a:gd name="T27" fmla="*/ 64 h 147"/>
                  <a:gd name="T28" fmla="*/ 64 w 147"/>
                  <a:gd name="T29" fmla="*/ 1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 h="147">
                    <a:moveTo>
                      <a:pt x="142" y="141"/>
                    </a:moveTo>
                    <a:cubicBezTo>
                      <a:pt x="136" y="147"/>
                      <a:pt x="128" y="147"/>
                      <a:pt x="122" y="141"/>
                    </a:cubicBezTo>
                    <a:cubicBezTo>
                      <a:pt x="98" y="117"/>
                      <a:pt x="98" y="117"/>
                      <a:pt x="98" y="117"/>
                    </a:cubicBezTo>
                    <a:cubicBezTo>
                      <a:pt x="88" y="124"/>
                      <a:pt x="76" y="128"/>
                      <a:pt x="64" y="128"/>
                    </a:cubicBezTo>
                    <a:cubicBezTo>
                      <a:pt x="29" y="128"/>
                      <a:pt x="0" y="99"/>
                      <a:pt x="0" y="64"/>
                    </a:cubicBezTo>
                    <a:cubicBezTo>
                      <a:pt x="0" y="29"/>
                      <a:pt x="29" y="0"/>
                      <a:pt x="64" y="0"/>
                    </a:cubicBezTo>
                    <a:cubicBezTo>
                      <a:pt x="99" y="0"/>
                      <a:pt x="128" y="29"/>
                      <a:pt x="128" y="64"/>
                    </a:cubicBezTo>
                    <a:cubicBezTo>
                      <a:pt x="128" y="76"/>
                      <a:pt x="124" y="88"/>
                      <a:pt x="117" y="98"/>
                    </a:cubicBezTo>
                    <a:cubicBezTo>
                      <a:pt x="142" y="122"/>
                      <a:pt x="142" y="122"/>
                      <a:pt x="142" y="122"/>
                    </a:cubicBezTo>
                    <a:cubicBezTo>
                      <a:pt x="147" y="127"/>
                      <a:pt x="147" y="136"/>
                      <a:pt x="142" y="141"/>
                    </a:cubicBezTo>
                    <a:close/>
                    <a:moveTo>
                      <a:pt x="64" y="18"/>
                    </a:moveTo>
                    <a:cubicBezTo>
                      <a:pt x="39" y="18"/>
                      <a:pt x="18" y="39"/>
                      <a:pt x="18" y="64"/>
                    </a:cubicBezTo>
                    <a:cubicBezTo>
                      <a:pt x="18" y="89"/>
                      <a:pt x="39" y="109"/>
                      <a:pt x="64" y="109"/>
                    </a:cubicBezTo>
                    <a:cubicBezTo>
                      <a:pt x="89" y="109"/>
                      <a:pt x="109" y="89"/>
                      <a:pt x="109" y="64"/>
                    </a:cubicBezTo>
                    <a:cubicBezTo>
                      <a:pt x="109" y="39"/>
                      <a:pt x="89" y="18"/>
                      <a:pt x="64"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8"/>
              <p:cNvSpPr/>
              <p:nvPr/>
            </p:nvSpPr>
            <p:spPr bwMode="auto">
              <a:xfrm>
                <a:off x="4575" y="1797"/>
                <a:ext cx="365" cy="400"/>
              </a:xfrm>
              <a:custGeom>
                <a:avLst/>
                <a:gdLst>
                  <a:gd name="T0" fmla="*/ 556 w 556"/>
                  <a:gd name="T1" fmla="*/ 542 h 879"/>
                  <a:gd name="T2" fmla="*/ 23 w 556"/>
                  <a:gd name="T3" fmla="*/ 0 h 879"/>
                  <a:gd name="T4" fmla="*/ 0 w 556"/>
                  <a:gd name="T5" fmla="*/ 759 h 879"/>
                  <a:gd name="T6" fmla="*/ 188 w 556"/>
                  <a:gd name="T7" fmla="*/ 609 h 879"/>
                  <a:gd name="T8" fmla="*/ 294 w 556"/>
                  <a:gd name="T9" fmla="*/ 879 h 879"/>
                  <a:gd name="T10" fmla="*/ 421 w 556"/>
                  <a:gd name="T11" fmla="*/ 831 h 879"/>
                  <a:gd name="T12" fmla="*/ 315 w 556"/>
                  <a:gd name="T13" fmla="*/ 561 h 879"/>
                  <a:gd name="T14" fmla="*/ 556 w 556"/>
                  <a:gd name="T15" fmla="*/ 542 h 8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6" h="879">
                    <a:moveTo>
                      <a:pt x="556" y="542"/>
                    </a:moveTo>
                    <a:lnTo>
                      <a:pt x="23" y="0"/>
                    </a:lnTo>
                    <a:lnTo>
                      <a:pt x="0" y="759"/>
                    </a:lnTo>
                    <a:lnTo>
                      <a:pt x="188" y="609"/>
                    </a:lnTo>
                    <a:lnTo>
                      <a:pt x="294" y="879"/>
                    </a:lnTo>
                    <a:lnTo>
                      <a:pt x="421" y="831"/>
                    </a:lnTo>
                    <a:lnTo>
                      <a:pt x="315" y="561"/>
                    </a:lnTo>
                    <a:lnTo>
                      <a:pt x="556" y="542"/>
                    </a:lnTo>
                    <a:close/>
                  </a:path>
                </a:pathLst>
              </a:custGeom>
              <a:solidFill>
                <a:srgbClr val="444058"/>
              </a:solidFill>
              <a:ln w="73025" cap="flat">
                <a:solidFill>
                  <a:srgbClr val="FFFFFF"/>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0" name="文本框 19"/>
            <p:cNvSpPr txBox="1"/>
            <p:nvPr/>
          </p:nvSpPr>
          <p:spPr>
            <a:xfrm>
              <a:off x="3111422" y="2570271"/>
              <a:ext cx="4300156" cy="9877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600" b="1" dirty="0" smtClean="0">
                  <a:solidFill>
                    <a:srgbClr val="7030A0"/>
                  </a:solidFill>
                  <a:ea typeface="宋体" panose="02010600030101010101" pitchFamily="2" charset="-122"/>
                  <a:cs typeface="+mj-lt"/>
                  <a:sym typeface="+mn-ea"/>
                </a:rPr>
                <a:t>Unit Objectives</a:t>
              </a:r>
              <a:endParaRPr lang="zh-CN" altLang="zh-CN" sz="3600" b="1" dirty="0">
                <a:solidFill>
                  <a:srgbClr val="7030A0"/>
                </a:solidFill>
                <a:latin typeface="微软雅黑" panose="020B0503020204020204" charset="-122"/>
                <a:ea typeface="宋体" panose="02010600030101010101" pitchFamily="2" charset="-122"/>
                <a:cs typeface="+mj-lt"/>
                <a:sym typeface="+mn-ea"/>
              </a:endParaRPr>
            </a:p>
          </p:txBody>
        </p:sp>
      </p:grpSp>
      <p:grpSp>
        <p:nvGrpSpPr>
          <p:cNvPr id="49" name="组合 48" descr="7b0a202020202274657874626f78223a20227b5c2263617465676f72795f69645c223a31303431352c5c2269645c223a32303334303734317d220a7d0a"/>
          <p:cNvGrpSpPr/>
          <p:nvPr/>
        </p:nvGrpSpPr>
        <p:grpSpPr>
          <a:xfrm>
            <a:off x="4703445" y="1192530"/>
            <a:ext cx="7359015" cy="5475605"/>
            <a:chOff x="5543" y="3331"/>
            <a:chExt cx="8053" cy="3958"/>
          </a:xfrm>
        </p:grpSpPr>
        <p:grpSp>
          <p:nvGrpSpPr>
            <p:cNvPr id="313" name="组合 312"/>
            <p:cNvGrpSpPr/>
            <p:nvPr/>
          </p:nvGrpSpPr>
          <p:grpSpPr>
            <a:xfrm>
              <a:off x="5543" y="3331"/>
              <a:ext cx="8053" cy="3958"/>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72370" y="3485687"/>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50" name="文本框 49"/>
            <p:cNvSpPr txBox="1"/>
            <p:nvPr/>
          </p:nvSpPr>
          <p:spPr>
            <a:xfrm>
              <a:off x="5747" y="4077"/>
              <a:ext cx="7645" cy="26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spcAft>
                  <a:spcPts val="800"/>
                </a:spcAft>
              </a:pPr>
              <a:r>
                <a:rPr altLang="zh-CN" sz="2000" b="1" dirty="0">
                  <a:solidFill>
                    <a:schemeClr val="accent1">
                      <a:lumMod val="75000"/>
                    </a:schemeClr>
                  </a:solidFill>
                  <a:ea typeface="宋体" panose="02010600030101010101" pitchFamily="2" charset="-122"/>
                  <a:cs typeface="+mn-lt"/>
                  <a:sym typeface="+mn-ea"/>
                </a:rPr>
                <a:t>After learning this unit, you will be able to:</a:t>
              </a:r>
              <a:endParaRPr altLang="zh-CN" sz="2000" b="1" spc="0" dirty="0">
                <a:solidFill>
                  <a:schemeClr val="accent1">
                    <a:lumMod val="75000"/>
                  </a:schemeClr>
                </a:solidFill>
                <a:latin typeface="+mn-lt"/>
                <a:ea typeface="宋体" panose="02010600030101010101" pitchFamily="2" charset="-122"/>
                <a:cs typeface="+mn-lt"/>
              </a:endParaRPr>
            </a:p>
            <a:p>
              <a:pPr algn="l" fontAlgn="base">
                <a:lnSpc>
                  <a:spcPct val="200000"/>
                </a:lnSpc>
                <a:buClr>
                  <a:srgbClr val="C00000"/>
                </a:buClr>
                <a:buSzPct val="80000"/>
                <a:buNone/>
              </a:pPr>
              <a:r>
                <a:rPr altLang="zh-CN" sz="2000" dirty="0">
                  <a:solidFill>
                    <a:schemeClr val="accent1">
                      <a:lumMod val="75000"/>
                    </a:schemeClr>
                  </a:solidFill>
                  <a:ea typeface="宋体" panose="02010600030101010101" pitchFamily="2" charset="-122"/>
                  <a:cs typeface="+mn-lt"/>
                  <a:sym typeface="+mn-ea"/>
                </a:rPr>
                <a:t>1</a:t>
              </a:r>
              <a:r>
                <a:rPr altLang="zh-CN" sz="2000" dirty="0" smtClean="0">
                  <a:solidFill>
                    <a:schemeClr val="accent1">
                      <a:lumMod val="75000"/>
                    </a:schemeClr>
                  </a:solidFill>
                  <a:ea typeface="宋体" panose="02010600030101010101" pitchFamily="2" charset="-122"/>
                  <a:cs typeface="+mn-lt"/>
                  <a:sym typeface="+mn-ea"/>
                </a:rPr>
                <a:t>.</a:t>
              </a:r>
              <a:r>
                <a:rPr lang="en-US" altLang="zh-CN" sz="2000" dirty="0" smtClean="0">
                  <a:solidFill>
                    <a:schemeClr val="accent1">
                      <a:lumMod val="75000"/>
                    </a:schemeClr>
                  </a:solidFill>
                  <a:ea typeface="宋体" panose="02010600030101010101" pitchFamily="2" charset="-122"/>
                  <a:cs typeface="+mn-lt"/>
                  <a:sym typeface="+mn-ea"/>
                </a:rPr>
                <a:t> </a:t>
              </a:r>
              <a:r>
                <a:rPr altLang="zh-CN" sz="2000" dirty="0" smtClean="0">
                  <a:solidFill>
                    <a:schemeClr val="accent1">
                      <a:lumMod val="75000"/>
                    </a:schemeClr>
                  </a:solidFill>
                  <a:ea typeface="宋体" panose="02010600030101010101" pitchFamily="2" charset="-122"/>
                  <a:cs typeface="+mn-lt"/>
                  <a:sym typeface="+mn-ea"/>
                </a:rPr>
                <a:t>talk </a:t>
              </a:r>
              <a:r>
                <a:rPr altLang="zh-CN" sz="2000" dirty="0">
                  <a:solidFill>
                    <a:schemeClr val="accent1">
                      <a:lumMod val="75000"/>
                    </a:schemeClr>
                  </a:solidFill>
                  <a:ea typeface="宋体" panose="02010600030101010101" pitchFamily="2" charset="-122"/>
                  <a:cs typeface="+mn-lt"/>
                  <a:sym typeface="+mn-ea"/>
                </a:rPr>
                <a:t>about </a:t>
              </a:r>
              <a:r>
                <a:rPr lang="en-US" altLang="zh-CN" sz="2000" dirty="0" smtClean="0">
                  <a:solidFill>
                    <a:schemeClr val="accent1">
                      <a:lumMod val="75000"/>
                    </a:schemeClr>
                  </a:solidFill>
                  <a:ea typeface="宋体" panose="02010600030101010101" pitchFamily="2" charset="-122"/>
                  <a:cs typeface="+mn-lt"/>
                  <a:sym typeface="+mn-ea"/>
                </a:rPr>
                <a:t>love and devotion</a:t>
              </a:r>
              <a:r>
                <a:rPr altLang="zh-CN" sz="2000" dirty="0" smtClean="0">
                  <a:solidFill>
                    <a:schemeClr val="accent1">
                      <a:lumMod val="75000"/>
                    </a:schemeClr>
                  </a:solidFill>
                  <a:ea typeface="宋体" panose="02010600030101010101" pitchFamily="2" charset="-122"/>
                  <a:cs typeface="+mn-lt"/>
                  <a:sym typeface="+mn-ea"/>
                </a:rPr>
                <a:t> </a:t>
              </a:r>
              <a:r>
                <a:rPr lang="en-US" altLang="zh-CN" sz="2000" dirty="0" smtClean="0">
                  <a:solidFill>
                    <a:schemeClr val="accent1">
                      <a:lumMod val="75000"/>
                    </a:schemeClr>
                  </a:solidFill>
                  <a:ea typeface="宋体" panose="02010600030101010101" pitchFamily="2" charset="-122"/>
                  <a:cs typeface="+mn-lt"/>
                  <a:sym typeface="+mn-ea"/>
                </a:rPr>
                <a:t>in</a:t>
              </a:r>
              <a:r>
                <a:rPr altLang="zh-CN" sz="2000" dirty="0" smtClean="0">
                  <a:solidFill>
                    <a:schemeClr val="accent1">
                      <a:lumMod val="75000"/>
                    </a:schemeClr>
                  </a:solidFill>
                  <a:ea typeface="宋体" panose="02010600030101010101" pitchFamily="2" charset="-122"/>
                  <a:cs typeface="+mn-lt"/>
                  <a:sym typeface="+mn-ea"/>
                </a:rPr>
                <a:t> </a:t>
              </a:r>
              <a:r>
                <a:rPr altLang="zh-CN" sz="2000" dirty="0">
                  <a:solidFill>
                    <a:schemeClr val="accent1">
                      <a:lumMod val="75000"/>
                    </a:schemeClr>
                  </a:solidFill>
                  <a:ea typeface="宋体" panose="02010600030101010101" pitchFamily="2" charset="-122"/>
                  <a:cs typeface="+mn-lt"/>
                  <a:sym typeface="+mn-ea"/>
                </a:rPr>
                <a:t>all walks of life;</a:t>
              </a:r>
              <a:endParaRPr altLang="zh-CN" sz="2000" dirty="0">
                <a:solidFill>
                  <a:schemeClr val="accent1">
                    <a:lumMod val="75000"/>
                  </a:schemeClr>
                </a:solidFill>
                <a:ea typeface="宋体" panose="02010600030101010101" pitchFamily="2" charset="-122"/>
                <a:cs typeface="+mn-lt"/>
                <a:sym typeface="+mn-ea"/>
              </a:endParaRPr>
            </a:p>
            <a:p>
              <a:pPr algn="l" fontAlgn="base">
                <a:lnSpc>
                  <a:spcPct val="200000"/>
                </a:lnSpc>
                <a:buClr>
                  <a:srgbClr val="C00000"/>
                </a:buClr>
                <a:buSzPct val="80000"/>
                <a:buNone/>
              </a:pPr>
              <a:r>
                <a:rPr altLang="zh-CN" sz="2000" dirty="0">
                  <a:solidFill>
                    <a:schemeClr val="accent1">
                      <a:lumMod val="75000"/>
                    </a:schemeClr>
                  </a:solidFill>
                  <a:ea typeface="宋体" panose="02010600030101010101" pitchFamily="2" charset="-122"/>
                  <a:cs typeface="+mn-lt"/>
                  <a:sym typeface="+mn-ea"/>
                </a:rPr>
                <a:t>2</a:t>
              </a:r>
              <a:r>
                <a:rPr altLang="zh-CN" sz="2000" dirty="0" smtClean="0">
                  <a:solidFill>
                    <a:schemeClr val="accent1">
                      <a:lumMod val="75000"/>
                    </a:schemeClr>
                  </a:solidFill>
                  <a:ea typeface="宋体" panose="02010600030101010101" pitchFamily="2" charset="-122"/>
                  <a:cs typeface="+mn-lt"/>
                  <a:sym typeface="+mn-ea"/>
                </a:rPr>
                <a:t>.</a:t>
              </a:r>
              <a:r>
                <a:rPr lang="en-US" altLang="zh-CN" sz="2000" dirty="0" smtClean="0">
                  <a:solidFill>
                    <a:schemeClr val="accent1">
                      <a:lumMod val="75000"/>
                    </a:schemeClr>
                  </a:solidFill>
                  <a:ea typeface="宋体" panose="02010600030101010101" pitchFamily="2" charset="-122"/>
                  <a:cs typeface="+mn-lt"/>
                  <a:sym typeface="+mn-ea"/>
                </a:rPr>
                <a:t> </a:t>
              </a:r>
              <a:r>
                <a:rPr altLang="zh-CN" sz="2000" dirty="0" smtClean="0">
                  <a:solidFill>
                    <a:schemeClr val="accent1">
                      <a:lumMod val="75000"/>
                    </a:schemeClr>
                  </a:solidFill>
                  <a:ea typeface="宋体" panose="02010600030101010101" pitchFamily="2" charset="-122"/>
                  <a:cs typeface="+mn-lt"/>
                  <a:sym typeface="+mn-ea"/>
                </a:rPr>
                <a:t>understand </a:t>
              </a:r>
              <a:r>
                <a:rPr altLang="zh-CN" sz="2000" dirty="0">
                  <a:solidFill>
                    <a:schemeClr val="accent1">
                      <a:lumMod val="75000"/>
                    </a:schemeClr>
                  </a:solidFill>
                  <a:ea typeface="宋体" panose="02010600030101010101" pitchFamily="2" charset="-122"/>
                  <a:cs typeface="+mn-lt"/>
                  <a:sym typeface="+mn-ea"/>
                </a:rPr>
                <a:t>the spirit of devotion and the meaning of love; </a:t>
              </a:r>
              <a:endParaRPr altLang="zh-CN" sz="2000" dirty="0">
                <a:solidFill>
                  <a:schemeClr val="accent1">
                    <a:lumMod val="75000"/>
                  </a:schemeClr>
                </a:solidFill>
                <a:ea typeface="宋体" panose="02010600030101010101" pitchFamily="2" charset="-122"/>
                <a:cs typeface="+mn-lt"/>
                <a:sym typeface="+mn-ea"/>
              </a:endParaRPr>
            </a:p>
            <a:p>
              <a:pPr fontAlgn="base">
                <a:lnSpc>
                  <a:spcPct val="200000"/>
                </a:lnSpc>
                <a:buClr>
                  <a:srgbClr val="C00000"/>
                </a:buClr>
                <a:buSzPct val="80000"/>
              </a:pPr>
              <a:r>
                <a:rPr altLang="zh-CN" sz="2000" dirty="0">
                  <a:solidFill>
                    <a:schemeClr val="accent1">
                      <a:lumMod val="75000"/>
                    </a:schemeClr>
                  </a:solidFill>
                  <a:ea typeface="宋体" panose="02010600030101010101" pitchFamily="2" charset="-122"/>
                  <a:cs typeface="+mn-lt"/>
                  <a:sym typeface="+mn-ea"/>
                </a:rPr>
                <a:t>3</a:t>
              </a:r>
              <a:r>
                <a:rPr altLang="zh-CN" sz="2000" dirty="0" smtClean="0">
                  <a:solidFill>
                    <a:schemeClr val="accent1">
                      <a:lumMod val="75000"/>
                    </a:schemeClr>
                  </a:solidFill>
                  <a:ea typeface="宋体" panose="02010600030101010101" pitchFamily="2" charset="-122"/>
                  <a:cs typeface="+mn-lt"/>
                  <a:sym typeface="+mn-ea"/>
                </a:rPr>
                <a:t>.</a:t>
              </a:r>
              <a:r>
                <a:rPr lang="en-US" altLang="zh-CN" sz="2000" dirty="0" smtClean="0">
                  <a:solidFill>
                    <a:schemeClr val="accent1">
                      <a:lumMod val="75000"/>
                    </a:schemeClr>
                  </a:solidFill>
                  <a:ea typeface="宋体" panose="02010600030101010101" pitchFamily="2" charset="-122"/>
                  <a:cs typeface="+mn-lt"/>
                  <a:sym typeface="+mn-ea"/>
                </a:rPr>
                <a:t> </a:t>
              </a:r>
              <a:r>
                <a:rPr altLang="zh-CN" sz="2000" dirty="0" smtClean="0">
                  <a:solidFill>
                    <a:schemeClr val="accent1">
                      <a:lumMod val="75000"/>
                    </a:schemeClr>
                  </a:solidFill>
                  <a:ea typeface="宋体" panose="02010600030101010101" pitchFamily="2" charset="-122"/>
                  <a:cs typeface="+mn-lt"/>
                  <a:sym typeface="+mn-ea"/>
                </a:rPr>
                <a:t>be </a:t>
              </a:r>
              <a:r>
                <a:rPr altLang="zh-CN" sz="2000" dirty="0">
                  <a:solidFill>
                    <a:schemeClr val="accent1">
                      <a:lumMod val="75000"/>
                    </a:schemeClr>
                  </a:solidFill>
                  <a:ea typeface="宋体" panose="02010600030101010101" pitchFamily="2" charset="-122"/>
                  <a:cs typeface="+mn-lt"/>
                  <a:sym typeface="+mn-ea"/>
                </a:rPr>
                <a:t>a person with love and </a:t>
              </a:r>
              <a:r>
                <a:rPr altLang="zh-CN" sz="2000" dirty="0" smtClean="0">
                  <a:solidFill>
                    <a:schemeClr val="accent1">
                      <a:lumMod val="75000"/>
                    </a:schemeClr>
                  </a:solidFill>
                  <a:ea typeface="宋体" panose="02010600030101010101" pitchFamily="2" charset="-122"/>
                  <a:cs typeface="+mn-lt"/>
                  <a:sym typeface="+mn-ea"/>
                </a:rPr>
                <a:t>devotion</a:t>
              </a:r>
              <a:r>
                <a:rPr lang="en-US" altLang="zh-CN" sz="2000" dirty="0" smtClean="0">
                  <a:solidFill>
                    <a:schemeClr val="accent1">
                      <a:lumMod val="75000"/>
                    </a:schemeClr>
                  </a:solidFill>
                  <a:ea typeface="宋体" panose="02010600030101010101" pitchFamily="2" charset="-122"/>
                  <a:cs typeface="+mn-lt"/>
                  <a:sym typeface="+mn-ea"/>
                </a:rPr>
                <a:t>;</a:t>
              </a:r>
              <a:endParaRPr altLang="zh-CN" sz="2000" dirty="0">
                <a:solidFill>
                  <a:schemeClr val="accent1">
                    <a:lumMod val="75000"/>
                  </a:schemeClr>
                </a:solidFill>
                <a:ea typeface="宋体" panose="02010600030101010101" pitchFamily="2" charset="-122"/>
                <a:cs typeface="+mn-lt"/>
                <a:sym typeface="+mn-ea"/>
              </a:endParaRPr>
            </a:p>
            <a:p>
              <a:pPr algn="l" fontAlgn="base">
                <a:lnSpc>
                  <a:spcPct val="200000"/>
                </a:lnSpc>
                <a:buClr>
                  <a:srgbClr val="C00000"/>
                </a:buClr>
                <a:buSzPct val="80000"/>
                <a:buNone/>
              </a:pPr>
              <a:r>
                <a:rPr altLang="zh-CN" sz="2000" dirty="0">
                  <a:solidFill>
                    <a:schemeClr val="accent1">
                      <a:lumMod val="75000"/>
                    </a:schemeClr>
                  </a:solidFill>
                  <a:ea typeface="宋体" panose="02010600030101010101" pitchFamily="2" charset="-122"/>
                  <a:cs typeface="+mn-lt"/>
                  <a:sym typeface="+mn-ea"/>
                </a:rPr>
                <a:t>4</a:t>
              </a:r>
              <a:r>
                <a:rPr altLang="zh-CN" sz="2000" dirty="0" smtClean="0">
                  <a:solidFill>
                    <a:schemeClr val="accent1">
                      <a:lumMod val="75000"/>
                    </a:schemeClr>
                  </a:solidFill>
                  <a:ea typeface="宋体" panose="02010600030101010101" pitchFamily="2" charset="-122"/>
                  <a:cs typeface="+mn-lt"/>
                  <a:sym typeface="+mn-ea"/>
                </a:rPr>
                <a:t>.</a:t>
              </a:r>
              <a:r>
                <a:rPr lang="en-US" altLang="zh-CN" sz="2000" dirty="0" smtClean="0">
                  <a:solidFill>
                    <a:schemeClr val="accent1">
                      <a:lumMod val="75000"/>
                    </a:schemeClr>
                  </a:solidFill>
                  <a:ea typeface="宋体" panose="02010600030101010101" pitchFamily="2" charset="-122"/>
                  <a:cs typeface="+mn-lt"/>
                  <a:sym typeface="+mn-ea"/>
                </a:rPr>
                <a:t> </a:t>
              </a:r>
              <a:r>
                <a:rPr altLang="zh-CN" sz="2000" dirty="0" smtClean="0">
                  <a:solidFill>
                    <a:schemeClr val="accent1">
                      <a:lumMod val="75000"/>
                    </a:schemeClr>
                  </a:solidFill>
                  <a:ea typeface="宋体" panose="02010600030101010101" pitchFamily="2" charset="-122"/>
                  <a:cs typeface="+mn-lt"/>
                  <a:sym typeface="+mn-ea"/>
                </a:rPr>
                <a:t>write </a:t>
              </a:r>
              <a:r>
                <a:rPr altLang="zh-CN" sz="2000" dirty="0">
                  <a:solidFill>
                    <a:schemeClr val="accent1">
                      <a:lumMod val="75000"/>
                    </a:schemeClr>
                  </a:solidFill>
                  <a:ea typeface="宋体" panose="02010600030101010101" pitchFamily="2" charset="-122"/>
                  <a:cs typeface="+mn-lt"/>
                  <a:sym typeface="+mn-ea"/>
                </a:rPr>
                <a:t>a letter of thanks;</a:t>
              </a:r>
              <a:endParaRPr altLang="zh-CN" sz="2000" dirty="0">
                <a:solidFill>
                  <a:schemeClr val="accent1">
                    <a:lumMod val="75000"/>
                  </a:schemeClr>
                </a:solidFill>
                <a:ea typeface="宋体" panose="02010600030101010101" pitchFamily="2" charset="-122"/>
                <a:cs typeface="+mn-lt"/>
                <a:sym typeface="+mn-ea"/>
              </a:endParaRPr>
            </a:p>
            <a:p>
              <a:pPr algn="l" fontAlgn="base">
                <a:lnSpc>
                  <a:spcPct val="200000"/>
                </a:lnSpc>
                <a:buClr>
                  <a:srgbClr val="C00000"/>
                </a:buClr>
                <a:buSzPct val="80000"/>
                <a:buNone/>
              </a:pPr>
              <a:r>
                <a:rPr altLang="zh-CN" sz="2000" dirty="0">
                  <a:solidFill>
                    <a:schemeClr val="accent1">
                      <a:lumMod val="75000"/>
                    </a:schemeClr>
                  </a:solidFill>
                  <a:ea typeface="宋体" panose="02010600030101010101" pitchFamily="2" charset="-122"/>
                  <a:cs typeface="+mn-lt"/>
                  <a:sym typeface="+mn-ea"/>
                </a:rPr>
                <a:t>5</a:t>
              </a:r>
              <a:r>
                <a:rPr altLang="zh-CN" sz="2000" dirty="0" smtClean="0">
                  <a:solidFill>
                    <a:schemeClr val="accent1">
                      <a:lumMod val="75000"/>
                    </a:schemeClr>
                  </a:solidFill>
                  <a:ea typeface="宋体" panose="02010600030101010101" pitchFamily="2" charset="-122"/>
                  <a:cs typeface="+mn-lt"/>
                  <a:sym typeface="+mn-ea"/>
                </a:rPr>
                <a:t>.</a:t>
              </a:r>
              <a:r>
                <a:rPr lang="en-US" altLang="zh-CN" sz="2000" dirty="0" smtClean="0">
                  <a:solidFill>
                    <a:schemeClr val="accent1">
                      <a:lumMod val="75000"/>
                    </a:schemeClr>
                  </a:solidFill>
                  <a:ea typeface="宋体" panose="02010600030101010101" pitchFamily="2" charset="-122"/>
                  <a:cs typeface="+mn-lt"/>
                  <a:sym typeface="+mn-ea"/>
                </a:rPr>
                <a:t> </a:t>
              </a:r>
              <a:r>
                <a:rPr altLang="zh-CN" sz="2000" dirty="0" smtClean="0">
                  <a:solidFill>
                    <a:schemeClr val="accent1">
                      <a:lumMod val="75000"/>
                    </a:schemeClr>
                  </a:solidFill>
                  <a:ea typeface="宋体" panose="02010600030101010101" pitchFamily="2" charset="-122"/>
                  <a:cs typeface="+mn-lt"/>
                  <a:sym typeface="+mn-ea"/>
                </a:rPr>
                <a:t>make </a:t>
              </a:r>
              <a:r>
                <a:rPr altLang="zh-CN" sz="2000" dirty="0">
                  <a:solidFill>
                    <a:schemeClr val="accent1">
                      <a:lumMod val="75000"/>
                    </a:schemeClr>
                  </a:solidFill>
                  <a:ea typeface="宋体" panose="02010600030101010101" pitchFamily="2" charset="-122"/>
                  <a:cs typeface="+mn-lt"/>
                  <a:sym typeface="+mn-ea"/>
                </a:rPr>
                <a:t>a short video to tell an impressive story of a hero.</a:t>
              </a:r>
              <a:endParaRPr altLang="zh-CN" sz="2000" dirty="0">
                <a:solidFill>
                  <a:schemeClr val="accent1">
                    <a:lumMod val="75000"/>
                  </a:schemeClr>
                </a:solidFill>
                <a:ea typeface="宋体" panose="02010600030101010101" pitchFamily="2" charset="-122"/>
                <a:cs typeface="+mn-lt"/>
                <a:sym typeface="+mn-ea"/>
              </a:endParaRPr>
            </a:p>
          </p:txBody>
        </p:sp>
      </p:grpSp>
      <p:pic>
        <p:nvPicPr>
          <p:cNvPr id="116" name="图片 116" descr="最美逆行者"/>
          <p:cNvPicPr>
            <a:picLocks noChangeAspect="1"/>
          </p:cNvPicPr>
          <p:nvPr/>
        </p:nvPicPr>
        <p:blipFill>
          <a:blip r:embed="rId1"/>
          <a:srcRect r="3940" b="10362"/>
          <a:stretch>
            <a:fillRect/>
          </a:stretch>
        </p:blipFill>
        <p:spPr>
          <a:xfrm>
            <a:off x="163830" y="3731683"/>
            <a:ext cx="4314190" cy="2855807"/>
          </a:xfrm>
          <a:prstGeom prst="rect">
            <a:avLst/>
          </a:prstGeom>
        </p:spPr>
      </p:pic>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395" y="685800"/>
            <a:ext cx="4335145" cy="2985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C:\Users\Administrator\Desktop\十四五换图\图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706" y="3792959"/>
            <a:ext cx="4394835" cy="2936453"/>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Administrator\Desktop\十四五换图\图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340" y="685800"/>
            <a:ext cx="4378325" cy="2984500"/>
          </a:xfrm>
          <a:prstGeom prst="rect">
            <a:avLst/>
          </a:prstGeom>
          <a:noFill/>
          <a:extLst>
            <a:ext uri="{909E8E84-426E-40DD-AFC4-6F175D3DCCD1}">
              <a14:hiddenFill xmlns:a14="http://schemas.microsoft.com/office/drawing/2010/main">
                <a:solidFill>
                  <a:srgbClr val="FFFFFF"/>
                </a:solidFill>
              </a14:hiddenFill>
            </a:ext>
          </a:extLst>
        </p:spPr>
      </p:pic>
      <p:pic>
        <p:nvPicPr>
          <p:cNvPr id="4" name="http://photo-static-api.fotomore.com/creative/vcg/veer/400/new/VCG41N691666598.jpg?uid=386&amp;timestamp=1695025208&amp;sign=e56253a010e6014da6152dc4ebca407e" descr="templates\picture_hover\&amp;pky290_sjzg_VCG41N691666598&amp;"/>
          <p:cNvPicPr>
            <a:picLocks noChangeAspect="1"/>
          </p:cNvPicPr>
          <p:nvPr/>
        </p:nvPicPr>
        <p:blipFill>
          <a:blip r:embed="rId5"/>
          <a:stretch>
            <a:fillRect/>
          </a:stretch>
        </p:blipFill>
        <p:spPr>
          <a:xfrm>
            <a:off x="179705" y="3792855"/>
            <a:ext cx="4394835" cy="3013710"/>
          </a:xfrm>
          <a:prstGeom prst="rect">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p:tgtEl>
                                          <p:spTgt spid="49"/>
                                        </p:tgtEl>
                                        <p:attrNameLst>
                                          <p:attrName>ppt_y</p:attrName>
                                        </p:attrNameLst>
                                      </p:cBhvr>
                                      <p:tavLst>
                                        <p:tav tm="0">
                                          <p:val>
                                            <p:strVal val="#ppt_y+#ppt_h*1.125000"/>
                                          </p:val>
                                        </p:tav>
                                        <p:tav tm="100000">
                                          <p:val>
                                            <p:strVal val="#ppt_y"/>
                                          </p:val>
                                        </p:tav>
                                      </p:tavLst>
                                    </p:anim>
                                    <p:animEffect transition="in" filter="wipe(up)">
                                      <p:cBhvr>
                                        <p:cTn id="8" dur="500"/>
                                        <p:tgtEl>
                                          <p:spTgt spid="49"/>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053"/>
                                        </p:tgtEl>
                                        <p:attrNameLst>
                                          <p:attrName>style.visibility</p:attrName>
                                        </p:attrNameLst>
                                      </p:cBhvr>
                                      <p:to>
                                        <p:strVal val="visible"/>
                                      </p:to>
                                    </p:set>
                                    <p:anim calcmode="lin" valueType="num">
                                      <p:cBhvr>
                                        <p:cTn id="13" dur="500" fill="hold"/>
                                        <p:tgtEl>
                                          <p:spTgt spid="2053"/>
                                        </p:tgtEl>
                                        <p:attrNameLst>
                                          <p:attrName>ppt_w</p:attrName>
                                        </p:attrNameLst>
                                      </p:cBhvr>
                                      <p:tavLst>
                                        <p:tav tm="0">
                                          <p:val>
                                            <p:fltVal val="0"/>
                                          </p:val>
                                        </p:tav>
                                        <p:tav tm="100000">
                                          <p:val>
                                            <p:strVal val="#ppt_w"/>
                                          </p:val>
                                        </p:tav>
                                      </p:tavLst>
                                    </p:anim>
                                    <p:anim calcmode="lin" valueType="num">
                                      <p:cBhvr>
                                        <p:cTn id="14" dur="500" fill="hold"/>
                                        <p:tgtEl>
                                          <p:spTgt spid="2053"/>
                                        </p:tgtEl>
                                        <p:attrNameLst>
                                          <p:attrName>ppt_h</p:attrName>
                                        </p:attrNameLst>
                                      </p:cBhvr>
                                      <p:tavLst>
                                        <p:tav tm="0">
                                          <p:val>
                                            <p:fltVal val="0"/>
                                          </p:val>
                                        </p:tav>
                                        <p:tav tm="100000">
                                          <p:val>
                                            <p:strVal val="#ppt_h"/>
                                          </p:val>
                                        </p:tav>
                                      </p:tavLst>
                                    </p:anim>
                                    <p:animEffect transition="in" filter="fade">
                                      <p:cBhvr>
                                        <p:cTn id="15" dur="500"/>
                                        <p:tgtEl>
                                          <p:spTgt spid="2053"/>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2052"/>
                                        </p:tgtEl>
                                        <p:attrNameLst>
                                          <p:attrName>style.visibility</p:attrName>
                                        </p:attrNameLst>
                                      </p:cBhvr>
                                      <p:to>
                                        <p:strVal val="visible"/>
                                      </p:to>
                                    </p:set>
                                    <p:animEffect transition="in" filter="wheel(1)">
                                      <p:cBhvr>
                                        <p:cTn id="20" dur="2000"/>
                                        <p:tgtEl>
                                          <p:spTgt spid="2052"/>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ox(in)">
                                      <p:cBhvr>
                                        <p:cTn id="2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32000" y="1509395"/>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29" name="文本框 28"/>
          <p:cNvSpPr txBox="1"/>
          <p:nvPr/>
        </p:nvSpPr>
        <p:spPr>
          <a:xfrm>
            <a:off x="3556000" y="2781935"/>
            <a:ext cx="2703195" cy="1260475"/>
          </a:xfrm>
          <a:prstGeom prst="rect">
            <a:avLst/>
          </a:prstGeom>
          <a:noFill/>
        </p:spPr>
        <p:txBody>
          <a:bodyPr wrap="square" rtlCol="0">
            <a:spAutoFit/>
          </a:bodyPr>
          <a:lstStyle/>
          <a:p>
            <a:r>
              <a:rPr lang="zh-CN" altLang="en-US" dirty="0"/>
              <a:t> </a:t>
            </a:r>
            <a:r>
              <a:rPr lang="en-US" altLang="zh-CN" sz="2800" b="1" dirty="0">
                <a:latin typeface="Times New Roman" panose="02020603050405020304"/>
                <a:ea typeface="宋体" panose="02010600030101010101" pitchFamily="2" charset="-122"/>
                <a:cs typeface="Times New Roman" panose="02020603050405020304"/>
                <a:sym typeface="+mn-ea"/>
              </a:rPr>
              <a:t>dedication</a:t>
            </a:r>
            <a:endParaRPr lang="en-US" altLang="zh-CN" sz="2800" b="1" dirty="0">
              <a:latin typeface="Times New Roman" panose="02020603050405020304"/>
              <a:ea typeface="宋体" panose="02010600030101010101" pitchFamily="2" charset="-122"/>
              <a:cs typeface="Times New Roman" panose="02020603050405020304"/>
              <a:sym typeface="+mn-ea"/>
            </a:endParaRPr>
          </a:p>
          <a:p>
            <a:endParaRPr lang="en-US" altLang="zh-CN" sz="2800" b="1" dirty="0">
              <a:latin typeface="Times New Roman" panose="02020603050405020304"/>
              <a:ea typeface="宋体" panose="02010600030101010101" pitchFamily="2" charset="-122"/>
              <a:cs typeface="Times New Roman" panose="02020603050405020304"/>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n.</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err="1" smtClean="0">
                <a:latin typeface="黑体" panose="02010609060101010101" charset="-122"/>
                <a:ea typeface="黑体" panose="02010609060101010101" charset="-122"/>
                <a:cs typeface="微软雅黑" panose="020B0503020204020204" charset="-122"/>
              </a:rPr>
              <a:t>奉献</a:t>
            </a:r>
            <a:r>
              <a:rPr lang="zh-CN" altLang="en-US" sz="2000" dirty="0" smtClean="0">
                <a:latin typeface="黑体" panose="02010609060101010101" charset="-122"/>
                <a:ea typeface="黑体" panose="02010609060101010101" charset="-122"/>
                <a:cs typeface="微软雅黑" panose="020B0503020204020204" charset="-122"/>
              </a:rPr>
              <a:t>；</a:t>
            </a:r>
            <a:r>
              <a:rPr lang="en-US" altLang="zh-CN" sz="2000" dirty="0" err="1" smtClean="0">
                <a:latin typeface="黑体" panose="02010609060101010101" charset="-122"/>
                <a:ea typeface="黑体" panose="02010609060101010101" charset="-122"/>
                <a:cs typeface="微软雅黑" panose="020B0503020204020204" charset="-122"/>
              </a:rPr>
              <a:t>献身</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19" name="文本框 18"/>
          <p:cNvSpPr txBox="1"/>
          <p:nvPr/>
        </p:nvSpPr>
        <p:spPr>
          <a:xfrm>
            <a:off x="7023100" y="2776220"/>
            <a:ext cx="3075940" cy="2185214"/>
          </a:xfrm>
          <a:prstGeom prst="rect">
            <a:avLst/>
          </a:prstGeom>
          <a:noFill/>
        </p:spPr>
        <p:txBody>
          <a:bodyPr wrap="square" rtlCol="0">
            <a:spAutoFit/>
          </a:bodyPr>
          <a:lstStyle/>
          <a:p>
            <a:pPr algn="l"/>
            <a:r>
              <a:rPr lang="en-US" altLang="zh-CN" sz="24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cs typeface="Times New Roman" panose="02020603050405020304" pitchFamily="18" charset="0"/>
              </a:rPr>
              <a:t>Her </a:t>
            </a:r>
            <a:r>
              <a:rPr lang="en-US" altLang="zh-CN" sz="2400" b="1" dirty="0">
                <a:solidFill>
                  <a:srgbClr val="FF0000"/>
                </a:solidFill>
                <a:latin typeface="Times New Roman" panose="02020603050405020304" pitchFamily="18" charset="0"/>
                <a:cs typeface="Times New Roman" panose="02020603050405020304" pitchFamily="18" charset="0"/>
              </a:rPr>
              <a:t>dedication</a:t>
            </a:r>
            <a:r>
              <a:rPr lang="en-US" altLang="zh-CN" sz="2400" b="1" dirty="0">
                <a:latin typeface="Times New Roman" panose="02020603050405020304" pitchFamily="18" charset="0"/>
                <a:cs typeface="Times New Roman" panose="02020603050405020304" pitchFamily="18" charset="0"/>
              </a:rPr>
              <a:t> to her work was admirable. </a:t>
            </a:r>
            <a:endParaRPr lang="en-US" altLang="zh-CN" sz="2400" b="1" dirty="0">
              <a:latin typeface="Times New Roman" panose="02020603050405020304" pitchFamily="18" charset="0"/>
              <a:cs typeface="Times New Roman" panose="02020603050405020304" pitchFamily="18" charset="0"/>
            </a:endParaRPr>
          </a:p>
          <a:p>
            <a:pPr algn="l"/>
            <a:endParaRPr lang="en-US" altLang="zh-CN" sz="2400" b="1" dirty="0">
              <a:latin typeface="Times New Roman" panose="02020603050405020304" pitchFamily="18" charset="0"/>
              <a:cs typeface="Times New Roman" panose="02020603050405020304" pitchFamily="18" charset="0"/>
            </a:endParaRPr>
          </a:p>
          <a:p>
            <a:pPr algn="l"/>
            <a:r>
              <a:rPr lang="en-US" altLang="zh-CN" sz="2000" b="1" dirty="0">
                <a:latin typeface="Times New Roman" panose="02020603050405020304" pitchFamily="18" charset="0"/>
                <a:cs typeface="Times New Roman" panose="02020603050405020304" pitchFamily="18" charset="0"/>
              </a:rPr>
              <a:t>她对工作的奉献精神可钦可佩。</a:t>
            </a:r>
            <a:endParaRPr lang="en-US" altLang="zh-CN" sz="2000" b="1" dirty="0">
              <a:latin typeface="Times New Roman" panose="02020603050405020304" pitchFamily="18" charset="0"/>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32000" y="149860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29" name="文本框 28"/>
          <p:cNvSpPr txBox="1"/>
          <p:nvPr/>
        </p:nvSpPr>
        <p:spPr>
          <a:xfrm>
            <a:off x="3556000" y="2781935"/>
            <a:ext cx="2703195" cy="1260475"/>
          </a:xfrm>
          <a:prstGeom prst="rect">
            <a:avLst/>
          </a:prstGeom>
          <a:noFill/>
        </p:spPr>
        <p:txBody>
          <a:bodyPr wrap="square" rtlCol="0">
            <a:spAutoFit/>
          </a:bodyPr>
          <a:lstStyle/>
          <a:p>
            <a:r>
              <a:rPr lang="zh-CN" altLang="en-US" dirty="0"/>
              <a:t> </a:t>
            </a:r>
            <a:r>
              <a:rPr lang="en-US" altLang="zh-CN" sz="2800" b="1" dirty="0">
                <a:latin typeface="Times New Roman" panose="02020603050405020304"/>
                <a:ea typeface="宋体" panose="02010600030101010101" pitchFamily="2" charset="-122"/>
                <a:cs typeface="Times New Roman" panose="02020603050405020304"/>
                <a:sym typeface="+mn-ea"/>
              </a:rPr>
              <a:t>thanks to</a:t>
            </a:r>
            <a:endParaRPr lang="en-US" altLang="zh-CN" sz="2800" b="1" dirty="0">
              <a:latin typeface="Times New Roman" panose="02020603050405020304"/>
              <a:ea typeface="宋体" panose="02010600030101010101" pitchFamily="2" charset="-122"/>
              <a:cs typeface="Times New Roman" panose="02020603050405020304"/>
              <a:sym typeface="+mn-ea"/>
            </a:endParaRPr>
          </a:p>
          <a:p>
            <a:endParaRPr lang="en-US" altLang="zh-CN" sz="2800" b="1" dirty="0">
              <a:latin typeface="Times New Roman" panose="02020603050405020304"/>
              <a:ea typeface="宋体" panose="02010600030101010101" pitchFamily="2" charset="-122"/>
              <a:cs typeface="Times New Roman" panose="02020603050405020304"/>
            </a:endParaRPr>
          </a:p>
          <a:p>
            <a:pPr fontAlgn="base"/>
            <a:r>
              <a:rPr lang="en-US" altLang="zh-CN" sz="2000" dirty="0">
                <a:latin typeface="黑体" panose="02010609060101010101" charset="-122"/>
                <a:ea typeface="黑体" panose="02010609060101010101" charset="-122"/>
                <a:cs typeface="微软雅黑" panose="020B0503020204020204" charset="-122"/>
              </a:rPr>
              <a:t>由于，幸亏</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19" name="文本框 18"/>
          <p:cNvSpPr txBox="1"/>
          <p:nvPr/>
        </p:nvSpPr>
        <p:spPr>
          <a:xfrm>
            <a:off x="7023100" y="2776220"/>
            <a:ext cx="3075940" cy="2185214"/>
          </a:xfrm>
          <a:prstGeom prst="rect">
            <a:avLst/>
          </a:prstGeom>
          <a:noFill/>
        </p:spPr>
        <p:txBody>
          <a:bodyPr wrap="square" rtlCol="0">
            <a:spAutoFit/>
          </a:bodyPr>
          <a:lstStyle/>
          <a:p>
            <a:r>
              <a:rPr lang="en-US" altLang="zh-CN" sz="2400" b="1" i="1" dirty="0"/>
              <a:t>e.g</a:t>
            </a:r>
            <a:r>
              <a:rPr lang="en-US" altLang="zh-CN" sz="2400" b="1" i="1" dirty="0" smtClean="0"/>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It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was all a great success—</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thanks to</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 lot of hard work.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algn="l"/>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pPr algn="l"/>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由于尽心竭力，这才大获成功。</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32000" y="149860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29" name="文本框 28"/>
          <p:cNvSpPr txBox="1"/>
          <p:nvPr/>
        </p:nvSpPr>
        <p:spPr>
          <a:xfrm>
            <a:off x="3475990" y="3014345"/>
            <a:ext cx="2897505" cy="1137285"/>
          </a:xfrm>
          <a:prstGeom prst="rect">
            <a:avLst/>
          </a:prstGeom>
          <a:noFill/>
        </p:spPr>
        <p:txBody>
          <a:bodyPr wrap="square" rtlCol="0">
            <a:spAutoFit/>
          </a:bodyPr>
          <a:lstStyle/>
          <a:p>
            <a:r>
              <a:rPr lang="en-US" altLang="zh-CN" sz="2800" b="1" dirty="0">
                <a:latin typeface="Times New Roman" panose="02020603050405020304"/>
                <a:ea typeface="宋体" panose="02010600030101010101" pitchFamily="2" charset="-122"/>
                <a:cs typeface="Times New Roman" panose="02020603050405020304"/>
                <a:sym typeface="+mn-ea"/>
              </a:rPr>
              <a:t>medical staff</a:t>
            </a:r>
            <a:r>
              <a:rPr lang="en-US" altLang="zh-CN" sz="2000" b="1" dirty="0">
                <a:latin typeface="Times New Roman" panose="02020603050405020304"/>
                <a:ea typeface="宋体" panose="02010600030101010101" pitchFamily="2" charset="-122"/>
                <a:cs typeface="Times New Roman" panose="02020603050405020304"/>
                <a:sym typeface="+mn-ea"/>
              </a:rPr>
              <a:t>  </a:t>
            </a:r>
            <a:endParaRPr lang="en-US" altLang="zh-CN" sz="2000" b="1" dirty="0">
              <a:latin typeface="Times New Roman" panose="02020603050405020304"/>
              <a:ea typeface="宋体" panose="02010600030101010101" pitchFamily="2" charset="-122"/>
              <a:cs typeface="Times New Roman" panose="02020603050405020304"/>
              <a:sym typeface="+mn-ea"/>
            </a:endParaRPr>
          </a:p>
          <a:p>
            <a:endParaRPr lang="en-US" altLang="zh-CN" sz="2000" b="1" dirty="0">
              <a:latin typeface="Times New Roman" panose="02020603050405020304"/>
              <a:ea typeface="宋体" panose="02010600030101010101" pitchFamily="2" charset="-122"/>
              <a:cs typeface="Times New Roman" panose="02020603050405020304"/>
              <a:sym typeface="+mn-ea"/>
            </a:endParaRPr>
          </a:p>
          <a:p>
            <a:r>
              <a:rPr lang="en-US" altLang="zh-CN" sz="2000" b="1" dirty="0">
                <a:latin typeface="Times New Roman" panose="02020603050405020304"/>
                <a:ea typeface="宋体" panose="02010600030101010101" pitchFamily="2" charset="-122"/>
                <a:cs typeface="Times New Roman" panose="02020603050405020304"/>
                <a:sym typeface="+mn-ea"/>
              </a:rPr>
              <a:t>医务人员</a:t>
            </a:r>
            <a:endParaRPr lang="en-US" altLang="zh-CN" sz="2000" b="1" dirty="0">
              <a:latin typeface="Times New Roman" panose="02020603050405020304"/>
              <a:ea typeface="宋体" panose="02010600030101010101" pitchFamily="2" charset="-122"/>
              <a:cs typeface="Times New Roman" panose="02020603050405020304"/>
              <a:sym typeface="+mn-ea"/>
            </a:endParaRPr>
          </a:p>
        </p:txBody>
      </p:sp>
      <p:sp>
        <p:nvSpPr>
          <p:cNvPr id="19" name="文本框 18"/>
          <p:cNvSpPr txBox="1"/>
          <p:nvPr/>
        </p:nvSpPr>
        <p:spPr>
          <a:xfrm>
            <a:off x="7023100" y="2776220"/>
            <a:ext cx="3075940" cy="1938020"/>
          </a:xfrm>
          <a:prstGeom prst="rect">
            <a:avLst/>
          </a:prstGeom>
          <a:noFill/>
        </p:spPr>
        <p:txBody>
          <a:bodyPr wrap="square" rtlCol="0">
            <a:spAutoFit/>
          </a:bodyPr>
          <a:lstStyle/>
          <a:p>
            <a:r>
              <a:rPr lang="en-US" altLang="zh-CN" sz="2000" b="1" i="1" dirty="0">
                <a:latin typeface="Times New Roman" panose="02020603050405020304"/>
                <a:ea typeface="宋体" panose="02010600030101010101" pitchFamily="2" charset="-122"/>
                <a:cs typeface="Times New Roman" panose="02020603050405020304"/>
                <a:sym typeface="+mn-ea"/>
              </a:rPr>
              <a:t>e.g.</a:t>
            </a:r>
            <a:r>
              <a:rPr lang="en-US" altLang="zh-CN" sz="2000" b="1" dirty="0">
                <a:latin typeface="Times New Roman" panose="02020603050405020304"/>
                <a:ea typeface="宋体" panose="02010600030101010101" pitchFamily="2" charset="-122"/>
                <a:cs typeface="Times New Roman" panose="02020603050405020304"/>
                <a:sym typeface="+mn-ea"/>
              </a:rPr>
              <a:t> When our </a:t>
            </a:r>
            <a:r>
              <a:rPr lang="en-US" altLang="zh-CN" sz="2000" b="1" dirty="0">
                <a:solidFill>
                  <a:srgbClr val="FF0000"/>
                </a:solidFill>
                <a:latin typeface="Times New Roman" panose="02020603050405020304"/>
                <a:ea typeface="宋体" panose="02010600030101010101" pitchFamily="2" charset="-122"/>
                <a:cs typeface="Times New Roman" panose="02020603050405020304"/>
                <a:sym typeface="+mn-ea"/>
              </a:rPr>
              <a:t>medical staff </a:t>
            </a:r>
            <a:r>
              <a:rPr lang="en-US" altLang="zh-CN" sz="2000" b="1" dirty="0">
                <a:latin typeface="Times New Roman" panose="02020603050405020304"/>
                <a:ea typeface="宋体" panose="02010600030101010101" pitchFamily="2" charset="-122"/>
                <a:cs typeface="Times New Roman" panose="02020603050405020304"/>
                <a:sym typeface="+mn-ea"/>
              </a:rPr>
              <a:t>got to him, he was unconscious.</a:t>
            </a:r>
            <a:endParaRPr lang="en-US" altLang="zh-CN" sz="2000" b="1" dirty="0">
              <a:latin typeface="Times New Roman" panose="02020603050405020304"/>
              <a:ea typeface="宋体" panose="02010600030101010101" pitchFamily="2" charset="-122"/>
              <a:cs typeface="Times New Roman" panose="02020603050405020304"/>
              <a:sym typeface="+mn-ea"/>
            </a:endParaRPr>
          </a:p>
          <a:p>
            <a:endParaRPr lang="en-US" altLang="zh-CN" sz="2000" b="1" dirty="0">
              <a:latin typeface="Times New Roman" panose="02020603050405020304"/>
              <a:ea typeface="宋体" panose="02010600030101010101" pitchFamily="2" charset="-122"/>
              <a:cs typeface="Times New Roman" panose="02020603050405020304"/>
              <a:sym typeface="+mn-ea"/>
            </a:endParaRPr>
          </a:p>
          <a:p>
            <a:r>
              <a:rPr lang="en-US" altLang="zh-CN" sz="2000" b="1" dirty="0">
                <a:latin typeface="Times New Roman" panose="02020603050405020304"/>
                <a:ea typeface="宋体" panose="02010600030101010101" pitchFamily="2" charset="-122"/>
                <a:cs typeface="Times New Roman" panose="02020603050405020304"/>
                <a:sym typeface="+mn-ea"/>
              </a:rPr>
              <a:t>医务人员到达现场时，他已经昏迷。</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4" name="流程图: 过程 23"/>
          <p:cNvSpPr/>
          <p:nvPr/>
        </p:nvSpPr>
        <p:spPr>
          <a:xfrm>
            <a:off x="202565" y="1965960"/>
            <a:ext cx="11786870" cy="4817745"/>
          </a:xfrm>
          <a:prstGeom prst="flowChartProcess">
            <a:avLst/>
          </a:prstGeom>
          <a:noFill/>
          <a:ln>
            <a:solidFill>
              <a:schemeClr val="accent5"/>
            </a:solidFill>
          </a:ln>
          <a:extLst>
            <a:ext uri="{909E8E84-426E-40DD-AFC4-6F175D3DCCD1}">
              <a14:hiddenFill xmlns:a14="http://schemas.microsoft.com/office/drawing/2010/main">
                <a:solidFill>
                  <a:schemeClr val="bg1">
                    <a:lumMod val="95000"/>
                    <a:alpha val="7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1266" name="内容占位符 2"/>
          <p:cNvSpPr>
            <a:spLocks noGrp="1"/>
          </p:cNvSpPr>
          <p:nvPr>
            <p:custDataLst>
              <p:tags r:id="rId7"/>
            </p:custDataLst>
          </p:nvPr>
        </p:nvSpPr>
        <p:spPr bwMode="auto">
          <a:xfrm>
            <a:off x="248920" y="2104390"/>
            <a:ext cx="6222365" cy="4624070"/>
          </a:xfrm>
          <a:prstGeom prst="rect">
            <a:avLst/>
          </a:prstGeom>
          <a:gradFill>
            <a:gsLst>
              <a:gs pos="50000">
                <a:srgbClr val="F6EDE1"/>
              </a:gs>
              <a:gs pos="0">
                <a:srgbClr val="F9F3EB"/>
              </a:gs>
              <a:gs pos="100000">
                <a:srgbClr val="F3E6D7"/>
              </a:gs>
            </a:gsLst>
            <a:lin scaled="1"/>
          </a:gradFill>
          <a:ln w="9525">
            <a:noFill/>
            <a:miter lim="800000"/>
          </a:ln>
          <a:effectLst/>
          <a:scene3d>
            <a:camera prst="orthographicFront"/>
            <a:lightRig rig="balanced" dir="t"/>
          </a:scene3d>
          <a:sp3d prstMaterial="plastic"/>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gn="l">
              <a:lnSpc>
                <a:spcPct val="90000"/>
              </a:lnSpc>
              <a:buNone/>
            </a:pP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Sarah: Hi, Mary. Long time no see. How’s everything with you?</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a:p>
            <a:pPr marL="0" indent="0" algn="l">
              <a:lnSpc>
                <a:spcPct val="90000"/>
              </a:lnSpc>
              <a:buNone/>
            </a:pPr>
            <a:r>
              <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rPr>
              <a:t>Mary: Fine, thanks. It’s really been a long time.</a:t>
            </a:r>
            <a:endPar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endParaRPr>
          </a:p>
          <a:p>
            <a:pPr marL="0" indent="0" algn="l">
              <a:lnSpc>
                <a:spcPct val="90000"/>
              </a:lnSpc>
              <a:buNone/>
            </a:pP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Sarah: Yes. I had a three-month</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a:p>
            <a:pPr marL="0" indent="0" algn="l">
              <a:lnSpc>
                <a:spcPct val="90000"/>
              </a:lnSpc>
              <a:buNone/>
            </a:pPr>
            <a:r>
              <a:rPr lang="en-US" altLang="zh-CN" sz="2400" b="1" u="sng"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          (1)           </a:t>
            </a: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in hospital.</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a:p>
            <a:pPr marL="0" indent="0" algn="l">
              <a:lnSpc>
                <a:spcPct val="90000"/>
              </a:lnSpc>
              <a:buNone/>
            </a:pPr>
            <a:r>
              <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rPr>
              <a:t>Mary: How’s the internship? Did you like it?  </a:t>
            </a:r>
            <a:r>
              <a:rPr lang="en-US" altLang="zh-CN" sz="2400" b="1" u="sng" dirty="0">
                <a:solidFill>
                  <a:schemeClr val="accent6"/>
                </a:solidFill>
                <a:latin typeface="Calibri" panose="020F0502020204030204" charset="0"/>
                <a:ea typeface="宋体" panose="02010600030101010101" pitchFamily="2" charset="-122"/>
                <a:cs typeface="宋体" panose="02010600030101010101" pitchFamily="2" charset="-122"/>
                <a:sym typeface="+mn-ea"/>
              </a:rPr>
              <a:t>             </a:t>
            </a: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Sarah: Yes, I did. Work seemingly trivial, but let me</a:t>
            </a:r>
            <a:r>
              <a:rPr lang="en-US" altLang="zh-CN" sz="2400" b="1" u="sng"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   (2)    </a:t>
            </a: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 a lot. The medical staff keep on working although they are tired. Thanks to their</a:t>
            </a:r>
            <a:r>
              <a:rPr lang="en-US" altLang="zh-CN" sz="2400" b="1" u="sng"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        (3)         </a:t>
            </a: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and sacrifice, many patients could be saved. </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p:txBody>
      </p:sp>
      <p:sp>
        <p:nvSpPr>
          <p:cNvPr id="28" name="内容占位符 2"/>
          <p:cNvSpPr>
            <a:spLocks noGrp="1"/>
          </p:cNvSpPr>
          <p:nvPr>
            <p:custDataLst>
              <p:tags r:id="rId8"/>
            </p:custDataLst>
          </p:nvPr>
        </p:nvSpPr>
        <p:spPr bwMode="auto">
          <a:xfrm>
            <a:off x="6564630" y="2087880"/>
            <a:ext cx="5323840" cy="4562475"/>
          </a:xfrm>
          <a:prstGeom prst="rect">
            <a:avLst/>
          </a:prstGeom>
          <a:solidFill>
            <a:schemeClr val="accent3">
              <a:lumMod val="20000"/>
              <a:lumOff val="80000"/>
            </a:schemeClr>
          </a:solidFill>
          <a:ln w="9525">
            <a:noFill/>
            <a:miter lim="800000"/>
          </a:ln>
          <a:effectLst/>
          <a:scene3d>
            <a:camera prst="orthographicFront"/>
            <a:lightRig rig="balanced" dir="t"/>
          </a:scene3d>
          <a:sp3d prstMaterial="plastic"/>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algn="l">
              <a:lnSpc>
                <a:spcPct val="110000"/>
              </a:lnSpc>
              <a:buClrTx/>
              <a:buSzTx/>
              <a:buNone/>
            </a:pPr>
            <a:r>
              <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rPr>
              <a:t>Mary: There are numerous doctors and nurses heal the wounded and rescue the dying with neither complaint nor regret, working with</a:t>
            </a:r>
            <a:r>
              <a:rPr lang="en-US" altLang="zh-CN" sz="2400" b="1" u="sng" dirty="0">
                <a:solidFill>
                  <a:schemeClr val="accent6"/>
                </a:solidFill>
                <a:latin typeface="Calibri" panose="020F0502020204030204" charset="0"/>
                <a:ea typeface="宋体" panose="02010600030101010101" pitchFamily="2" charset="-122"/>
                <a:cs typeface="宋体" panose="02010600030101010101" pitchFamily="2" charset="-122"/>
                <a:sym typeface="+mn-ea"/>
              </a:rPr>
              <a:t>      (4)      </a:t>
            </a:r>
            <a:r>
              <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rPr>
              <a:t>. </a:t>
            </a:r>
            <a:endPar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endParaRPr>
          </a:p>
          <a:p>
            <a:pPr marL="0" algn="l">
              <a:lnSpc>
                <a:spcPct val="110000"/>
              </a:lnSpc>
              <a:buClrTx/>
              <a:buSzTx/>
              <a:buNone/>
            </a:pP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Sarah: Yes. They  </a:t>
            </a:r>
            <a:r>
              <a:rPr lang="en-US" altLang="zh-CN" sz="2400" b="1" u="sng"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         (5)        </a:t>
            </a: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  all the admiration and love.</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a:p>
            <a:pPr marL="0" algn="l">
              <a:lnSpc>
                <a:spcPct val="110000"/>
              </a:lnSpc>
              <a:buClrTx/>
              <a:buSzTx/>
              <a:buNone/>
            </a:pPr>
            <a:r>
              <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rPr>
              <a:t>Mary: I believe that you’ll be a good doctor in the future.</a:t>
            </a:r>
            <a:endPar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endParaRPr>
          </a:p>
          <a:p>
            <a:pPr marL="0" algn="l">
              <a:lnSpc>
                <a:spcPct val="110000"/>
              </a:lnSpc>
              <a:buClrTx/>
              <a:buSzTx/>
              <a:buNone/>
            </a:pP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Sarah: Thank you, I will work harder.</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p:txBody>
      </p:sp>
      <p:sp>
        <p:nvSpPr>
          <p:cNvPr id="19"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0"/>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3"/>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6"/>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7"/>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2"/>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22" name="矩形 21"/>
          <p:cNvSpPr/>
          <p:nvPr/>
        </p:nvSpPr>
        <p:spPr>
          <a:xfrm>
            <a:off x="1153795" y="1180465"/>
            <a:ext cx="9346565" cy="60452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70205" y="892810"/>
            <a:ext cx="1090930" cy="100330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70205" y="116395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2</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535430" y="1252537"/>
            <a:ext cx="9058275" cy="46037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Listen to the dialogue and fill in the blanks with what you hear. </a:t>
            </a:r>
            <a:endParaRPr lang="en-US" altLang="zh-CN" sz="2400" b="1" dirty="0"/>
          </a:p>
        </p:txBody>
      </p:sp>
      <p:pic>
        <p:nvPicPr>
          <p:cNvPr id="36" name="图片 35" descr="303b333635393338343bb6fabbfa">
            <a:hlinkClick r:id="rId23" action="ppaction://hlinkfile"/>
          </p:cNvPr>
          <p:cNvPicPr>
            <a:picLocks noChangeAspect="1"/>
          </p:cNvPicPr>
          <p:nvPr/>
        </p:nvPicPr>
        <p:blipFill>
          <a:blip r:embed="rId24"/>
          <a:stretch>
            <a:fillRect/>
          </a:stretch>
        </p:blipFill>
        <p:spPr>
          <a:xfrm>
            <a:off x="10758170" y="1297940"/>
            <a:ext cx="551815" cy="551815"/>
          </a:xfrm>
          <a:prstGeom prst="rect">
            <a:avLst/>
          </a:prstGeom>
        </p:spPr>
      </p:pic>
      <p:sp>
        <p:nvSpPr>
          <p:cNvPr id="11" name="文本框 10"/>
          <p:cNvSpPr txBox="1"/>
          <p:nvPr/>
        </p:nvSpPr>
        <p:spPr>
          <a:xfrm>
            <a:off x="449897" y="3555994"/>
            <a:ext cx="1470025" cy="460375"/>
          </a:xfrm>
          <a:prstGeom prst="rect">
            <a:avLst/>
          </a:prstGeom>
          <a:solidFill>
            <a:schemeClr val="bg1"/>
          </a:solidFill>
        </p:spPr>
        <p:txBody>
          <a:bodyPr wrap="none" rtlCol="0">
            <a:spAutoFit/>
          </a:bodyPr>
          <a:lstStyle/>
          <a:p>
            <a:pPr algn="l"/>
            <a:r>
              <a:rPr lang="en-US" altLang="zh-CN" sz="2400" b="1" dirty="0">
                <a:solidFill>
                  <a:srgbClr val="FF0000"/>
                </a:solidFill>
                <a:latin typeface="Calibri" panose="020F0502020204030204" charset="0"/>
                <a:ea typeface="宋体" panose="02010600030101010101" pitchFamily="2" charset="-122"/>
                <a:cs typeface="宋体" panose="02010600030101010101" pitchFamily="2" charset="-122"/>
                <a:sym typeface="+mn-ea"/>
              </a:rPr>
              <a:t>internship</a:t>
            </a:r>
            <a:endParaRPr lang="en-US" altLang="zh-CN" sz="2400" b="1" dirty="0">
              <a:solidFill>
                <a:srgbClr val="FF0000"/>
              </a:solidFill>
              <a:latin typeface="Calibri" panose="020F0502020204030204" charset="0"/>
              <a:ea typeface="宋体" panose="02010600030101010101" pitchFamily="2" charset="-122"/>
              <a:cs typeface="宋体" panose="02010600030101010101" pitchFamily="2" charset="-122"/>
              <a:sym typeface="+mn-ea"/>
            </a:endParaRPr>
          </a:p>
        </p:txBody>
      </p:sp>
      <p:sp>
        <p:nvSpPr>
          <p:cNvPr id="12" name="文本框 11"/>
          <p:cNvSpPr txBox="1"/>
          <p:nvPr/>
        </p:nvSpPr>
        <p:spPr>
          <a:xfrm>
            <a:off x="4702175" y="4636770"/>
            <a:ext cx="711200" cy="460375"/>
          </a:xfrm>
          <a:prstGeom prst="rect">
            <a:avLst/>
          </a:prstGeom>
          <a:solidFill>
            <a:schemeClr val="bg1"/>
          </a:solidFill>
        </p:spPr>
        <p:txBody>
          <a:bodyPr wrap="none" rtlCol="0">
            <a:spAutoFit/>
          </a:bodyPr>
          <a:lstStyle/>
          <a:p>
            <a:pPr algn="l"/>
            <a:r>
              <a:rPr lang="en-US" altLang="zh-CN" sz="2400" b="1" dirty="0">
                <a:solidFill>
                  <a:srgbClr val="FF0000"/>
                </a:solidFill>
                <a:latin typeface="Calibri" panose="020F0502020204030204" charset="0"/>
                <a:ea typeface="宋体" panose="02010600030101010101" pitchFamily="2" charset="-122"/>
                <a:cs typeface="宋体" panose="02010600030101010101" pitchFamily="2" charset="-122"/>
                <a:sym typeface="+mn-ea"/>
              </a:rPr>
              <a:t>gain</a:t>
            </a:r>
            <a:endParaRPr lang="en-US" altLang="zh-CN" sz="2400" b="1" dirty="0">
              <a:solidFill>
                <a:srgbClr val="FF0000"/>
              </a:solidFill>
              <a:latin typeface="Calibri" panose="020F0502020204030204" charset="0"/>
              <a:ea typeface="宋体" panose="02010600030101010101" pitchFamily="2" charset="-122"/>
              <a:cs typeface="宋体" panose="02010600030101010101" pitchFamily="2" charset="-122"/>
              <a:sym typeface="+mn-ea"/>
            </a:endParaRPr>
          </a:p>
        </p:txBody>
      </p:sp>
      <p:sp>
        <p:nvSpPr>
          <p:cNvPr id="13" name="文本框 12"/>
          <p:cNvSpPr txBox="1"/>
          <p:nvPr/>
        </p:nvSpPr>
        <p:spPr>
          <a:xfrm>
            <a:off x="1054735" y="5583555"/>
            <a:ext cx="1311275" cy="460375"/>
          </a:xfrm>
          <a:prstGeom prst="rect">
            <a:avLst/>
          </a:prstGeom>
          <a:solidFill>
            <a:schemeClr val="bg1"/>
          </a:solidFill>
        </p:spPr>
        <p:txBody>
          <a:bodyPr wrap="none" rtlCol="0">
            <a:spAutoFit/>
          </a:bodyPr>
          <a:lstStyle/>
          <a:p>
            <a:pPr algn="l"/>
            <a:r>
              <a:rPr lang="en-US" altLang="zh-CN" sz="2400" b="1" dirty="0">
                <a:solidFill>
                  <a:srgbClr val="FF0000"/>
                </a:solidFill>
                <a:latin typeface="Calibri" panose="020F0502020204030204" charset="0"/>
                <a:ea typeface="宋体" panose="02010600030101010101" pitchFamily="2" charset="-122"/>
                <a:cs typeface="宋体" panose="02010600030101010101" pitchFamily="2" charset="-122"/>
                <a:sym typeface="+mn-ea"/>
              </a:rPr>
              <a:t>devotion</a:t>
            </a:r>
            <a:endParaRPr lang="en-US" altLang="zh-CN" sz="2400" b="1" dirty="0">
              <a:solidFill>
                <a:srgbClr val="FF0000"/>
              </a:solidFill>
              <a:latin typeface="Calibri" panose="020F0502020204030204" charset="0"/>
              <a:ea typeface="宋体" panose="02010600030101010101" pitchFamily="2" charset="-122"/>
              <a:cs typeface="宋体" panose="02010600030101010101" pitchFamily="2" charset="-122"/>
              <a:sym typeface="+mn-ea"/>
            </a:endParaRPr>
          </a:p>
        </p:txBody>
      </p:sp>
      <p:sp>
        <p:nvSpPr>
          <p:cNvPr id="14" name="文本框 13"/>
          <p:cNvSpPr txBox="1"/>
          <p:nvPr/>
        </p:nvSpPr>
        <p:spPr>
          <a:xfrm>
            <a:off x="8334375" y="3272155"/>
            <a:ext cx="1445260" cy="460375"/>
          </a:xfrm>
          <a:prstGeom prst="rect">
            <a:avLst/>
          </a:prstGeom>
          <a:solidFill>
            <a:schemeClr val="bg1"/>
          </a:solidFill>
        </p:spPr>
        <p:txBody>
          <a:bodyPr wrap="none" rtlCol="0">
            <a:spAutoFit/>
          </a:bodyPr>
          <a:lstStyle/>
          <a:p>
            <a:pPr algn="l"/>
            <a:r>
              <a:rPr lang="en-US" altLang="zh-CN" sz="2400" b="1" dirty="0">
                <a:solidFill>
                  <a:srgbClr val="FF0000"/>
                </a:solidFill>
                <a:latin typeface="Calibri" panose="020F0502020204030204" charset="0"/>
                <a:ea typeface="宋体" panose="02010600030101010101" pitchFamily="2" charset="-122"/>
                <a:cs typeface="宋体" panose="02010600030101010101" pitchFamily="2" charset="-122"/>
                <a:sym typeface="+mn-ea"/>
              </a:rPr>
              <a:t>dedcation</a:t>
            </a:r>
            <a:endParaRPr lang="en-US" altLang="zh-CN" sz="2400" b="1" dirty="0">
              <a:solidFill>
                <a:srgbClr val="FF0000"/>
              </a:solidFill>
              <a:latin typeface="Calibri" panose="020F0502020204030204" charset="0"/>
              <a:ea typeface="宋体" panose="02010600030101010101" pitchFamily="2" charset="-122"/>
              <a:cs typeface="宋体" panose="02010600030101010101" pitchFamily="2" charset="-122"/>
              <a:sym typeface="+mn-ea"/>
            </a:endParaRPr>
          </a:p>
        </p:txBody>
      </p:sp>
      <p:sp>
        <p:nvSpPr>
          <p:cNvPr id="15" name="文本框 14"/>
          <p:cNvSpPr txBox="1"/>
          <p:nvPr/>
        </p:nvSpPr>
        <p:spPr>
          <a:xfrm>
            <a:off x="9004935" y="3732530"/>
            <a:ext cx="1181100" cy="460375"/>
          </a:xfrm>
          <a:prstGeom prst="rect">
            <a:avLst/>
          </a:prstGeom>
          <a:solidFill>
            <a:schemeClr val="bg1"/>
          </a:solidFill>
        </p:spPr>
        <p:txBody>
          <a:bodyPr wrap="none" rtlCol="0">
            <a:spAutoFit/>
          </a:bodyPr>
          <a:lstStyle/>
          <a:p>
            <a:pPr algn="l"/>
            <a:r>
              <a:rPr lang="en-US" altLang="zh-CN" sz="2400" b="1" dirty="0">
                <a:solidFill>
                  <a:srgbClr val="FF0000"/>
                </a:solidFill>
                <a:latin typeface="Calibri" panose="020F0502020204030204" charset="0"/>
                <a:ea typeface="宋体" panose="02010600030101010101" pitchFamily="2" charset="-122"/>
                <a:cs typeface="宋体" panose="02010600030101010101" pitchFamily="2" charset="-122"/>
                <a:sym typeface="+mn-ea"/>
              </a:rPr>
              <a:t>deserve</a:t>
            </a:r>
            <a:endParaRPr lang="en-US" altLang="zh-CN" sz="2400" b="1" dirty="0">
              <a:solidFill>
                <a:srgbClr val="FF0000"/>
              </a:solidFill>
              <a:latin typeface="Calibri" panose="020F0502020204030204" charset="0"/>
              <a:ea typeface="宋体" panose="02010600030101010101" pitchFamily="2" charset="-122"/>
              <a:cs typeface="宋体" panose="02010600030101010101" pitchFamily="2" charset="-122"/>
              <a:sym typeface="+mn-ea"/>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up)">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ppt_y</p:attrName>
                                        </p:attrNameLst>
                                      </p:cBhvr>
                                      <p:tavLst>
                                        <p:tav tm="0">
                                          <p:val>
                                            <p:strVal val="#ppt_y+#ppt_h*1.125000"/>
                                          </p:val>
                                        </p:tav>
                                        <p:tav tm="100000">
                                          <p:val>
                                            <p:strVal val="#ppt_y"/>
                                          </p:val>
                                        </p:tav>
                                      </p:tavLst>
                                    </p:anim>
                                    <p:animEffect transition="in" filter="wipe(up)">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ppt_y</p:attrName>
                                        </p:attrNameLst>
                                      </p:cBhvr>
                                      <p:tavLst>
                                        <p:tav tm="0">
                                          <p:val>
                                            <p:strVal val="#ppt_y+#ppt_h*1.125000"/>
                                          </p:val>
                                        </p:tav>
                                        <p:tav tm="100000">
                                          <p:val>
                                            <p:strVal val="#ppt_y"/>
                                          </p:val>
                                        </p:tav>
                                      </p:tavLst>
                                    </p:anim>
                                    <p:animEffect transition="in" filter="wipe(up)">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ppt_y</p:attrName>
                                        </p:attrNameLst>
                                      </p:cBhvr>
                                      <p:tavLst>
                                        <p:tav tm="0">
                                          <p:val>
                                            <p:strVal val="#ppt_y+#ppt_h*1.125000"/>
                                          </p:val>
                                        </p:tav>
                                        <p:tav tm="100000">
                                          <p:val>
                                            <p:strVal val="#ppt_y"/>
                                          </p:val>
                                        </p:tav>
                                      </p:tavLst>
                                    </p:anim>
                                    <p:animEffect transition="in" filter="wipe(up)">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p:bldP spid="28" grpId="0" bldLvl="0" animBg="1"/>
      <p:bldP spid="11" grpId="0" bldLvl="0" animBg="1"/>
      <p:bldP spid="11" grpId="1" animBg="1"/>
      <p:bldP spid="12" grpId="0" bldLvl="0" animBg="1"/>
      <p:bldP spid="12" grpId="1" animBg="1"/>
      <p:bldP spid="13" grpId="0" bldLvl="0" animBg="1"/>
      <p:bldP spid="13" grpId="1" animBg="1"/>
      <p:bldP spid="14" grpId="0" bldLvl="0" animBg="1"/>
      <p:bldP spid="14" grpId="1" animBg="1"/>
      <p:bldP spid="15" grpId="0" bldLvl="0" animBg="1"/>
      <p:bldP spid="1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4" name="流程图: 过程 23"/>
          <p:cNvSpPr/>
          <p:nvPr/>
        </p:nvSpPr>
        <p:spPr>
          <a:xfrm>
            <a:off x="356870" y="1287780"/>
            <a:ext cx="11478895" cy="5440045"/>
          </a:xfrm>
          <a:prstGeom prst="flowChartProcess">
            <a:avLst/>
          </a:prstGeom>
          <a:solidFill>
            <a:schemeClr val="bg1">
              <a:lumMod val="95000"/>
              <a:alpha val="7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1266" name="内容占位符 2"/>
          <p:cNvSpPr>
            <a:spLocks noGrp="1"/>
          </p:cNvSpPr>
          <p:nvPr>
            <p:custDataLst>
              <p:tags r:id="rId7"/>
            </p:custDataLst>
          </p:nvPr>
        </p:nvSpPr>
        <p:spPr bwMode="auto">
          <a:xfrm>
            <a:off x="416560" y="1503680"/>
            <a:ext cx="6606540" cy="5142865"/>
          </a:xfrm>
          <a:prstGeom prst="rect">
            <a:avLst/>
          </a:prstGeom>
          <a:noFill/>
          <a:ln w="9525">
            <a:noFill/>
            <a:miter lim="800000"/>
          </a:ln>
          <a:effectLst/>
          <a:scene3d>
            <a:camera prst="orthographicFront"/>
            <a:lightRig rig="balanced" dir="t"/>
          </a:scene3d>
          <a:sp3d prstMaterial="plastic"/>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gn="l">
              <a:lnSpc>
                <a:spcPct val="110000"/>
              </a:lnSpc>
              <a:buNone/>
            </a:pP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Sarah: Hi, Mary. Long time no see. How’s everything with you?</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a:p>
            <a:pPr marL="0" indent="0">
              <a:lnSpc>
                <a:spcPct val="110000"/>
              </a:lnSpc>
              <a:buNone/>
            </a:pP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sym typeface="+mn-ea"/>
              </a:rPr>
              <a:t>Mary: Fine, thanks. It</a:t>
            </a:r>
            <a:r>
              <a:rPr lang="en-US" altLang="zh-CN" sz="2000" b="1" dirty="0">
                <a:solidFill>
                  <a:srgbClr val="1E398C"/>
                </a:solidFill>
                <a:latin typeface="Calibri" panose="020F0502020204030204" charset="0"/>
                <a:ea typeface="宋体" panose="02010600030101010101" pitchFamily="2" charset="-122"/>
                <a:cs typeface="宋体" panose="02010600030101010101" pitchFamily="2" charset="-122"/>
                <a:sym typeface="+mn-ea"/>
              </a:rPr>
              <a:t>’</a:t>
            </a: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sym typeface="+mn-ea"/>
              </a:rPr>
              <a:t>s really been a long time.</a:t>
            </a:r>
            <a:endPar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10000"/>
              </a:lnSpc>
              <a:buNone/>
            </a:pP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Sarah: Yes. I had a three-month </a:t>
            </a:r>
            <a:r>
              <a:rPr lang="en-US" altLang="zh-CN" sz="2400" b="1" u="sng"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internship</a:t>
            </a: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 in hospital. </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a:p>
            <a:pPr marL="0" indent="0" algn="l">
              <a:lnSpc>
                <a:spcPct val="110000"/>
              </a:lnSpc>
              <a:buNone/>
            </a:pP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sym typeface="+mn-ea"/>
              </a:rPr>
              <a:t>Mary: How</a:t>
            </a:r>
            <a:r>
              <a:rPr lang="en-US" altLang="zh-CN" sz="2000" b="1" dirty="0">
                <a:solidFill>
                  <a:schemeClr val="accent6"/>
                </a:solidFill>
                <a:latin typeface="Calibri" panose="020F0502020204030204" charset="0"/>
                <a:ea typeface="宋体" panose="02010600030101010101" pitchFamily="2" charset="-122"/>
                <a:cs typeface="宋体" panose="02010600030101010101" pitchFamily="2" charset="-122"/>
                <a:sym typeface="+mn-ea"/>
              </a:rPr>
              <a:t>’</a:t>
            </a: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sym typeface="+mn-ea"/>
              </a:rPr>
              <a:t>s the internship? Did you like it? </a:t>
            </a:r>
            <a:endPar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sym typeface="+mn-ea"/>
            </a:endParaRPr>
          </a:p>
          <a:p>
            <a:pPr marL="0" indent="0" algn="l">
              <a:lnSpc>
                <a:spcPct val="110000"/>
              </a:lnSpc>
              <a:buNone/>
            </a:pP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Sarah: Yes, I did. Work seemingly trivial, but let me </a:t>
            </a:r>
            <a:r>
              <a:rPr lang="en-US" altLang="zh-CN" sz="2400" b="1" u="sng"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gain</a:t>
            </a: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 a lot. The medical staff keep on working although they are tired. Thanks to their </a:t>
            </a:r>
            <a:r>
              <a:rPr lang="en-US" altLang="zh-CN" sz="2400" b="1" u="sng"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devotion</a:t>
            </a: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 and sacrifice, many patients could be saved. </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p:txBody>
      </p:sp>
      <p:sp>
        <p:nvSpPr>
          <p:cNvPr id="23" name="文本框 22"/>
          <p:cNvSpPr txBox="1"/>
          <p:nvPr/>
        </p:nvSpPr>
        <p:spPr>
          <a:xfrm>
            <a:off x="6885305" y="1423035"/>
            <a:ext cx="4866640" cy="4707890"/>
          </a:xfrm>
          <a:prstGeom prst="rect">
            <a:avLst/>
          </a:prstGeom>
          <a:noFill/>
        </p:spPr>
        <p:txBody>
          <a:bodyPr wrap="square" rtlCol="0">
            <a:spAutoFit/>
          </a:bodyPr>
          <a:lstStyle/>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rPr>
              <a:t>Sarah: 嗨, Mary。好久不见，你一切都好吗？</a:t>
            </a:r>
            <a:endPar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rPr>
              <a:t>Mary: 很好，谢谢。 我们真的是很久没见了。</a:t>
            </a:r>
            <a:endPar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rPr>
              <a:t>Sarah: 是的。我在医院实习了三个月。</a:t>
            </a:r>
            <a:endPar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rPr>
              <a:t>Mary: 实习工作怎么样？你喜欢吗？</a:t>
            </a:r>
            <a:endPar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rPr>
              <a:t>Sarah: 是的，我喜欢。工作虽然琐碎，但是我收获了很多。医护人员虽然很累，但是还是坚持工作。正是因为他们的无私奉献，很多病人才能得救。</a:t>
            </a:r>
            <a:endPar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endParaRPr>
          </a:p>
        </p:txBody>
      </p:sp>
      <p:grpSp>
        <p:nvGrpSpPr>
          <p:cNvPr id="52" name="组合 12"/>
          <p:cNvGrpSpPr/>
          <p:nvPr/>
        </p:nvGrpSpPr>
        <p:grpSpPr bwMode="auto">
          <a:xfrm>
            <a:off x="6298036" y="5655885"/>
            <a:ext cx="858837" cy="936625"/>
            <a:chOff x="0" y="0"/>
            <a:chExt cx="1484699" cy="1637160"/>
          </a:xfrm>
        </p:grpSpPr>
        <p:pic>
          <p:nvPicPr>
            <p:cNvPr id="53" name="Picture 8"/>
            <p:cNvPicPr>
              <a:picLocks noChangeAspect="1" noChangeArrowheads="1"/>
            </p:cNvPicPr>
            <p:nvPr/>
          </p:nvPicPr>
          <p:blipFill>
            <a:blip r:embed="rId8" cstate="print"/>
            <a:srcRect/>
            <a:stretch>
              <a:fillRect/>
            </a:stretch>
          </p:blipFill>
          <p:spPr bwMode="auto">
            <a:xfrm>
              <a:off x="0" y="0"/>
              <a:ext cx="1484699" cy="1637160"/>
            </a:xfrm>
            <a:prstGeom prst="rect">
              <a:avLst/>
            </a:prstGeom>
            <a:noFill/>
            <a:ln w="9525">
              <a:noFill/>
              <a:miter lim="800000"/>
              <a:headEnd/>
              <a:tailEnd/>
            </a:ln>
          </p:spPr>
        </p:pic>
        <p:sp>
          <p:nvSpPr>
            <p:cNvPr id="54" name="TextBox 15"/>
            <p:cNvSpPr txBox="1">
              <a:spLocks noChangeArrowheads="1"/>
            </p:cNvSpPr>
            <p:nvPr/>
          </p:nvSpPr>
          <p:spPr bwMode="auto">
            <a:xfrm>
              <a:off x="307369" y="344081"/>
              <a:ext cx="532406" cy="915700"/>
            </a:xfrm>
            <a:prstGeom prst="rect">
              <a:avLst/>
            </a:prstGeom>
            <a:noFill/>
            <a:ln w="9525">
              <a:noFill/>
              <a:miter lim="800000"/>
            </a:ln>
          </p:spPr>
          <p:txBody>
            <a:bodyPr>
              <a:spAutoFit/>
            </a:bodyPr>
            <a:lstStyle/>
            <a:p>
              <a:r>
                <a:rPr lang="zh-CN" altLang="en-US" sz="1400" b="1" dirty="0">
                  <a:latin typeface="宋体" panose="02010600030101010101" pitchFamily="2" charset="-122"/>
                </a:rPr>
                <a:t>译文</a:t>
              </a:r>
              <a:endParaRPr lang="zh-CN" altLang="en-US" sz="1400" b="1" dirty="0">
                <a:latin typeface="宋体" panose="02010600030101010101" pitchFamily="2" charset="-122"/>
              </a:endParaRPr>
            </a:p>
          </p:txBody>
        </p:sp>
      </p:grpSp>
      <p:sp>
        <p:nvSpPr>
          <p:cNvPr id="20"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0"/>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3"/>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6"/>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19" name="文本框 18"/>
          <p:cNvSpPr txBox="1"/>
          <p:nvPr>
            <p:custDataLst>
              <p:tags r:id="rId17"/>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2"/>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4" name="流程图: 过程 23"/>
          <p:cNvSpPr/>
          <p:nvPr/>
        </p:nvSpPr>
        <p:spPr>
          <a:xfrm>
            <a:off x="363220" y="1595120"/>
            <a:ext cx="11465560" cy="4678045"/>
          </a:xfrm>
          <a:prstGeom prst="flowChartProcess">
            <a:avLst/>
          </a:prstGeom>
          <a:solidFill>
            <a:schemeClr val="bg1">
              <a:lumMod val="95000"/>
              <a:alpha val="7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1266" name="内容占位符 2"/>
          <p:cNvSpPr>
            <a:spLocks noGrp="1"/>
          </p:cNvSpPr>
          <p:nvPr>
            <p:custDataLst>
              <p:tags r:id="rId7"/>
            </p:custDataLst>
          </p:nvPr>
        </p:nvSpPr>
        <p:spPr bwMode="auto">
          <a:xfrm>
            <a:off x="615950" y="1837690"/>
            <a:ext cx="5863590" cy="4294505"/>
          </a:xfrm>
          <a:prstGeom prst="rect">
            <a:avLst/>
          </a:prstGeom>
          <a:noFill/>
          <a:ln w="9525">
            <a:noFill/>
            <a:miter lim="800000"/>
          </a:ln>
          <a:effectLst/>
          <a:scene3d>
            <a:camera prst="orthographicFront"/>
            <a:lightRig rig="balanced" dir="t"/>
          </a:scene3d>
          <a:sp3d prstMaterial="plastic"/>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algn="l">
              <a:lnSpc>
                <a:spcPct val="110000"/>
              </a:lnSpc>
              <a:buClrTx/>
              <a:buSzTx/>
              <a:buNone/>
            </a:pPr>
            <a:r>
              <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rPr>
              <a:t>Mary: There are numerous doctors and nurses heal the wounded and rescue the dying with neither complaint nor regret, working with </a:t>
            </a:r>
            <a:r>
              <a:rPr lang="en-US" altLang="zh-CN" sz="2400" b="1" u="sng" dirty="0">
                <a:solidFill>
                  <a:schemeClr val="accent6"/>
                </a:solidFill>
                <a:latin typeface="Calibri" panose="020F0502020204030204" charset="0"/>
                <a:ea typeface="宋体" panose="02010600030101010101" pitchFamily="2" charset="-122"/>
                <a:cs typeface="宋体" panose="02010600030101010101" pitchFamily="2" charset="-122"/>
                <a:sym typeface="+mn-ea"/>
              </a:rPr>
              <a:t>dedication</a:t>
            </a:r>
            <a:r>
              <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rPr>
              <a:t>.  </a:t>
            </a:r>
            <a:endPar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endParaRPr>
          </a:p>
          <a:p>
            <a:pPr marL="0" algn="l">
              <a:lnSpc>
                <a:spcPct val="110000"/>
              </a:lnSpc>
              <a:buClrTx/>
              <a:buSzTx/>
              <a:buNone/>
            </a:pP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Sarah: Yes. They </a:t>
            </a:r>
            <a:r>
              <a:rPr lang="en-US" altLang="zh-CN" sz="2400" b="1" u="sng"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deserve</a:t>
            </a: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 all the admiration and love.</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a:p>
            <a:pPr marL="0" algn="l">
              <a:lnSpc>
                <a:spcPct val="110000"/>
              </a:lnSpc>
              <a:buClrTx/>
              <a:buSzTx/>
              <a:buNone/>
            </a:pPr>
            <a:r>
              <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rPr>
              <a:t>Mary: I believe that youll be a good doctor in the future.</a:t>
            </a:r>
            <a:endParaRPr lang="en-US" altLang="zh-CN" sz="2400" b="1" dirty="0">
              <a:solidFill>
                <a:schemeClr val="accent6"/>
              </a:solidFill>
              <a:latin typeface="Calibri" panose="020F0502020204030204" charset="0"/>
              <a:ea typeface="宋体" panose="02010600030101010101" pitchFamily="2" charset="-122"/>
              <a:cs typeface="宋体" panose="02010600030101010101" pitchFamily="2" charset="-122"/>
              <a:sym typeface="+mn-ea"/>
            </a:endParaRPr>
          </a:p>
          <a:p>
            <a:pPr marL="0" algn="l">
              <a:lnSpc>
                <a:spcPct val="110000"/>
              </a:lnSpc>
              <a:buClrTx/>
              <a:buSzTx/>
              <a:buFontTx/>
              <a:buNone/>
            </a:pP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rPr>
              <a:t>Sarah: Thank you, I will work harder.</a:t>
            </a:r>
            <a:endPar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sym typeface="+mn-ea"/>
            </a:endParaRPr>
          </a:p>
        </p:txBody>
      </p:sp>
      <p:sp>
        <p:nvSpPr>
          <p:cNvPr id="23" name="文本框 22"/>
          <p:cNvSpPr txBox="1"/>
          <p:nvPr/>
        </p:nvSpPr>
        <p:spPr>
          <a:xfrm>
            <a:off x="7208520" y="1837690"/>
            <a:ext cx="4098290" cy="3322955"/>
          </a:xfrm>
          <a:prstGeom prst="rect">
            <a:avLst/>
          </a:prstGeom>
          <a:noFill/>
        </p:spPr>
        <p:txBody>
          <a:bodyPr wrap="square" rtlCol="0">
            <a:spAutoFit/>
          </a:bodyPr>
          <a:lstStyle/>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rPr>
              <a:t>Mary: 许许多多无怨无悔，倾情奉献的医生和护士在救死扶伤。</a:t>
            </a:r>
            <a:r>
              <a:rPr lang="en-US" altLang="zh-CN" sz="2400" b="1" dirty="0" smtClean="0">
                <a:solidFill>
                  <a:schemeClr val="tx2">
                    <a:lumMod val="50000"/>
                  </a:schemeClr>
                </a:solidFill>
                <a:latin typeface="Calibri" panose="020F0502020204030204" charset="0"/>
                <a:ea typeface="宋体" panose="02010600030101010101" pitchFamily="2" charset="-122"/>
                <a:cs typeface="宋体" panose="02010600030101010101" pitchFamily="2" charset="-122"/>
              </a:rPr>
              <a:t>Sarah: </a:t>
            </a:r>
            <a:r>
              <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rPr>
              <a:t>是的。他们值得所有的敬佩和爱。</a:t>
            </a:r>
            <a:endPar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rPr>
              <a:t>Mary: 我相信你将来一定能成为一名好医生。</a:t>
            </a:r>
            <a:endPar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en-US" altLang="zh-CN" sz="2400" b="1" dirty="0">
                <a:solidFill>
                  <a:schemeClr val="tx2">
                    <a:lumMod val="50000"/>
                  </a:schemeClr>
                </a:solidFill>
                <a:latin typeface="Calibri" panose="020F0502020204030204" charset="0"/>
                <a:ea typeface="宋体" panose="02010600030101010101" pitchFamily="2" charset="-122"/>
                <a:cs typeface="宋体" panose="02010600030101010101" pitchFamily="2" charset="-122"/>
              </a:rPr>
              <a:t>Sarah: </a:t>
            </a:r>
            <a:r>
              <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rPr>
              <a:t>谢谢，我会更加努力的。</a:t>
            </a:r>
            <a:endPar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endParaRPr>
          </a:p>
        </p:txBody>
      </p:sp>
      <p:grpSp>
        <p:nvGrpSpPr>
          <p:cNvPr id="52" name="组合 12"/>
          <p:cNvGrpSpPr/>
          <p:nvPr/>
        </p:nvGrpSpPr>
        <p:grpSpPr bwMode="auto">
          <a:xfrm>
            <a:off x="5950691" y="5195510"/>
            <a:ext cx="858837" cy="936625"/>
            <a:chOff x="0" y="0"/>
            <a:chExt cx="1484699" cy="1637160"/>
          </a:xfrm>
        </p:grpSpPr>
        <p:pic>
          <p:nvPicPr>
            <p:cNvPr id="53" name="Picture 8"/>
            <p:cNvPicPr>
              <a:picLocks noChangeAspect="1" noChangeArrowheads="1"/>
            </p:cNvPicPr>
            <p:nvPr/>
          </p:nvPicPr>
          <p:blipFill>
            <a:blip r:embed="rId8" cstate="print"/>
            <a:srcRect/>
            <a:stretch>
              <a:fillRect/>
            </a:stretch>
          </p:blipFill>
          <p:spPr bwMode="auto">
            <a:xfrm>
              <a:off x="0" y="0"/>
              <a:ext cx="1484699" cy="1637160"/>
            </a:xfrm>
            <a:prstGeom prst="rect">
              <a:avLst/>
            </a:prstGeom>
            <a:noFill/>
            <a:ln w="9525">
              <a:noFill/>
              <a:miter lim="800000"/>
              <a:headEnd/>
              <a:tailEnd/>
            </a:ln>
          </p:spPr>
        </p:pic>
        <p:sp>
          <p:nvSpPr>
            <p:cNvPr id="54" name="TextBox 15"/>
            <p:cNvSpPr txBox="1">
              <a:spLocks noChangeArrowheads="1"/>
            </p:cNvSpPr>
            <p:nvPr/>
          </p:nvSpPr>
          <p:spPr bwMode="auto">
            <a:xfrm>
              <a:off x="307369" y="344081"/>
              <a:ext cx="532406" cy="915700"/>
            </a:xfrm>
            <a:prstGeom prst="rect">
              <a:avLst/>
            </a:prstGeom>
            <a:noFill/>
            <a:ln w="9525">
              <a:noFill/>
              <a:miter lim="800000"/>
            </a:ln>
          </p:spPr>
          <p:txBody>
            <a:bodyPr>
              <a:spAutoFit/>
            </a:bodyPr>
            <a:lstStyle/>
            <a:p>
              <a:r>
                <a:rPr lang="zh-CN" altLang="en-US" sz="1400" b="1" dirty="0">
                  <a:latin typeface="宋体" panose="02010600030101010101" pitchFamily="2" charset="-122"/>
                </a:rPr>
                <a:t>译文</a:t>
              </a:r>
              <a:endParaRPr lang="zh-CN" altLang="en-US" sz="1400" b="1" dirty="0">
                <a:latin typeface="宋体" panose="02010600030101010101" pitchFamily="2" charset="-122"/>
              </a:endParaRPr>
            </a:p>
          </p:txBody>
        </p:sp>
      </p:grpSp>
      <p:sp>
        <p:nvSpPr>
          <p:cNvPr id="19"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0"/>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3"/>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6"/>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1" name="文本框 20"/>
          <p:cNvSpPr txBox="1"/>
          <p:nvPr>
            <p:custDataLst>
              <p:tags r:id="rId17"/>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26" name="文本框 25"/>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27" name="文本框 26"/>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28" name="文本框 27"/>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2"/>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2" name="矩形 21"/>
          <p:cNvSpPr/>
          <p:nvPr/>
        </p:nvSpPr>
        <p:spPr>
          <a:xfrm>
            <a:off x="1455420" y="1622425"/>
            <a:ext cx="9845675" cy="79629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1195" y="144589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1" name="文本框 20"/>
          <p:cNvSpPr txBox="1"/>
          <p:nvPr/>
        </p:nvSpPr>
        <p:spPr>
          <a:xfrm>
            <a:off x="671195" y="1794510"/>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3</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919605" y="1793875"/>
            <a:ext cx="9381490" cy="46037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Listen to the dialogue again and choose the information you hear.</a:t>
            </a:r>
            <a:endParaRPr lang="en-US" altLang="zh-CN" sz="2400" b="1" dirty="0"/>
          </a:p>
        </p:txBody>
      </p:sp>
      <p:pic>
        <p:nvPicPr>
          <p:cNvPr id="36" name="图片 35" descr="303b333635393338343bb6fabbfa">
            <a:hlinkClick r:id="rId7" action="ppaction://hlinkfile"/>
          </p:cNvPr>
          <p:cNvPicPr>
            <a:picLocks noChangeAspect="1"/>
          </p:cNvPicPr>
          <p:nvPr/>
        </p:nvPicPr>
        <p:blipFill>
          <a:blip r:embed="rId8"/>
          <a:stretch>
            <a:fillRect/>
          </a:stretch>
        </p:blipFill>
        <p:spPr>
          <a:xfrm>
            <a:off x="11345545" y="1734185"/>
            <a:ext cx="551815" cy="551815"/>
          </a:xfrm>
          <a:prstGeom prst="rect">
            <a:avLst/>
          </a:prstGeom>
        </p:spPr>
      </p:pic>
      <p:grpSp>
        <p:nvGrpSpPr>
          <p:cNvPr id="44" name="组合 43" descr="7b0a202020202274657874626f78223a20227b5c2263617465676f72795f69645c223a31303431302c5c2269645c223a32303334323131387d220a7d0a"/>
          <p:cNvGrpSpPr/>
          <p:nvPr/>
        </p:nvGrpSpPr>
        <p:grpSpPr>
          <a:xfrm>
            <a:off x="650875" y="2867660"/>
            <a:ext cx="10889615" cy="3746500"/>
            <a:chOff x="5734" y="3705"/>
            <a:chExt cx="7732" cy="3390"/>
          </a:xfrm>
        </p:grpSpPr>
        <p:grpSp>
          <p:nvGrpSpPr>
            <p:cNvPr id="45" name="图形 36"/>
            <p:cNvGrpSpPr/>
            <p:nvPr/>
          </p:nvGrpSpPr>
          <p:grpSpPr>
            <a:xfrm>
              <a:off x="5734" y="3705"/>
              <a:ext cx="7732" cy="3390"/>
              <a:chOff x="3641012" y="2352675"/>
              <a:chExt cx="4909976" cy="2152650"/>
            </a:xfrm>
          </p:grpSpPr>
          <p:sp>
            <p:nvSpPr>
              <p:cNvPr id="52" name="任意多边形: 形状 38"/>
              <p:cNvSpPr/>
              <p:nvPr/>
            </p:nvSpPr>
            <p:spPr>
              <a:xfrm>
                <a:off x="3902232" y="2382908"/>
                <a:ext cx="4613684" cy="1841846"/>
              </a:xfrm>
              <a:custGeom>
                <a:avLst/>
                <a:gdLst>
                  <a:gd name="connsiteX0" fmla="*/ 4445585 w 4613684"/>
                  <a:gd name="connsiteY0" fmla="*/ 1841846 h 1841846"/>
                  <a:gd name="connsiteX1" fmla="*/ 168100 w 4613684"/>
                  <a:gd name="connsiteY1" fmla="*/ 1841846 h 1841846"/>
                  <a:gd name="connsiteX2" fmla="*/ 0 w 4613684"/>
                  <a:gd name="connsiteY2" fmla="*/ 1673746 h 1841846"/>
                  <a:gd name="connsiteX3" fmla="*/ 0 w 4613684"/>
                  <a:gd name="connsiteY3" fmla="*/ 168100 h 1841846"/>
                  <a:gd name="connsiteX4" fmla="*/ 168100 w 4613684"/>
                  <a:gd name="connsiteY4" fmla="*/ 0 h 1841846"/>
                  <a:gd name="connsiteX5" fmla="*/ 4445585 w 4613684"/>
                  <a:gd name="connsiteY5" fmla="*/ 0 h 1841846"/>
                  <a:gd name="connsiteX6" fmla="*/ 4613685 w 4613684"/>
                  <a:gd name="connsiteY6" fmla="*/ 168100 h 1841846"/>
                  <a:gd name="connsiteX7" fmla="*/ 4613685 w 4613684"/>
                  <a:gd name="connsiteY7" fmla="*/ 1672537 h 1841846"/>
                  <a:gd name="connsiteX8" fmla="*/ 4445585 w 4613684"/>
                  <a:gd name="connsiteY8" fmla="*/ 1841846 h 184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3684" h="1841846">
                    <a:moveTo>
                      <a:pt x="4445585" y="1841846"/>
                    </a:moveTo>
                    <a:lnTo>
                      <a:pt x="168100" y="1841846"/>
                    </a:lnTo>
                    <a:cubicBezTo>
                      <a:pt x="74980" y="1841846"/>
                      <a:pt x="0" y="1766866"/>
                      <a:pt x="0" y="1673746"/>
                    </a:cubicBezTo>
                    <a:lnTo>
                      <a:pt x="0" y="168100"/>
                    </a:lnTo>
                    <a:cubicBezTo>
                      <a:pt x="0" y="74980"/>
                      <a:pt x="74980" y="0"/>
                      <a:pt x="168100" y="0"/>
                    </a:cubicBezTo>
                    <a:lnTo>
                      <a:pt x="4445585" y="0"/>
                    </a:lnTo>
                    <a:cubicBezTo>
                      <a:pt x="4538705" y="0"/>
                      <a:pt x="4613685" y="74980"/>
                      <a:pt x="4613685" y="168100"/>
                    </a:cubicBezTo>
                    <a:lnTo>
                      <a:pt x="4613685" y="1672537"/>
                    </a:lnTo>
                    <a:cubicBezTo>
                      <a:pt x="4613685" y="1765657"/>
                      <a:pt x="4538705" y="1841846"/>
                      <a:pt x="4445585" y="1841846"/>
                    </a:cubicBezTo>
                    <a:close/>
                  </a:path>
                </a:pathLst>
              </a:custGeom>
              <a:noFill/>
              <a:ln w="60411" cap="flat">
                <a:solidFill>
                  <a:srgbClr val="26529E"/>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63" name="图形 36"/>
              <p:cNvGrpSpPr/>
              <p:nvPr/>
            </p:nvGrpSpPr>
            <p:grpSpPr>
              <a:xfrm>
                <a:off x="3641012" y="3499142"/>
                <a:ext cx="786079" cy="1011019"/>
                <a:chOff x="3641012" y="3499142"/>
                <a:chExt cx="786079" cy="1011019"/>
              </a:xfrm>
            </p:grpSpPr>
            <p:sp>
              <p:nvSpPr>
                <p:cNvPr id="64" name="任意多边形: 形状 40"/>
                <p:cNvSpPr/>
                <p:nvPr/>
              </p:nvSpPr>
              <p:spPr>
                <a:xfrm>
                  <a:off x="3677292" y="3535423"/>
                  <a:ext cx="713518" cy="922737"/>
                </a:xfrm>
                <a:custGeom>
                  <a:avLst/>
                  <a:gdLst>
                    <a:gd name="connsiteX0" fmla="*/ 330154 w 713518"/>
                    <a:gd name="connsiteY0" fmla="*/ 894922 h 922737"/>
                    <a:gd name="connsiteX1" fmla="*/ 0 w 713518"/>
                    <a:gd name="connsiteY1" fmla="*/ 356759 h 922737"/>
                    <a:gd name="connsiteX2" fmla="*/ 356759 w 713518"/>
                    <a:gd name="connsiteY2" fmla="*/ 0 h 922737"/>
                    <a:gd name="connsiteX3" fmla="*/ 713519 w 713518"/>
                    <a:gd name="connsiteY3" fmla="*/ 356759 h 922737"/>
                    <a:gd name="connsiteX4" fmla="*/ 383365 w 713518"/>
                    <a:gd name="connsiteY4" fmla="*/ 894922 h 922737"/>
                    <a:gd name="connsiteX5" fmla="*/ 356759 w 713518"/>
                    <a:gd name="connsiteY5" fmla="*/ 922737 h 922737"/>
                    <a:gd name="connsiteX6" fmla="*/ 330154 w 713518"/>
                    <a:gd name="connsiteY6" fmla="*/ 894922 h 922737"/>
                    <a:gd name="connsiteX7" fmla="*/ 356759 w 713518"/>
                    <a:gd name="connsiteY7" fmla="*/ 228568 h 922737"/>
                    <a:gd name="connsiteX8" fmla="*/ 228568 w 713518"/>
                    <a:gd name="connsiteY8" fmla="*/ 356759 h 922737"/>
                    <a:gd name="connsiteX9" fmla="*/ 356759 w 713518"/>
                    <a:gd name="connsiteY9" fmla="*/ 484951 h 922737"/>
                    <a:gd name="connsiteX10" fmla="*/ 484951 w 713518"/>
                    <a:gd name="connsiteY10" fmla="*/ 356759 h 922737"/>
                    <a:gd name="connsiteX11" fmla="*/ 356759 w 713518"/>
                    <a:gd name="connsiteY11" fmla="*/ 228568 h 92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3518" h="922737">
                      <a:moveTo>
                        <a:pt x="330154" y="894922"/>
                      </a:moveTo>
                      <a:cubicBezTo>
                        <a:pt x="296292" y="859851"/>
                        <a:pt x="0" y="543000"/>
                        <a:pt x="0" y="356759"/>
                      </a:cubicBezTo>
                      <a:cubicBezTo>
                        <a:pt x="0" y="159635"/>
                        <a:pt x="159635" y="0"/>
                        <a:pt x="356759" y="0"/>
                      </a:cubicBezTo>
                      <a:cubicBezTo>
                        <a:pt x="553884" y="0"/>
                        <a:pt x="713519" y="159635"/>
                        <a:pt x="713519" y="356759"/>
                      </a:cubicBezTo>
                      <a:cubicBezTo>
                        <a:pt x="713519" y="543000"/>
                        <a:pt x="417227" y="858641"/>
                        <a:pt x="383365" y="894922"/>
                      </a:cubicBezTo>
                      <a:lnTo>
                        <a:pt x="356759" y="922737"/>
                      </a:lnTo>
                      <a:lnTo>
                        <a:pt x="330154" y="894922"/>
                      </a:lnTo>
                      <a:close/>
                      <a:moveTo>
                        <a:pt x="356759" y="228568"/>
                      </a:moveTo>
                      <a:cubicBezTo>
                        <a:pt x="285407" y="228568"/>
                        <a:pt x="228568" y="286617"/>
                        <a:pt x="228568" y="356759"/>
                      </a:cubicBezTo>
                      <a:cubicBezTo>
                        <a:pt x="228568" y="428111"/>
                        <a:pt x="286617" y="484951"/>
                        <a:pt x="356759" y="484951"/>
                      </a:cubicBezTo>
                      <a:cubicBezTo>
                        <a:pt x="426902" y="484951"/>
                        <a:pt x="484951" y="426902"/>
                        <a:pt x="484951" y="356759"/>
                      </a:cubicBezTo>
                      <a:cubicBezTo>
                        <a:pt x="484951" y="286617"/>
                        <a:pt x="428111" y="228568"/>
                        <a:pt x="356759" y="228568"/>
                      </a:cubicBezTo>
                      <a:close/>
                    </a:path>
                  </a:pathLst>
                </a:custGeom>
                <a:solidFill>
                  <a:srgbClr val="26529E"/>
                </a:solidFill>
                <a:ln w="1208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任意多边形: 形状 41"/>
                <p:cNvSpPr/>
                <p:nvPr/>
              </p:nvSpPr>
              <p:spPr>
                <a:xfrm>
                  <a:off x="3641012" y="3499142"/>
                  <a:ext cx="786079" cy="1011019"/>
                </a:xfrm>
                <a:custGeom>
                  <a:avLst/>
                  <a:gdLst>
                    <a:gd name="connsiteX0" fmla="*/ 393040 w 786079"/>
                    <a:gd name="connsiteY0" fmla="*/ 72561 h 1011019"/>
                    <a:gd name="connsiteX1" fmla="*/ 713519 w 786079"/>
                    <a:gd name="connsiteY1" fmla="*/ 393040 h 1011019"/>
                    <a:gd name="connsiteX2" fmla="*/ 393040 w 786079"/>
                    <a:gd name="connsiteY2" fmla="*/ 905806 h 1011019"/>
                    <a:gd name="connsiteX3" fmla="*/ 72561 w 786079"/>
                    <a:gd name="connsiteY3" fmla="*/ 393040 h 1011019"/>
                    <a:gd name="connsiteX4" fmla="*/ 393040 w 786079"/>
                    <a:gd name="connsiteY4" fmla="*/ 72561 h 1011019"/>
                    <a:gd name="connsiteX5" fmla="*/ 393040 w 786079"/>
                    <a:gd name="connsiteY5" fmla="*/ 557512 h 1011019"/>
                    <a:gd name="connsiteX6" fmla="*/ 557512 w 786079"/>
                    <a:gd name="connsiteY6" fmla="*/ 393040 h 1011019"/>
                    <a:gd name="connsiteX7" fmla="*/ 393040 w 786079"/>
                    <a:gd name="connsiteY7" fmla="*/ 228568 h 1011019"/>
                    <a:gd name="connsiteX8" fmla="*/ 228568 w 786079"/>
                    <a:gd name="connsiteY8" fmla="*/ 393040 h 1011019"/>
                    <a:gd name="connsiteX9" fmla="*/ 393040 w 786079"/>
                    <a:gd name="connsiteY9" fmla="*/ 557512 h 1011019"/>
                    <a:gd name="connsiteX10" fmla="*/ 393040 w 786079"/>
                    <a:gd name="connsiteY10" fmla="*/ 0 h 1011019"/>
                    <a:gd name="connsiteX11" fmla="*/ 0 w 786079"/>
                    <a:gd name="connsiteY11" fmla="*/ 393040 h 1011019"/>
                    <a:gd name="connsiteX12" fmla="*/ 175356 w 786079"/>
                    <a:gd name="connsiteY12" fmla="*/ 759474 h 1011019"/>
                    <a:gd name="connsiteX13" fmla="*/ 341038 w 786079"/>
                    <a:gd name="connsiteY13" fmla="*/ 955390 h 1011019"/>
                    <a:gd name="connsiteX14" fmla="*/ 393040 w 786079"/>
                    <a:gd name="connsiteY14" fmla="*/ 1011020 h 1011019"/>
                    <a:gd name="connsiteX15" fmla="*/ 445042 w 786079"/>
                    <a:gd name="connsiteY15" fmla="*/ 955390 h 1011019"/>
                    <a:gd name="connsiteX16" fmla="*/ 610724 w 786079"/>
                    <a:gd name="connsiteY16" fmla="*/ 759474 h 1011019"/>
                    <a:gd name="connsiteX17" fmla="*/ 786080 w 786079"/>
                    <a:gd name="connsiteY17" fmla="*/ 393040 h 1011019"/>
                    <a:gd name="connsiteX18" fmla="*/ 393040 w 786079"/>
                    <a:gd name="connsiteY18" fmla="*/ 0 h 1011019"/>
                    <a:gd name="connsiteX19" fmla="*/ 393040 w 786079"/>
                    <a:gd name="connsiteY19" fmla="*/ 0 h 1011019"/>
                    <a:gd name="connsiteX20" fmla="*/ 393040 w 786079"/>
                    <a:gd name="connsiteY20" fmla="*/ 484951 h 1011019"/>
                    <a:gd name="connsiteX21" fmla="*/ 301129 w 786079"/>
                    <a:gd name="connsiteY21" fmla="*/ 393040 h 1011019"/>
                    <a:gd name="connsiteX22" fmla="*/ 393040 w 786079"/>
                    <a:gd name="connsiteY22" fmla="*/ 301129 h 1011019"/>
                    <a:gd name="connsiteX23" fmla="*/ 484951 w 786079"/>
                    <a:gd name="connsiteY23" fmla="*/ 393040 h 1011019"/>
                    <a:gd name="connsiteX24" fmla="*/ 393040 w 786079"/>
                    <a:gd name="connsiteY24" fmla="*/ 484951 h 1011019"/>
                    <a:gd name="connsiteX25" fmla="*/ 393040 w 786079"/>
                    <a:gd name="connsiteY25" fmla="*/ 484951 h 1011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6079" h="1011019">
                      <a:moveTo>
                        <a:pt x="393040" y="72561"/>
                      </a:moveTo>
                      <a:cubicBezTo>
                        <a:pt x="569606" y="72561"/>
                        <a:pt x="713519" y="216474"/>
                        <a:pt x="713519" y="393040"/>
                      </a:cubicBezTo>
                      <a:cubicBezTo>
                        <a:pt x="713519" y="569606"/>
                        <a:pt x="393040" y="905806"/>
                        <a:pt x="393040" y="905806"/>
                      </a:cubicBezTo>
                      <a:cubicBezTo>
                        <a:pt x="393040" y="905806"/>
                        <a:pt x="72561" y="569606"/>
                        <a:pt x="72561" y="393040"/>
                      </a:cubicBezTo>
                      <a:cubicBezTo>
                        <a:pt x="72561" y="216474"/>
                        <a:pt x="216474" y="72561"/>
                        <a:pt x="393040" y="72561"/>
                      </a:cubicBezTo>
                      <a:moveTo>
                        <a:pt x="393040" y="557512"/>
                      </a:moveTo>
                      <a:cubicBezTo>
                        <a:pt x="483741" y="557512"/>
                        <a:pt x="557512" y="483742"/>
                        <a:pt x="557512" y="393040"/>
                      </a:cubicBezTo>
                      <a:cubicBezTo>
                        <a:pt x="557512" y="302338"/>
                        <a:pt x="483741" y="228568"/>
                        <a:pt x="393040" y="228568"/>
                      </a:cubicBezTo>
                      <a:cubicBezTo>
                        <a:pt x="302338" y="228568"/>
                        <a:pt x="228568" y="302338"/>
                        <a:pt x="228568" y="393040"/>
                      </a:cubicBezTo>
                      <a:cubicBezTo>
                        <a:pt x="228568" y="483742"/>
                        <a:pt x="302338" y="557512"/>
                        <a:pt x="393040" y="557512"/>
                      </a:cubicBezTo>
                      <a:moveTo>
                        <a:pt x="393040" y="0"/>
                      </a:moveTo>
                      <a:cubicBezTo>
                        <a:pt x="176566" y="0"/>
                        <a:pt x="0" y="176566"/>
                        <a:pt x="0" y="393040"/>
                      </a:cubicBezTo>
                      <a:cubicBezTo>
                        <a:pt x="0" y="483742"/>
                        <a:pt x="56840" y="603468"/>
                        <a:pt x="175356" y="759474"/>
                      </a:cubicBezTo>
                      <a:cubicBezTo>
                        <a:pt x="257592" y="867107"/>
                        <a:pt x="337410" y="952971"/>
                        <a:pt x="341038" y="955390"/>
                      </a:cubicBezTo>
                      <a:lnTo>
                        <a:pt x="393040" y="1011020"/>
                      </a:lnTo>
                      <a:lnTo>
                        <a:pt x="445042" y="955390"/>
                      </a:lnTo>
                      <a:cubicBezTo>
                        <a:pt x="448670" y="951762"/>
                        <a:pt x="528488" y="867107"/>
                        <a:pt x="610724" y="759474"/>
                      </a:cubicBezTo>
                      <a:cubicBezTo>
                        <a:pt x="728031" y="603468"/>
                        <a:pt x="786080" y="483742"/>
                        <a:pt x="786080" y="393040"/>
                      </a:cubicBezTo>
                      <a:cubicBezTo>
                        <a:pt x="786080" y="176566"/>
                        <a:pt x="609514" y="0"/>
                        <a:pt x="393040" y="0"/>
                      </a:cubicBezTo>
                      <a:lnTo>
                        <a:pt x="393040" y="0"/>
                      </a:lnTo>
                      <a:close/>
                      <a:moveTo>
                        <a:pt x="393040" y="484951"/>
                      </a:moveTo>
                      <a:cubicBezTo>
                        <a:pt x="342247" y="484951"/>
                        <a:pt x="301129" y="443833"/>
                        <a:pt x="301129" y="393040"/>
                      </a:cubicBezTo>
                      <a:cubicBezTo>
                        <a:pt x="301129" y="342247"/>
                        <a:pt x="342247" y="301129"/>
                        <a:pt x="393040" y="301129"/>
                      </a:cubicBezTo>
                      <a:cubicBezTo>
                        <a:pt x="443833" y="301129"/>
                        <a:pt x="484951" y="342247"/>
                        <a:pt x="484951" y="393040"/>
                      </a:cubicBezTo>
                      <a:cubicBezTo>
                        <a:pt x="484951" y="443833"/>
                        <a:pt x="443833" y="484951"/>
                        <a:pt x="393040" y="484951"/>
                      </a:cubicBezTo>
                      <a:lnTo>
                        <a:pt x="393040" y="484951"/>
                      </a:lnTo>
                      <a:close/>
                    </a:path>
                  </a:pathLst>
                </a:custGeom>
                <a:solidFill>
                  <a:srgbClr val="FFFFFF"/>
                </a:solidFill>
                <a:ln w="1208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7" name="任意多边形: 形状 42"/>
              <p:cNvSpPr/>
              <p:nvPr/>
            </p:nvSpPr>
            <p:spPr>
              <a:xfrm>
                <a:off x="3838136" y="3696267"/>
                <a:ext cx="391830" cy="391830"/>
              </a:xfrm>
              <a:custGeom>
                <a:avLst/>
                <a:gdLst>
                  <a:gd name="connsiteX0" fmla="*/ 391831 w 391830"/>
                  <a:gd name="connsiteY0" fmla="*/ 195915 h 391830"/>
                  <a:gd name="connsiteX1" fmla="*/ 195915 w 391830"/>
                  <a:gd name="connsiteY1" fmla="*/ 391831 h 391830"/>
                  <a:gd name="connsiteX2" fmla="*/ 0 w 391830"/>
                  <a:gd name="connsiteY2" fmla="*/ 195915 h 391830"/>
                  <a:gd name="connsiteX3" fmla="*/ 195915 w 391830"/>
                  <a:gd name="connsiteY3" fmla="*/ 0 h 391830"/>
                  <a:gd name="connsiteX4" fmla="*/ 391831 w 391830"/>
                  <a:gd name="connsiteY4" fmla="*/ 195915 h 391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830" h="391830">
                    <a:moveTo>
                      <a:pt x="391831" y="195915"/>
                    </a:moveTo>
                    <a:cubicBezTo>
                      <a:pt x="391831" y="304116"/>
                      <a:pt x="304116" y="391831"/>
                      <a:pt x="195915" y="391831"/>
                    </a:cubicBezTo>
                    <a:cubicBezTo>
                      <a:pt x="87714" y="391831"/>
                      <a:pt x="0" y="304116"/>
                      <a:pt x="0" y="195915"/>
                    </a:cubicBezTo>
                    <a:cubicBezTo>
                      <a:pt x="0" y="87714"/>
                      <a:pt x="87714" y="0"/>
                      <a:pt x="195915" y="0"/>
                    </a:cubicBezTo>
                    <a:cubicBezTo>
                      <a:pt x="304116" y="0"/>
                      <a:pt x="391831" y="87714"/>
                      <a:pt x="391831" y="195915"/>
                    </a:cubicBezTo>
                    <a:close/>
                  </a:path>
                </a:pathLst>
              </a:custGeom>
              <a:solidFill>
                <a:srgbClr val="FFFFFF"/>
              </a:solidFill>
              <a:ln w="1208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68" name="文本框 67"/>
            <p:cNvSpPr txBox="1"/>
            <p:nvPr/>
          </p:nvSpPr>
          <p:spPr>
            <a:xfrm>
              <a:off x="6576" y="3928"/>
              <a:ext cx="6687" cy="2617"/>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spcBef>
                  <a:spcPts val="0"/>
                </a:spcBef>
                <a:spcAft>
                  <a:spcPts val="0"/>
                </a:spcAft>
              </a:pPr>
              <a:r>
                <a:rPr sz="2000" b="1" spc="200" dirty="0">
                  <a:solidFill>
                    <a:srgbClr val="1E398C"/>
                  </a:solidFill>
                  <a:uFillTx/>
                  <a:latin typeface="等线" panose="02010600030101010101" charset="-122"/>
                  <a:ea typeface="等线" panose="02010600030101010101" charset="-122"/>
                  <a:cs typeface="等线" panose="02010600030101010101" charset="-122"/>
                </a:rPr>
                <a:t>□ </a:t>
              </a:r>
              <a:r>
                <a:rPr sz="2000" b="1" spc="200" dirty="0" smtClean="0">
                  <a:solidFill>
                    <a:srgbClr val="1E398C"/>
                  </a:solidFill>
                  <a:uFillTx/>
                  <a:latin typeface="等线" panose="02010600030101010101" charset="-122"/>
                  <a:ea typeface="等线" panose="02010600030101010101" charset="-122"/>
                  <a:cs typeface="等线" panose="02010600030101010101" charset="-122"/>
                </a:rPr>
                <a:t>Sara</a:t>
              </a:r>
              <a:r>
                <a:rPr lang="en-US" altLang="zh-CN" sz="2000" b="1" spc="200" dirty="0" smtClean="0">
                  <a:solidFill>
                    <a:srgbClr val="1E398C"/>
                  </a:solidFill>
                  <a:uFillTx/>
                  <a:latin typeface="等线" panose="02010600030101010101" charset="-122"/>
                  <a:ea typeface="等线" panose="02010600030101010101" charset="-122"/>
                  <a:cs typeface="等线" panose="02010600030101010101" charset="-122"/>
                </a:rPr>
                <a:t>h</a:t>
              </a:r>
              <a:r>
                <a:rPr sz="2000" b="1" spc="200" dirty="0" smtClean="0">
                  <a:solidFill>
                    <a:srgbClr val="1E398C"/>
                  </a:solidFill>
                  <a:uFillTx/>
                  <a:latin typeface="等线" panose="02010600030101010101" charset="-122"/>
                  <a:ea typeface="等线" panose="02010600030101010101" charset="-122"/>
                  <a:cs typeface="等线" panose="02010600030101010101" charset="-122"/>
                </a:rPr>
                <a:t> </a:t>
              </a:r>
              <a:r>
                <a:rPr sz="2000" b="1" spc="200" dirty="0">
                  <a:solidFill>
                    <a:srgbClr val="1E398C"/>
                  </a:solidFill>
                  <a:uFillTx/>
                  <a:latin typeface="等线" panose="02010600030101010101" charset="-122"/>
                  <a:ea typeface="等线" panose="02010600030101010101" charset="-122"/>
                  <a:cs typeface="等线" panose="02010600030101010101" charset="-122"/>
                </a:rPr>
                <a:t>and Mary just came back to school </a:t>
              </a:r>
              <a:r>
                <a:rPr sz="2000" b="1" spc="200" dirty="0" smtClean="0">
                  <a:solidFill>
                    <a:srgbClr val="1E398C"/>
                  </a:solidFill>
                  <a:uFillTx/>
                  <a:latin typeface="等线" panose="02010600030101010101" charset="-122"/>
                  <a:ea typeface="等线" panose="02010600030101010101" charset="-122"/>
                  <a:cs typeface="等线" panose="02010600030101010101" charset="-122"/>
                </a:rPr>
                <a:t>after</a:t>
              </a:r>
              <a:r>
                <a:rPr lang="en-US" sz="2000" b="1" spc="200" dirty="0" smtClean="0">
                  <a:solidFill>
                    <a:srgbClr val="1E398C"/>
                  </a:solidFill>
                  <a:uFillTx/>
                  <a:latin typeface="等线" panose="02010600030101010101" charset="-122"/>
                  <a:ea typeface="等线" panose="02010600030101010101" charset="-122"/>
                  <a:cs typeface="等线" panose="02010600030101010101" charset="-122"/>
                </a:rPr>
                <a:t> </a:t>
              </a:r>
              <a:r>
                <a:rPr lang="en-US" altLang="zh-CN" sz="2000" b="1" spc="200" dirty="0" smtClean="0">
                  <a:solidFill>
                    <a:srgbClr val="1E398C"/>
                  </a:solidFill>
                  <a:uFillTx/>
                  <a:latin typeface="等线" panose="02010600030101010101" charset="-122"/>
                  <a:ea typeface="等线" panose="02010600030101010101" charset="-122"/>
                  <a:cs typeface="等线" panose="02010600030101010101" charset="-122"/>
                </a:rPr>
                <a:t>the</a:t>
              </a:r>
              <a:r>
                <a:rPr sz="2000" b="1" spc="200" dirty="0" smtClean="0">
                  <a:solidFill>
                    <a:srgbClr val="1E398C"/>
                  </a:solidFill>
                  <a:uFillTx/>
                  <a:latin typeface="等线" panose="02010600030101010101" charset="-122"/>
                  <a:ea typeface="等线" panose="02010600030101010101" charset="-122"/>
                  <a:cs typeface="等线" panose="02010600030101010101" charset="-122"/>
                </a:rPr>
                <a:t> </a:t>
              </a:r>
              <a:r>
                <a:rPr sz="2000" b="1" spc="200" dirty="0">
                  <a:solidFill>
                    <a:srgbClr val="1E398C"/>
                  </a:solidFill>
                  <a:uFillTx/>
                  <a:latin typeface="等线" panose="02010600030101010101" charset="-122"/>
                  <a:ea typeface="等线" panose="02010600030101010101" charset="-122"/>
                  <a:cs typeface="等线" panose="02010600030101010101" charset="-122"/>
                </a:rPr>
                <a:t>summer holiday.</a:t>
              </a:r>
              <a:endParaRPr sz="2000" b="1" spc="200" dirty="0">
                <a:solidFill>
                  <a:srgbClr val="1E398C"/>
                </a:solidFill>
                <a:uFillTx/>
                <a:latin typeface="等线" panose="02010600030101010101" charset="-122"/>
                <a:ea typeface="等线" panose="02010600030101010101" charset="-122"/>
                <a:cs typeface="等线" panose="02010600030101010101" charset="-122"/>
              </a:endParaRPr>
            </a:p>
            <a:p>
              <a:pPr algn="just">
                <a:lnSpc>
                  <a:spcPct val="130000"/>
                </a:lnSpc>
                <a:spcBef>
                  <a:spcPts val="0"/>
                </a:spcBef>
                <a:spcAft>
                  <a:spcPts val="0"/>
                </a:spcAft>
              </a:pPr>
              <a:r>
                <a:rPr sz="2000" b="1" spc="200" dirty="0">
                  <a:solidFill>
                    <a:srgbClr val="1E398C"/>
                  </a:solidFill>
                  <a:uFillTx/>
                  <a:latin typeface="等线" panose="02010600030101010101" charset="-122"/>
                  <a:ea typeface="等线" panose="02010600030101010101" charset="-122"/>
                  <a:cs typeface="等线" panose="02010600030101010101" charset="-122"/>
                </a:rPr>
                <a:t>□ Sarah didn’t like the internship because the work was trivial. </a:t>
              </a:r>
              <a:endParaRPr sz="2000" b="1" spc="200" dirty="0">
                <a:solidFill>
                  <a:srgbClr val="1E398C"/>
                </a:solidFill>
                <a:uFillTx/>
                <a:latin typeface="等线" panose="02010600030101010101" charset="-122"/>
                <a:ea typeface="等线" panose="02010600030101010101" charset="-122"/>
                <a:cs typeface="等线" panose="02010600030101010101" charset="-122"/>
              </a:endParaRPr>
            </a:p>
            <a:p>
              <a:pPr algn="just">
                <a:lnSpc>
                  <a:spcPct val="130000"/>
                </a:lnSpc>
                <a:spcBef>
                  <a:spcPts val="0"/>
                </a:spcBef>
                <a:spcAft>
                  <a:spcPts val="0"/>
                </a:spcAft>
              </a:pPr>
              <a:r>
                <a:rPr sz="2000" b="1" spc="200" dirty="0">
                  <a:solidFill>
                    <a:srgbClr val="1E398C"/>
                  </a:solidFill>
                  <a:uFillTx/>
                  <a:latin typeface="等线" panose="02010600030101010101" charset="-122"/>
                  <a:ea typeface="等线" panose="02010600030101010101" charset="-122"/>
                  <a:cs typeface="等线" panose="02010600030101010101" charset="-122"/>
                </a:rPr>
                <a:t>□ </a:t>
              </a:r>
              <a:r>
                <a:rPr sz="2000" b="1" spc="200" dirty="0">
                  <a:solidFill>
                    <a:srgbClr val="1E398C"/>
                  </a:solidFill>
                  <a:latin typeface="等线" panose="02010600030101010101" charset="-122"/>
                  <a:ea typeface="等线" panose="02010600030101010101" charset="-122"/>
                  <a:cs typeface="等线" panose="02010600030101010101" charset="-122"/>
                </a:rPr>
                <a:t>The medical staff keep on working although they are tired. </a:t>
              </a:r>
              <a:endParaRPr sz="2000" b="1" spc="200" dirty="0">
                <a:solidFill>
                  <a:srgbClr val="1E398C"/>
                </a:solidFill>
                <a:latin typeface="等线" panose="02010600030101010101" charset="-122"/>
                <a:ea typeface="等线" panose="02010600030101010101" charset="-122"/>
                <a:cs typeface="等线" panose="02010600030101010101" charset="-122"/>
              </a:endParaRPr>
            </a:p>
            <a:p>
              <a:pPr algn="just">
                <a:lnSpc>
                  <a:spcPct val="130000"/>
                </a:lnSpc>
                <a:spcBef>
                  <a:spcPts val="0"/>
                </a:spcBef>
                <a:spcAft>
                  <a:spcPts val="0"/>
                </a:spcAft>
              </a:pPr>
              <a:r>
                <a:rPr sz="2000" b="1" spc="200" dirty="0">
                  <a:solidFill>
                    <a:srgbClr val="1E398C"/>
                  </a:solidFill>
                  <a:uFillTx/>
                  <a:latin typeface="等线" panose="02010600030101010101" charset="-122"/>
                  <a:ea typeface="等线" panose="02010600030101010101" charset="-122"/>
                  <a:cs typeface="等线" panose="02010600030101010101" charset="-122"/>
                </a:rPr>
                <a:t>□ There are numerous doctors and nurses heal the wounded and rescue the dying with neither complaint nor regret.</a:t>
              </a:r>
              <a:endParaRPr sz="2000" b="1" spc="200" dirty="0">
                <a:solidFill>
                  <a:srgbClr val="1E398C"/>
                </a:solidFill>
                <a:uFillTx/>
                <a:latin typeface="等线" panose="02010600030101010101" charset="-122"/>
                <a:ea typeface="等线" panose="02010600030101010101" charset="-122"/>
                <a:cs typeface="等线" panose="02010600030101010101" charset="-122"/>
              </a:endParaRPr>
            </a:p>
            <a:p>
              <a:pPr algn="just">
                <a:lnSpc>
                  <a:spcPct val="130000"/>
                </a:lnSpc>
                <a:spcBef>
                  <a:spcPts val="0"/>
                </a:spcBef>
                <a:spcAft>
                  <a:spcPts val="0"/>
                </a:spcAft>
              </a:pPr>
              <a:r>
                <a:rPr sz="2000" b="1" spc="200" dirty="0">
                  <a:solidFill>
                    <a:srgbClr val="1E398C"/>
                  </a:solidFill>
                  <a:uFillTx/>
                  <a:latin typeface="等线" panose="02010600030101010101" charset="-122"/>
                  <a:ea typeface="等线" panose="02010600030101010101" charset="-122"/>
                  <a:cs typeface="等线" panose="02010600030101010101" charset="-122"/>
                </a:rPr>
                <a:t>□ Sarah wants to be a good doctor. </a:t>
              </a:r>
              <a:endParaRPr sz="2000" b="1" spc="200" dirty="0">
                <a:solidFill>
                  <a:srgbClr val="1E398C"/>
                </a:solidFill>
                <a:uFillTx/>
                <a:latin typeface="等线" panose="02010600030101010101" charset="-122"/>
                <a:ea typeface="等线" panose="02010600030101010101" charset="-122"/>
                <a:cs typeface="等线" panose="02010600030101010101" charset="-122"/>
              </a:endParaRPr>
            </a:p>
          </p:txBody>
        </p:sp>
      </p:grpSp>
      <p:pic>
        <p:nvPicPr>
          <p:cNvPr id="70" name="图片 69" descr="303b333635383838363bcdeab3c9"/>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21509" y="4378601"/>
            <a:ext cx="288925" cy="288925"/>
          </a:xfrm>
          <a:prstGeom prst="rect">
            <a:avLst/>
          </a:prstGeom>
        </p:spPr>
      </p:pic>
      <p:pic>
        <p:nvPicPr>
          <p:cNvPr id="73" name="图片 72" descr="303b333635383838363bcdeab3c9"/>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40896" y="4781667"/>
            <a:ext cx="288925" cy="288925"/>
          </a:xfrm>
          <a:prstGeom prst="rect">
            <a:avLst/>
          </a:prstGeom>
        </p:spPr>
      </p:pic>
      <p:pic>
        <p:nvPicPr>
          <p:cNvPr id="74" name="图片 73" descr="303b333635383838363bcdeab3c9"/>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957387" y="5598812"/>
            <a:ext cx="288925" cy="288925"/>
          </a:xfrm>
          <a:prstGeom prst="rect">
            <a:avLst/>
          </a:prstGeom>
        </p:spPr>
      </p:pic>
      <p:sp>
        <p:nvSpPr>
          <p:cNvPr id="19" name="矩形: 圆角 38"/>
          <p:cNvSpPr/>
          <p:nvPr>
            <p:custDataLst>
              <p:tags r:id="rId11"/>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2"/>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13"/>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4"/>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5"/>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6"/>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7"/>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文本框 24"/>
          <p:cNvSpPr txBox="1"/>
          <p:nvPr>
            <p:custDataLst>
              <p:tags r:id="rId18"/>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6" name="文本框 25"/>
          <p:cNvSpPr txBox="1"/>
          <p:nvPr>
            <p:custDataLst>
              <p:tags r:id="rId19"/>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27" name="文本框 26"/>
          <p:cNvSpPr txBox="1"/>
          <p:nvPr>
            <p:custDataLst>
              <p:tags r:id="rId20"/>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28" name="文本框 27"/>
          <p:cNvSpPr txBox="1"/>
          <p:nvPr>
            <p:custDataLst>
              <p:tags r:id="rId21"/>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29" name="文本框 28"/>
          <p:cNvSpPr txBox="1"/>
          <p:nvPr>
            <p:custDataLst>
              <p:tags r:id="rId22"/>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0" name="文本框 29"/>
          <p:cNvSpPr txBox="1"/>
          <p:nvPr>
            <p:custDataLst>
              <p:tags r:id="rId23"/>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1" name="矩形 30"/>
          <p:cNvSpPr/>
          <p:nvPr>
            <p:custDataLst>
              <p:tags r:id="rId24"/>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ppt_y</p:attrName>
                                        </p:attrNameLst>
                                      </p:cBhvr>
                                      <p:tavLst>
                                        <p:tav tm="0">
                                          <p:val>
                                            <p:strVal val="#ppt_y+#ppt_h*1.125000"/>
                                          </p:val>
                                        </p:tav>
                                        <p:tav tm="100000">
                                          <p:val>
                                            <p:strVal val="#ppt_y"/>
                                          </p:val>
                                        </p:tav>
                                      </p:tavLst>
                                    </p:anim>
                                    <p:animEffect transition="in" filter="wipe(up)">
                                      <p:cBhvr>
                                        <p:cTn id="8" dur="500"/>
                                        <p:tgtEl>
                                          <p:spTgt spid="44"/>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2" name="矩形 21"/>
          <p:cNvSpPr/>
          <p:nvPr/>
        </p:nvSpPr>
        <p:spPr>
          <a:xfrm>
            <a:off x="1444625" y="1637665"/>
            <a:ext cx="7905750" cy="78740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60400" y="146113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1"/>
            </p:custDataLst>
          </p:nvPr>
        </p:nvSpPr>
        <p:spPr>
          <a:xfrm>
            <a:off x="0" y="0"/>
            <a:ext cx="155575" cy="2286000"/>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286000"/>
            <a:ext cx="155575" cy="2286000"/>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572000"/>
            <a:ext cx="155575" cy="2286000"/>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8" name="矩形 7"/>
          <p:cNvSpPr/>
          <p:nvPr>
            <p:custDataLst>
              <p:tags r:id="rId4"/>
            </p:custDataLst>
          </p:nvPr>
        </p:nvSpPr>
        <p:spPr>
          <a:xfrm>
            <a:off x="12036425" y="0"/>
            <a:ext cx="155575" cy="2286000"/>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12036425" y="2286000"/>
            <a:ext cx="155575" cy="2286000"/>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12036425" y="4572000"/>
            <a:ext cx="155575" cy="2286000"/>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文本框 20"/>
          <p:cNvSpPr txBox="1"/>
          <p:nvPr/>
        </p:nvSpPr>
        <p:spPr>
          <a:xfrm>
            <a:off x="660400" y="180911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4</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908810" y="1809115"/>
            <a:ext cx="7246620" cy="46037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Work in pairs and answer the following questions.</a:t>
            </a:r>
            <a:endParaRPr lang="en-US" altLang="zh-CN" sz="2400" b="1" dirty="0"/>
          </a:p>
        </p:txBody>
      </p:sp>
      <p:sp>
        <p:nvSpPr>
          <p:cNvPr id="5"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1"/>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4"/>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5"/>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6" name="组合 5" descr="7b0a202020202274657874626f78223a20227b5c2263617465676f72795f69645c223a31303436332c5c2269645c223a32303334333139317d220a7d0a"/>
          <p:cNvGrpSpPr/>
          <p:nvPr/>
        </p:nvGrpSpPr>
        <p:grpSpPr>
          <a:xfrm>
            <a:off x="1908810" y="2693035"/>
            <a:ext cx="7868285" cy="3644900"/>
            <a:chOff x="5372" y="3585"/>
            <a:chExt cx="8446" cy="3642"/>
          </a:xfrm>
        </p:grpSpPr>
        <p:grpSp>
          <p:nvGrpSpPr>
            <p:cNvPr id="1095" name="组合 1094"/>
            <p:cNvGrpSpPr/>
            <p:nvPr/>
          </p:nvGrpSpPr>
          <p:grpSpPr>
            <a:xfrm>
              <a:off x="5372" y="3585"/>
              <a:ext cx="8446" cy="3642"/>
              <a:chOff x="3410904" y="2276780"/>
              <a:chExt cx="5363467" cy="2312572"/>
            </a:xfrm>
          </p:grpSpPr>
          <p:sp>
            <p:nvSpPr>
              <p:cNvPr id="1091" name="图形 1088"/>
              <p:cNvSpPr/>
              <p:nvPr/>
            </p:nvSpPr>
            <p:spPr>
              <a:xfrm>
                <a:off x="3762443" y="2276780"/>
                <a:ext cx="4874565" cy="2156231"/>
              </a:xfrm>
              <a:custGeom>
                <a:avLst/>
                <a:gdLst>
                  <a:gd name="connsiteX0" fmla="*/ 1110649 w 4874565"/>
                  <a:gd name="connsiteY0" fmla="*/ 2156232 h 2156231"/>
                  <a:gd name="connsiteX1" fmla="*/ 4874566 w 4874565"/>
                  <a:gd name="connsiteY1" fmla="*/ 2156232 h 2156231"/>
                  <a:gd name="connsiteX2" fmla="*/ 4874566 w 4874565"/>
                  <a:gd name="connsiteY2" fmla="*/ 0 h 2156231"/>
                  <a:gd name="connsiteX3" fmla="*/ 979612 w 4874565"/>
                  <a:gd name="connsiteY3" fmla="*/ 0 h 2156231"/>
                  <a:gd name="connsiteX4" fmla="*/ 979612 w 4874565"/>
                  <a:gd name="connsiteY4" fmla="*/ 0 h 2156231"/>
                  <a:gd name="connsiteX5" fmla="*/ 0 w 4874565"/>
                  <a:gd name="connsiteY5" fmla="*/ 979613 h 2156231"/>
                  <a:gd name="connsiteX6" fmla="*/ 0 w 4874565"/>
                  <a:gd name="connsiteY6" fmla="*/ 1394412 h 2156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4565" h="2156231">
                    <a:moveTo>
                      <a:pt x="1110649" y="2156232"/>
                    </a:moveTo>
                    <a:lnTo>
                      <a:pt x="4874566" y="2156232"/>
                    </a:lnTo>
                    <a:lnTo>
                      <a:pt x="4874566" y="0"/>
                    </a:lnTo>
                    <a:lnTo>
                      <a:pt x="979612" y="0"/>
                    </a:lnTo>
                    <a:lnTo>
                      <a:pt x="979612" y="0"/>
                    </a:lnTo>
                    <a:cubicBezTo>
                      <a:pt x="438295" y="0"/>
                      <a:pt x="0" y="438295"/>
                      <a:pt x="0" y="979613"/>
                    </a:cubicBezTo>
                    <a:lnTo>
                      <a:pt x="0" y="1394412"/>
                    </a:lnTo>
                  </a:path>
                </a:pathLst>
              </a:custGeom>
              <a:noFill/>
              <a:ln w="18057" cap="rnd">
                <a:solidFill>
                  <a:srgbClr val="315AA8"/>
                </a:solidFill>
                <a:prstDash val="solid"/>
                <a:miter/>
              </a:ln>
            </p:spPr>
          </p:sp>
          <p:pic>
            <p:nvPicPr>
              <p:cNvPr id="1094" name="图片 109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529015" y="3487305"/>
                <a:ext cx="1474785" cy="1024851"/>
              </a:xfrm>
              <a:prstGeom prst="rect">
                <a:avLst/>
              </a:prstGeom>
            </p:spPr>
          </p:pic>
          <p:sp>
            <p:nvSpPr>
              <p:cNvPr id="1090" name="图形 1088"/>
              <p:cNvSpPr/>
              <p:nvPr/>
            </p:nvSpPr>
            <p:spPr>
              <a:xfrm>
                <a:off x="4974307" y="2396972"/>
                <a:ext cx="3800064" cy="2156231"/>
              </a:xfrm>
              <a:custGeom>
                <a:avLst/>
                <a:gdLst>
                  <a:gd name="connsiteX0" fmla="*/ 3662702 w 3800064"/>
                  <a:gd name="connsiteY0" fmla="*/ 0 h 2156231"/>
                  <a:gd name="connsiteX1" fmla="*/ 3800065 w 3800064"/>
                  <a:gd name="connsiteY1" fmla="*/ 0 h 2156231"/>
                  <a:gd name="connsiteX2" fmla="*/ 3800065 w 3800064"/>
                  <a:gd name="connsiteY2" fmla="*/ 2156232 h 2156231"/>
                  <a:gd name="connsiteX3" fmla="*/ 0 w 3800064"/>
                  <a:gd name="connsiteY3" fmla="*/ 2156232 h 2156231"/>
                </a:gdLst>
                <a:ahLst/>
                <a:cxnLst>
                  <a:cxn ang="0">
                    <a:pos x="connsiteX0" y="connsiteY0"/>
                  </a:cxn>
                  <a:cxn ang="0">
                    <a:pos x="connsiteX1" y="connsiteY1"/>
                  </a:cxn>
                  <a:cxn ang="0">
                    <a:pos x="connsiteX2" y="connsiteY2"/>
                  </a:cxn>
                  <a:cxn ang="0">
                    <a:pos x="connsiteX3" y="connsiteY3"/>
                  </a:cxn>
                </a:cxnLst>
                <a:rect l="l" t="t" r="r" b="b"/>
                <a:pathLst>
                  <a:path w="3800064" h="2156231">
                    <a:moveTo>
                      <a:pt x="3662702" y="0"/>
                    </a:moveTo>
                    <a:lnTo>
                      <a:pt x="3800065" y="0"/>
                    </a:lnTo>
                    <a:lnTo>
                      <a:pt x="3800065" y="2156232"/>
                    </a:lnTo>
                    <a:lnTo>
                      <a:pt x="0" y="2156232"/>
                    </a:lnTo>
                  </a:path>
                </a:pathLst>
              </a:custGeom>
              <a:noFill/>
              <a:ln w="18057" cap="rnd">
                <a:solidFill>
                  <a:srgbClr val="323C94"/>
                </a:solidFill>
                <a:prstDash val="solid"/>
                <a:round/>
              </a:ln>
            </p:spPr>
          </p:sp>
          <p:sp>
            <p:nvSpPr>
              <p:cNvPr id="1092" name="图形 1088"/>
              <p:cNvSpPr/>
              <p:nvPr/>
            </p:nvSpPr>
            <p:spPr>
              <a:xfrm>
                <a:off x="3410904" y="4505308"/>
                <a:ext cx="1705284" cy="84044"/>
              </a:xfrm>
              <a:custGeom>
                <a:avLst/>
                <a:gdLst>
                  <a:gd name="connsiteX0" fmla="*/ 0 w 1705284"/>
                  <a:gd name="connsiteY0" fmla="*/ 0 h 84044"/>
                  <a:gd name="connsiteX1" fmla="*/ 1705285 w 1705284"/>
                  <a:gd name="connsiteY1" fmla="*/ 0 h 84044"/>
                  <a:gd name="connsiteX2" fmla="*/ 1705285 w 1705284"/>
                  <a:gd name="connsiteY2" fmla="*/ 84044 h 84044"/>
                  <a:gd name="connsiteX3" fmla="*/ 0 w 1705284"/>
                  <a:gd name="connsiteY3" fmla="*/ 84044 h 84044"/>
                </a:gdLst>
                <a:ahLst/>
                <a:cxnLst>
                  <a:cxn ang="0">
                    <a:pos x="connsiteX0" y="connsiteY0"/>
                  </a:cxn>
                  <a:cxn ang="0">
                    <a:pos x="connsiteX1" y="connsiteY1"/>
                  </a:cxn>
                  <a:cxn ang="0">
                    <a:pos x="connsiteX2" y="connsiteY2"/>
                  </a:cxn>
                  <a:cxn ang="0">
                    <a:pos x="connsiteX3" y="connsiteY3"/>
                  </a:cxn>
                </a:cxnLst>
                <a:rect l="l" t="t" r="r" b="b"/>
                <a:pathLst>
                  <a:path w="1705284" h="84044">
                    <a:moveTo>
                      <a:pt x="0" y="0"/>
                    </a:moveTo>
                    <a:lnTo>
                      <a:pt x="1705285" y="0"/>
                    </a:lnTo>
                    <a:lnTo>
                      <a:pt x="1705285" y="84044"/>
                    </a:lnTo>
                    <a:lnTo>
                      <a:pt x="0" y="84044"/>
                    </a:lnTo>
                    <a:close/>
                  </a:path>
                </a:pathLst>
              </a:custGeom>
              <a:solidFill>
                <a:srgbClr val="2F5597"/>
              </a:solidFill>
              <a:ln w="9029" cap="flat">
                <a:noFill/>
                <a:prstDash val="solid"/>
                <a:miter/>
              </a:ln>
            </p:spPr>
          </p:sp>
        </p:grpSp>
        <p:sp>
          <p:nvSpPr>
            <p:cNvPr id="156" name="文本框 1"/>
            <p:cNvSpPr txBox="1"/>
            <p:nvPr/>
          </p:nvSpPr>
          <p:spPr>
            <a:xfrm>
              <a:off x="6715" y="3842"/>
              <a:ext cx="6744" cy="2200"/>
            </a:xfrm>
            <a:prstGeom prst="rect">
              <a:avLst/>
            </a:prstGeom>
            <a:noFill/>
          </p:spPr>
          <p:txBody>
            <a:bodyPr wrap="square" rtlCol="0">
              <a:noAutofit/>
            </a:bodyPr>
            <a:lstStyle/>
            <a:p>
              <a:pPr lvl="0" algn="just">
                <a:lnSpc>
                  <a:spcPct val="160000"/>
                </a:lnSpc>
              </a:pPr>
              <a:r>
                <a:rPr sz="2400" kern="100" dirty="0">
                  <a:latin typeface="Times New Roman" panose="02020603050405020304"/>
                  <a:ea typeface="宋体" panose="02010600030101010101" pitchFamily="2" charset="-122"/>
                  <a:cs typeface="Times New Roman" panose="02020603050405020304"/>
                  <a:sym typeface="Times New Roman" panose="02020603050405020304"/>
                </a:rPr>
                <a:t>（1）What are you going to do in the future?</a:t>
              </a:r>
              <a:endParaRPr sz="2400" kern="100" dirty="0">
                <a:latin typeface="Times New Roman" panose="02020603050405020304"/>
                <a:ea typeface="宋体" panose="02010600030101010101" pitchFamily="2" charset="-122"/>
                <a:cs typeface="Times New Roman" panose="02020603050405020304"/>
                <a:sym typeface="Times New Roman" panose="02020603050405020304"/>
              </a:endParaRPr>
            </a:p>
            <a:p>
              <a:pPr lvl="0" algn="just">
                <a:lnSpc>
                  <a:spcPct val="160000"/>
                </a:lnSpc>
              </a:pPr>
              <a:r>
                <a:rPr sz="2400" kern="100" dirty="0">
                  <a:latin typeface="Times New Roman" panose="02020603050405020304"/>
                  <a:ea typeface="宋体" panose="02010600030101010101" pitchFamily="2" charset="-122"/>
                  <a:cs typeface="Times New Roman" panose="02020603050405020304"/>
                  <a:sym typeface="Times New Roman" panose="02020603050405020304"/>
                </a:rPr>
                <a:t>（2）What do you think you can contribute to the society in your future work? </a:t>
              </a:r>
              <a:r>
                <a:rPr lang="en-US" altLang="zh-CN" sz="1200" kern="0" dirty="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200" kern="0" dirty="0">
                <a:latin typeface="Calibri" panose="020F0502020204030204"/>
                <a:ea typeface="宋体" panose="02010600030101010101" pitchFamily="2" charset="-122"/>
                <a:cs typeface="Times New Roman" panose="02020603050405020304"/>
                <a:sym typeface="Times New Roman" panose="02020603050405020304"/>
              </a:endParaRPr>
            </a:p>
          </p:txBody>
        </p:sp>
      </p:grpSp>
    </p:spTree>
    <p:custDataLst>
      <p:tags r:id="rId2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2" name="矩形 21"/>
          <p:cNvSpPr/>
          <p:nvPr/>
        </p:nvSpPr>
        <p:spPr>
          <a:xfrm>
            <a:off x="1275080" y="1978660"/>
            <a:ext cx="6725920" cy="78994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3" name="文本框 22"/>
          <p:cNvSpPr txBox="1"/>
          <p:nvPr/>
        </p:nvSpPr>
        <p:spPr>
          <a:xfrm>
            <a:off x="1580515" y="2216785"/>
            <a:ext cx="6781800" cy="398780"/>
          </a:xfrm>
          <a:prstGeom prst="rect">
            <a:avLst/>
          </a:prstGeom>
          <a:noFill/>
        </p:spPr>
        <p:txBody>
          <a:bodyPr wrap="square" rtlCol="0">
            <a:spAutoFit/>
          </a:bodyPr>
          <a:lstStyle/>
          <a:p>
            <a:r>
              <a:rPr lang="zh-CN" altLang="en-US" sz="2000" b="1">
                <a:latin typeface="Arial" panose="020B0604020202020204" pitchFamily="34" charset="0"/>
                <a:cs typeface="Arial" panose="020B0604020202020204" pitchFamily="34" charset="0"/>
              </a:rPr>
              <a:t>Listen and learn the words and expressions. </a:t>
            </a:r>
            <a:endParaRPr lang="zh-CN" altLang="en-US" sz="2000" b="1">
              <a:latin typeface="Arial" panose="020B0604020202020204" pitchFamily="34" charset="0"/>
              <a:cs typeface="Arial" panose="020B0604020202020204" pitchFamily="34" charset="0"/>
            </a:endParaRPr>
          </a:p>
        </p:txBody>
      </p:sp>
      <p:grpSp>
        <p:nvGrpSpPr>
          <p:cNvPr id="24" name="组合 23" descr="7b0a202020202274657874626f78223a20227b5c2263617465676f72795f69645c223a31303430392c5c2269645c223a32303334323131367d220a7d0a"/>
          <p:cNvGrpSpPr/>
          <p:nvPr/>
        </p:nvGrpSpPr>
        <p:grpSpPr>
          <a:xfrm>
            <a:off x="1121410" y="3056890"/>
            <a:ext cx="9709150" cy="3403600"/>
            <a:chOff x="5559" y="3789"/>
            <a:chExt cx="8073" cy="3226"/>
          </a:xfrm>
        </p:grpSpPr>
        <p:grpSp>
          <p:nvGrpSpPr>
            <p:cNvPr id="46" name="图形 44"/>
            <p:cNvGrpSpPr/>
            <p:nvPr/>
          </p:nvGrpSpPr>
          <p:grpSpPr>
            <a:xfrm>
              <a:off x="5559" y="3789"/>
              <a:ext cx="8073" cy="3226"/>
              <a:chOff x="3529665" y="2406050"/>
              <a:chExt cx="5126116" cy="2048207"/>
            </a:xfrm>
          </p:grpSpPr>
          <p:sp>
            <p:nvSpPr>
              <p:cNvPr id="47" name="任意多边形: 形状 46"/>
              <p:cNvSpPr/>
              <p:nvPr/>
            </p:nvSpPr>
            <p:spPr>
              <a:xfrm>
                <a:off x="8306027" y="2690608"/>
                <a:ext cx="293674" cy="1618286"/>
              </a:xfrm>
              <a:custGeom>
                <a:avLst/>
                <a:gdLst>
                  <a:gd name="connsiteX0" fmla="*/ 174950 w 293674"/>
                  <a:gd name="connsiteY0" fmla="*/ 34733 h 1618286"/>
                  <a:gd name="connsiteX1" fmla="*/ 21869 w 293674"/>
                  <a:gd name="connsiteY1" fmla="*/ 1426613 h 1618286"/>
                  <a:gd name="connsiteX2" fmla="*/ 0 w 293674"/>
                  <a:gd name="connsiteY2" fmla="*/ 1502511 h 1618286"/>
                  <a:gd name="connsiteX3" fmla="*/ 214828 w 293674"/>
                  <a:gd name="connsiteY3" fmla="*/ 1618286 h 1618286"/>
                  <a:gd name="connsiteX4" fmla="*/ 106771 w 293674"/>
                  <a:gd name="connsiteY4" fmla="*/ 1218217 h 1618286"/>
                  <a:gd name="connsiteX5" fmla="*/ 101626 w 293674"/>
                  <a:gd name="connsiteY5" fmla="*/ 1209212 h 1618286"/>
                  <a:gd name="connsiteX6" fmla="*/ 102912 w 293674"/>
                  <a:gd name="connsiteY6" fmla="*/ 1198921 h 1618286"/>
                  <a:gd name="connsiteX7" fmla="*/ 289439 w 293674"/>
                  <a:gd name="connsiteY7" fmla="*/ 250847 h 1618286"/>
                  <a:gd name="connsiteX8" fmla="*/ 243129 w 293674"/>
                  <a:gd name="connsiteY8" fmla="*/ 59174 h 1618286"/>
                  <a:gd name="connsiteX9" fmla="*/ 174950 w 293674"/>
                  <a:gd name="connsiteY9" fmla="*/ 0 h 1618286"/>
                  <a:gd name="connsiteX10" fmla="*/ 174950 w 293674"/>
                  <a:gd name="connsiteY10" fmla="*/ 34733 h 161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674" h="1618286">
                    <a:moveTo>
                      <a:pt x="174950" y="34733"/>
                    </a:moveTo>
                    <a:lnTo>
                      <a:pt x="21869" y="1426613"/>
                    </a:lnTo>
                    <a:cubicBezTo>
                      <a:pt x="19296" y="1453628"/>
                      <a:pt x="11578" y="1479356"/>
                      <a:pt x="0" y="1502511"/>
                    </a:cubicBezTo>
                    <a:cubicBezTo>
                      <a:pt x="78470" y="1533384"/>
                      <a:pt x="153081" y="1566831"/>
                      <a:pt x="214828" y="1618286"/>
                    </a:cubicBezTo>
                    <a:cubicBezTo>
                      <a:pt x="204537" y="1523093"/>
                      <a:pt x="177523" y="1349430"/>
                      <a:pt x="106771" y="1218217"/>
                    </a:cubicBezTo>
                    <a:lnTo>
                      <a:pt x="101626" y="1209212"/>
                    </a:lnTo>
                    <a:lnTo>
                      <a:pt x="102912" y="1198921"/>
                    </a:lnTo>
                    <a:lnTo>
                      <a:pt x="289439" y="250847"/>
                    </a:lnTo>
                    <a:cubicBezTo>
                      <a:pt x="302303" y="182668"/>
                      <a:pt x="285580" y="113203"/>
                      <a:pt x="243129" y="59174"/>
                    </a:cubicBezTo>
                    <a:cubicBezTo>
                      <a:pt x="223833" y="34733"/>
                      <a:pt x="200678" y="15437"/>
                      <a:pt x="174950" y="0"/>
                    </a:cubicBezTo>
                    <a:cubicBezTo>
                      <a:pt x="176236" y="11578"/>
                      <a:pt x="176236" y="23155"/>
                      <a:pt x="174950" y="34733"/>
                    </a:cubicBezTo>
                    <a:close/>
                  </a:path>
                </a:pathLst>
              </a:custGeom>
              <a:no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任意多边形: 形状 47"/>
              <p:cNvSpPr/>
              <p:nvPr/>
            </p:nvSpPr>
            <p:spPr>
              <a:xfrm>
                <a:off x="4055776" y="4209842"/>
                <a:ext cx="1699328" cy="109586"/>
              </a:xfrm>
              <a:custGeom>
                <a:avLst/>
                <a:gdLst>
                  <a:gd name="connsiteX0" fmla="*/ 264997 w 1699328"/>
                  <a:gd name="connsiteY0" fmla="*/ 109344 h 109586"/>
                  <a:gd name="connsiteX1" fmla="*/ 1699328 w 1699328"/>
                  <a:gd name="connsiteY1" fmla="*/ 59174 h 109586"/>
                  <a:gd name="connsiteX2" fmla="*/ 0 w 1699328"/>
                  <a:gd name="connsiteY2" fmla="*/ 0 h 109586"/>
                  <a:gd name="connsiteX3" fmla="*/ 264997 w 1699328"/>
                  <a:gd name="connsiteY3" fmla="*/ 109344 h 109586"/>
                </a:gdLst>
                <a:ahLst/>
                <a:cxnLst>
                  <a:cxn ang="0">
                    <a:pos x="connsiteX0" y="connsiteY0"/>
                  </a:cxn>
                  <a:cxn ang="0">
                    <a:pos x="connsiteX1" y="connsiteY1"/>
                  </a:cxn>
                  <a:cxn ang="0">
                    <a:pos x="connsiteX2" y="connsiteY2"/>
                  </a:cxn>
                  <a:cxn ang="0">
                    <a:pos x="connsiteX3" y="connsiteY3"/>
                  </a:cxn>
                </a:cxnLst>
                <a:rect l="l" t="t" r="r" b="b"/>
                <a:pathLst>
                  <a:path w="1699328" h="109586">
                    <a:moveTo>
                      <a:pt x="264997" y="109344"/>
                    </a:moveTo>
                    <a:cubicBezTo>
                      <a:pt x="280434" y="109344"/>
                      <a:pt x="931350" y="86189"/>
                      <a:pt x="1699328" y="59174"/>
                    </a:cubicBezTo>
                    <a:lnTo>
                      <a:pt x="0" y="0"/>
                    </a:lnTo>
                    <a:cubicBezTo>
                      <a:pt x="65606" y="70752"/>
                      <a:pt x="160799" y="113203"/>
                      <a:pt x="264997" y="109344"/>
                    </a:cubicBezTo>
                    <a:close/>
                  </a:path>
                </a:pathLst>
              </a:custGeom>
              <a:no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任意多边形: 形状 48"/>
              <p:cNvSpPr/>
              <p:nvPr/>
            </p:nvSpPr>
            <p:spPr>
              <a:xfrm>
                <a:off x="3715284" y="2461630"/>
                <a:ext cx="2510641" cy="267570"/>
              </a:xfrm>
              <a:custGeom>
                <a:avLst/>
                <a:gdLst>
                  <a:gd name="connsiteX0" fmla="*/ 2510641 w 2510641"/>
                  <a:gd name="connsiteY0" fmla="*/ 101625 h 267570"/>
                  <a:gd name="connsiteX1" fmla="*/ 247872 w 2510641"/>
                  <a:gd name="connsiteY1" fmla="*/ 0 h 267570"/>
                  <a:gd name="connsiteX2" fmla="*/ 236294 w 2510641"/>
                  <a:gd name="connsiteY2" fmla="*/ 0 h 267570"/>
                  <a:gd name="connsiteX3" fmla="*/ 54912 w 2510641"/>
                  <a:gd name="connsiteY3" fmla="*/ 86189 h 267570"/>
                  <a:gd name="connsiteX4" fmla="*/ 2170 w 2510641"/>
                  <a:gd name="connsiteY4" fmla="*/ 267570 h 267570"/>
                  <a:gd name="connsiteX5" fmla="*/ 74208 w 2510641"/>
                  <a:gd name="connsiteY5" fmla="*/ 254706 h 267570"/>
                  <a:gd name="connsiteX6" fmla="*/ 2510641 w 2510641"/>
                  <a:gd name="connsiteY6" fmla="*/ 101625 h 267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0641" h="267570">
                    <a:moveTo>
                      <a:pt x="2510641" y="101625"/>
                    </a:moveTo>
                    <a:lnTo>
                      <a:pt x="247872" y="0"/>
                    </a:lnTo>
                    <a:cubicBezTo>
                      <a:pt x="244012" y="0"/>
                      <a:pt x="240153" y="0"/>
                      <a:pt x="236294" y="0"/>
                    </a:cubicBezTo>
                    <a:cubicBezTo>
                      <a:pt x="165542" y="0"/>
                      <a:pt x="99936" y="30874"/>
                      <a:pt x="54912" y="86189"/>
                    </a:cubicBezTo>
                    <a:cubicBezTo>
                      <a:pt x="12461" y="137644"/>
                      <a:pt x="-6835" y="201964"/>
                      <a:pt x="2170" y="267570"/>
                    </a:cubicBezTo>
                    <a:cubicBezTo>
                      <a:pt x="25325" y="259852"/>
                      <a:pt x="48480" y="255993"/>
                      <a:pt x="74208" y="254706"/>
                    </a:cubicBezTo>
                    <a:lnTo>
                      <a:pt x="2510641" y="101625"/>
                    </a:lnTo>
                    <a:close/>
                  </a:path>
                </a:pathLst>
              </a:custGeom>
              <a:no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任意多边形: 形状 49"/>
              <p:cNvSpPr/>
              <p:nvPr/>
            </p:nvSpPr>
            <p:spPr>
              <a:xfrm>
                <a:off x="3659898" y="2406050"/>
                <a:ext cx="3075439" cy="343731"/>
              </a:xfrm>
              <a:custGeom>
                <a:avLst/>
                <a:gdLst>
                  <a:gd name="connsiteX0" fmla="*/ 110298 w 3075439"/>
                  <a:gd name="connsiteY0" fmla="*/ 140481 h 343731"/>
                  <a:gd name="connsiteX1" fmla="*/ 291680 w 3075439"/>
                  <a:gd name="connsiteY1" fmla="*/ 54293 h 343731"/>
                  <a:gd name="connsiteX2" fmla="*/ 303258 w 3075439"/>
                  <a:gd name="connsiteY2" fmla="*/ 54293 h 343731"/>
                  <a:gd name="connsiteX3" fmla="*/ 2566027 w 3075439"/>
                  <a:gd name="connsiteY3" fmla="*/ 155918 h 343731"/>
                  <a:gd name="connsiteX4" fmla="*/ 3075440 w 3075439"/>
                  <a:gd name="connsiteY4" fmla="*/ 123758 h 343731"/>
                  <a:gd name="connsiteX5" fmla="*/ 304544 w 3075439"/>
                  <a:gd name="connsiteY5" fmla="*/ 264 h 343731"/>
                  <a:gd name="connsiteX6" fmla="*/ 67847 w 3075439"/>
                  <a:gd name="connsiteY6" fmla="*/ 105749 h 343731"/>
                  <a:gd name="connsiteX7" fmla="*/ 4814 w 3075439"/>
                  <a:gd name="connsiteY7" fmla="*/ 343732 h 343731"/>
                  <a:gd name="connsiteX8" fmla="*/ 56270 w 3075439"/>
                  <a:gd name="connsiteY8" fmla="*/ 321863 h 343731"/>
                  <a:gd name="connsiteX9" fmla="*/ 110298 w 3075439"/>
                  <a:gd name="connsiteY9" fmla="*/ 140481 h 343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75439" h="343731">
                    <a:moveTo>
                      <a:pt x="110298" y="140481"/>
                    </a:moveTo>
                    <a:cubicBezTo>
                      <a:pt x="155322" y="85166"/>
                      <a:pt x="222215" y="54293"/>
                      <a:pt x="291680" y="54293"/>
                    </a:cubicBezTo>
                    <a:cubicBezTo>
                      <a:pt x="295539" y="54293"/>
                      <a:pt x="299398" y="54293"/>
                      <a:pt x="303258" y="54293"/>
                    </a:cubicBezTo>
                    <a:lnTo>
                      <a:pt x="2566027" y="155918"/>
                    </a:lnTo>
                    <a:lnTo>
                      <a:pt x="3075440" y="123758"/>
                    </a:lnTo>
                    <a:lnTo>
                      <a:pt x="304544" y="264"/>
                    </a:lnTo>
                    <a:cubicBezTo>
                      <a:pt x="213210" y="-3595"/>
                      <a:pt x="127021" y="34997"/>
                      <a:pt x="67847" y="105749"/>
                    </a:cubicBezTo>
                    <a:cubicBezTo>
                      <a:pt x="11246" y="172641"/>
                      <a:pt x="-10623" y="260116"/>
                      <a:pt x="4814" y="343732"/>
                    </a:cubicBezTo>
                    <a:cubicBezTo>
                      <a:pt x="21537" y="334727"/>
                      <a:pt x="38260" y="327009"/>
                      <a:pt x="56270" y="321863"/>
                    </a:cubicBezTo>
                    <a:cubicBezTo>
                      <a:pt x="48551" y="256257"/>
                      <a:pt x="66561" y="191937"/>
                      <a:pt x="110298" y="140481"/>
                    </a:cubicBezTo>
                    <a:close/>
                  </a:path>
                </a:pathLst>
              </a:custGeom>
              <a:solidFill>
                <a:srgbClr val="0067C2"/>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任意多边形: 形状 50"/>
              <p:cNvSpPr/>
              <p:nvPr/>
            </p:nvSpPr>
            <p:spPr>
              <a:xfrm>
                <a:off x="3983738" y="4207269"/>
                <a:ext cx="2547063" cy="167513"/>
              </a:xfrm>
              <a:custGeom>
                <a:avLst/>
                <a:gdLst>
                  <a:gd name="connsiteX0" fmla="*/ 337036 w 2547063"/>
                  <a:gd name="connsiteY0" fmla="*/ 111916 h 167513"/>
                  <a:gd name="connsiteX1" fmla="*/ 72038 w 2547063"/>
                  <a:gd name="connsiteY1" fmla="*/ 2573 h 167513"/>
                  <a:gd name="connsiteX2" fmla="*/ 0 w 2547063"/>
                  <a:gd name="connsiteY2" fmla="*/ 0 h 167513"/>
                  <a:gd name="connsiteX3" fmla="*/ 339608 w 2547063"/>
                  <a:gd name="connsiteY3" fmla="*/ 167232 h 167513"/>
                  <a:gd name="connsiteX4" fmla="*/ 2547063 w 2547063"/>
                  <a:gd name="connsiteY4" fmla="*/ 90048 h 167513"/>
                  <a:gd name="connsiteX5" fmla="*/ 1771367 w 2547063"/>
                  <a:gd name="connsiteY5" fmla="*/ 63033 h 167513"/>
                  <a:gd name="connsiteX6" fmla="*/ 337036 w 2547063"/>
                  <a:gd name="connsiteY6" fmla="*/ 111916 h 16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7063" h="167513">
                    <a:moveTo>
                      <a:pt x="337036" y="111916"/>
                    </a:moveTo>
                    <a:cubicBezTo>
                      <a:pt x="232838" y="115776"/>
                      <a:pt x="137644" y="73325"/>
                      <a:pt x="72038" y="2573"/>
                    </a:cubicBezTo>
                    <a:lnTo>
                      <a:pt x="0" y="0"/>
                    </a:lnTo>
                    <a:cubicBezTo>
                      <a:pt x="75897" y="106771"/>
                      <a:pt x="200678" y="172377"/>
                      <a:pt x="339608" y="167232"/>
                    </a:cubicBezTo>
                    <a:cubicBezTo>
                      <a:pt x="424511" y="164659"/>
                      <a:pt x="1529524" y="126067"/>
                      <a:pt x="2547063" y="90048"/>
                    </a:cubicBezTo>
                    <a:lnTo>
                      <a:pt x="1771367" y="63033"/>
                    </a:lnTo>
                    <a:cubicBezTo>
                      <a:pt x="1003389" y="88761"/>
                      <a:pt x="352472" y="111916"/>
                      <a:pt x="337036" y="111916"/>
                    </a:cubicBezTo>
                    <a:close/>
                  </a:path>
                </a:pathLst>
              </a:custGeom>
              <a:solidFill>
                <a:srgbClr val="0067C2"/>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任意多边形: 形状 51"/>
              <p:cNvSpPr/>
              <p:nvPr/>
            </p:nvSpPr>
            <p:spPr>
              <a:xfrm>
                <a:off x="8279013" y="2625002"/>
                <a:ext cx="376768" cy="1829255"/>
              </a:xfrm>
              <a:custGeom>
                <a:avLst/>
                <a:gdLst>
                  <a:gd name="connsiteX0" fmla="*/ 313880 w 376768"/>
                  <a:gd name="connsiteY0" fmla="*/ 91334 h 1829255"/>
                  <a:gd name="connsiteX1" fmla="*/ 191673 w 376768"/>
                  <a:gd name="connsiteY1" fmla="*/ 0 h 1829255"/>
                  <a:gd name="connsiteX2" fmla="*/ 203250 w 376768"/>
                  <a:gd name="connsiteY2" fmla="*/ 65606 h 1829255"/>
                  <a:gd name="connsiteX3" fmla="*/ 271429 w 376768"/>
                  <a:gd name="connsiteY3" fmla="*/ 124780 h 1829255"/>
                  <a:gd name="connsiteX4" fmla="*/ 317739 w 376768"/>
                  <a:gd name="connsiteY4" fmla="*/ 316453 h 1829255"/>
                  <a:gd name="connsiteX5" fmla="*/ 131212 w 376768"/>
                  <a:gd name="connsiteY5" fmla="*/ 1264528 h 1829255"/>
                  <a:gd name="connsiteX6" fmla="*/ 129926 w 376768"/>
                  <a:gd name="connsiteY6" fmla="*/ 1274819 h 1829255"/>
                  <a:gd name="connsiteX7" fmla="*/ 135072 w 376768"/>
                  <a:gd name="connsiteY7" fmla="*/ 1283824 h 1829255"/>
                  <a:gd name="connsiteX8" fmla="*/ 243129 w 376768"/>
                  <a:gd name="connsiteY8" fmla="*/ 1683893 h 1829255"/>
                  <a:gd name="connsiteX9" fmla="*/ 28300 w 376768"/>
                  <a:gd name="connsiteY9" fmla="*/ 1568117 h 1829255"/>
                  <a:gd name="connsiteX10" fmla="*/ 0 w 376768"/>
                  <a:gd name="connsiteY10" fmla="*/ 1615714 h 1829255"/>
                  <a:gd name="connsiteX11" fmla="*/ 255993 w 376768"/>
                  <a:gd name="connsiteY11" fmla="*/ 1771368 h 1829255"/>
                  <a:gd name="connsiteX12" fmla="*/ 306162 w 376768"/>
                  <a:gd name="connsiteY12" fmla="*/ 1829255 h 1829255"/>
                  <a:gd name="connsiteX13" fmla="*/ 303589 w 376768"/>
                  <a:gd name="connsiteY13" fmla="*/ 1752072 h 1829255"/>
                  <a:gd name="connsiteX14" fmla="*/ 187813 w 376768"/>
                  <a:gd name="connsiteY14" fmla="*/ 1265814 h 1829255"/>
                  <a:gd name="connsiteX15" fmla="*/ 371768 w 376768"/>
                  <a:gd name="connsiteY15" fmla="*/ 326745 h 1829255"/>
                  <a:gd name="connsiteX16" fmla="*/ 313880 w 376768"/>
                  <a:gd name="connsiteY16" fmla="*/ 91334 h 1829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6768" h="1829255">
                    <a:moveTo>
                      <a:pt x="313880" y="91334"/>
                    </a:moveTo>
                    <a:cubicBezTo>
                      <a:pt x="281721" y="50169"/>
                      <a:pt x="239269" y="19296"/>
                      <a:pt x="191673" y="0"/>
                    </a:cubicBezTo>
                    <a:cubicBezTo>
                      <a:pt x="198105" y="20582"/>
                      <a:pt x="201964" y="43737"/>
                      <a:pt x="203250" y="65606"/>
                    </a:cubicBezTo>
                    <a:cubicBezTo>
                      <a:pt x="228978" y="81043"/>
                      <a:pt x="252133" y="100339"/>
                      <a:pt x="271429" y="124780"/>
                    </a:cubicBezTo>
                    <a:cubicBezTo>
                      <a:pt x="313880" y="178809"/>
                      <a:pt x="330603" y="249561"/>
                      <a:pt x="317739" y="316453"/>
                    </a:cubicBezTo>
                    <a:lnTo>
                      <a:pt x="131212" y="1264528"/>
                    </a:lnTo>
                    <a:lnTo>
                      <a:pt x="129926" y="1274819"/>
                    </a:lnTo>
                    <a:lnTo>
                      <a:pt x="135072" y="1283824"/>
                    </a:lnTo>
                    <a:cubicBezTo>
                      <a:pt x="207109" y="1413750"/>
                      <a:pt x="234124" y="1588699"/>
                      <a:pt x="243129" y="1683893"/>
                    </a:cubicBezTo>
                    <a:cubicBezTo>
                      <a:pt x="180095" y="1632437"/>
                      <a:pt x="106771" y="1598991"/>
                      <a:pt x="28300" y="1568117"/>
                    </a:cubicBezTo>
                    <a:cubicBezTo>
                      <a:pt x="20582" y="1584840"/>
                      <a:pt x="10291" y="1600277"/>
                      <a:pt x="0" y="1615714"/>
                    </a:cubicBezTo>
                    <a:cubicBezTo>
                      <a:pt x="101625" y="1654306"/>
                      <a:pt x="190386" y="1695470"/>
                      <a:pt x="255993" y="1771368"/>
                    </a:cubicBezTo>
                    <a:lnTo>
                      <a:pt x="306162" y="1829255"/>
                    </a:lnTo>
                    <a:lnTo>
                      <a:pt x="303589" y="1752072"/>
                    </a:lnTo>
                    <a:cubicBezTo>
                      <a:pt x="303589" y="1740494"/>
                      <a:pt x="293298" y="1465205"/>
                      <a:pt x="187813" y="1265814"/>
                    </a:cubicBezTo>
                    <a:lnTo>
                      <a:pt x="371768" y="326745"/>
                    </a:lnTo>
                    <a:cubicBezTo>
                      <a:pt x="387205" y="244415"/>
                      <a:pt x="366623" y="158227"/>
                      <a:pt x="313880" y="91334"/>
                    </a:cubicBezTo>
                    <a:close/>
                  </a:path>
                </a:pathLst>
              </a:custGeom>
              <a:solidFill>
                <a:srgbClr val="0067C2"/>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任意多边形: 形状 52"/>
              <p:cNvSpPr/>
              <p:nvPr/>
            </p:nvSpPr>
            <p:spPr>
              <a:xfrm>
                <a:off x="3665998" y="2727914"/>
                <a:ext cx="388491" cy="1480642"/>
              </a:xfrm>
              <a:custGeom>
                <a:avLst/>
                <a:gdLst>
                  <a:gd name="connsiteX0" fmla="*/ 302303 w 388491"/>
                  <a:gd name="connsiteY0" fmla="*/ 1310838 h 1480642"/>
                  <a:gd name="connsiteX1" fmla="*/ 55315 w 388491"/>
                  <a:gd name="connsiteY1" fmla="*/ 24442 h 1480642"/>
                  <a:gd name="connsiteX2" fmla="*/ 51456 w 388491"/>
                  <a:gd name="connsiteY2" fmla="*/ 0 h 1480642"/>
                  <a:gd name="connsiteX3" fmla="*/ 0 w 388491"/>
                  <a:gd name="connsiteY3" fmla="*/ 21869 h 1480642"/>
                  <a:gd name="connsiteX4" fmla="*/ 2573 w 388491"/>
                  <a:gd name="connsiteY4" fmla="*/ 34733 h 1480642"/>
                  <a:gd name="connsiteX5" fmla="*/ 249561 w 388491"/>
                  <a:gd name="connsiteY5" fmla="*/ 1321129 h 1480642"/>
                  <a:gd name="connsiteX6" fmla="*/ 316453 w 388491"/>
                  <a:gd name="connsiteY6" fmla="*/ 1478069 h 1480642"/>
                  <a:gd name="connsiteX7" fmla="*/ 388491 w 388491"/>
                  <a:gd name="connsiteY7" fmla="*/ 1480642 h 1480642"/>
                  <a:gd name="connsiteX8" fmla="*/ 302303 w 388491"/>
                  <a:gd name="connsiteY8" fmla="*/ 1310838 h 148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491" h="1480642">
                    <a:moveTo>
                      <a:pt x="302303" y="1310838"/>
                    </a:moveTo>
                    <a:lnTo>
                      <a:pt x="55315" y="24442"/>
                    </a:lnTo>
                    <a:cubicBezTo>
                      <a:pt x="54029" y="16723"/>
                      <a:pt x="51456" y="9005"/>
                      <a:pt x="51456" y="0"/>
                    </a:cubicBezTo>
                    <a:cubicBezTo>
                      <a:pt x="33446" y="6432"/>
                      <a:pt x="15437" y="12864"/>
                      <a:pt x="0" y="21869"/>
                    </a:cubicBezTo>
                    <a:cubicBezTo>
                      <a:pt x="1286" y="25728"/>
                      <a:pt x="1286" y="30874"/>
                      <a:pt x="2573" y="34733"/>
                    </a:cubicBezTo>
                    <a:lnTo>
                      <a:pt x="249561" y="1321129"/>
                    </a:lnTo>
                    <a:cubicBezTo>
                      <a:pt x="261138" y="1380303"/>
                      <a:pt x="284293" y="1433045"/>
                      <a:pt x="316453" y="1478069"/>
                    </a:cubicBezTo>
                    <a:lnTo>
                      <a:pt x="388491" y="1480642"/>
                    </a:lnTo>
                    <a:cubicBezTo>
                      <a:pt x="346040" y="1435618"/>
                      <a:pt x="315167" y="1377730"/>
                      <a:pt x="302303" y="1310838"/>
                    </a:cubicBezTo>
                    <a:close/>
                  </a:path>
                </a:pathLst>
              </a:custGeom>
              <a:solidFill>
                <a:srgbClr val="0067C2"/>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任意多边形: 形状 53"/>
              <p:cNvSpPr/>
              <p:nvPr/>
            </p:nvSpPr>
            <p:spPr>
              <a:xfrm>
                <a:off x="6735338" y="2440364"/>
                <a:ext cx="1735347" cy="184637"/>
              </a:xfrm>
              <a:custGeom>
                <a:avLst/>
                <a:gdLst>
                  <a:gd name="connsiteX0" fmla="*/ 1735348 w 1735347"/>
                  <a:gd name="connsiteY0" fmla="*/ 184638 h 184637"/>
                  <a:gd name="connsiteX1" fmla="*/ 1451054 w 1735347"/>
                  <a:gd name="connsiteY1" fmla="*/ 683 h 184637"/>
                  <a:gd name="connsiteX2" fmla="*/ 0 w 1735347"/>
                  <a:gd name="connsiteY2" fmla="*/ 90731 h 184637"/>
                  <a:gd name="connsiteX3" fmla="*/ 1641441 w 1735347"/>
                  <a:gd name="connsiteY3" fmla="*/ 164055 h 184637"/>
                  <a:gd name="connsiteX4" fmla="*/ 1735348 w 1735347"/>
                  <a:gd name="connsiteY4" fmla="*/ 184638 h 184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5347" h="184637">
                    <a:moveTo>
                      <a:pt x="1735348" y="184638"/>
                    </a:moveTo>
                    <a:cubicBezTo>
                      <a:pt x="1699328" y="72721"/>
                      <a:pt x="1584839" y="-8322"/>
                      <a:pt x="1451054" y="683"/>
                    </a:cubicBezTo>
                    <a:lnTo>
                      <a:pt x="0" y="90731"/>
                    </a:lnTo>
                    <a:lnTo>
                      <a:pt x="1641441" y="164055"/>
                    </a:lnTo>
                    <a:cubicBezTo>
                      <a:pt x="1674887" y="166628"/>
                      <a:pt x="1705760" y="173060"/>
                      <a:pt x="1735348" y="184638"/>
                    </a:cubicBezTo>
                    <a:close/>
                  </a:path>
                </a:pathLst>
              </a:custGeom>
              <a:solidFill>
                <a:srgbClr val="C7FAFF"/>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任意多边形: 形状 54"/>
              <p:cNvSpPr/>
              <p:nvPr/>
            </p:nvSpPr>
            <p:spPr>
              <a:xfrm>
                <a:off x="6225926" y="2531095"/>
                <a:ext cx="2256337" cy="160799"/>
              </a:xfrm>
              <a:custGeom>
                <a:avLst/>
                <a:gdLst>
                  <a:gd name="connsiteX0" fmla="*/ 2148281 w 2256337"/>
                  <a:gd name="connsiteY0" fmla="*/ 128640 h 160799"/>
                  <a:gd name="connsiteX1" fmla="*/ 2256338 w 2256337"/>
                  <a:gd name="connsiteY1" fmla="*/ 160800 h 160799"/>
                  <a:gd name="connsiteX2" fmla="*/ 2244760 w 2256337"/>
                  <a:gd name="connsiteY2" fmla="*/ 95193 h 160799"/>
                  <a:gd name="connsiteX3" fmla="*/ 2150853 w 2256337"/>
                  <a:gd name="connsiteY3" fmla="*/ 74611 h 160799"/>
                  <a:gd name="connsiteX4" fmla="*/ 509413 w 2256337"/>
                  <a:gd name="connsiteY4" fmla="*/ 0 h 160799"/>
                  <a:gd name="connsiteX5" fmla="*/ 0 w 2256337"/>
                  <a:gd name="connsiteY5" fmla="*/ 32160 h 160799"/>
                  <a:gd name="connsiteX6" fmla="*/ 2148281 w 2256337"/>
                  <a:gd name="connsiteY6" fmla="*/ 128640 h 160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6337" h="160799">
                    <a:moveTo>
                      <a:pt x="2148281" y="128640"/>
                    </a:moveTo>
                    <a:cubicBezTo>
                      <a:pt x="2186872" y="129926"/>
                      <a:pt x="2222891" y="141504"/>
                      <a:pt x="2256338" y="160800"/>
                    </a:cubicBezTo>
                    <a:cubicBezTo>
                      <a:pt x="2255051" y="137644"/>
                      <a:pt x="2251192" y="115776"/>
                      <a:pt x="2244760" y="95193"/>
                    </a:cubicBezTo>
                    <a:cubicBezTo>
                      <a:pt x="2215173" y="83616"/>
                      <a:pt x="2183013" y="77184"/>
                      <a:pt x="2150853" y="74611"/>
                    </a:cubicBezTo>
                    <a:lnTo>
                      <a:pt x="509413" y="0"/>
                    </a:lnTo>
                    <a:lnTo>
                      <a:pt x="0" y="32160"/>
                    </a:lnTo>
                    <a:lnTo>
                      <a:pt x="2148281" y="128640"/>
                    </a:lnTo>
                    <a:close/>
                  </a:path>
                </a:pathLst>
              </a:custGeom>
              <a:solidFill>
                <a:srgbClr val="0067C2"/>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27" name="图形 44"/>
              <p:cNvGrpSpPr/>
              <p:nvPr/>
            </p:nvGrpSpPr>
            <p:grpSpPr>
              <a:xfrm>
                <a:off x="3529665" y="2749782"/>
                <a:ext cx="452786" cy="1456200"/>
                <a:chOff x="3529665" y="2749782"/>
                <a:chExt cx="452786" cy="1456200"/>
              </a:xfrm>
            </p:grpSpPr>
            <p:sp>
              <p:nvSpPr>
                <p:cNvPr id="57" name="任意多边形: 形状 56"/>
                <p:cNvSpPr/>
                <p:nvPr/>
              </p:nvSpPr>
              <p:spPr>
                <a:xfrm>
                  <a:off x="3665998" y="2755249"/>
                  <a:ext cx="12863" cy="964"/>
                </a:xfrm>
                <a:custGeom>
                  <a:avLst/>
                  <a:gdLst>
                    <a:gd name="connsiteX0" fmla="*/ 0 w 12863"/>
                    <a:gd name="connsiteY0" fmla="*/ 965 h 964"/>
                    <a:gd name="connsiteX1" fmla="*/ 0 w 12863"/>
                    <a:gd name="connsiteY1" fmla="*/ 965 h 964"/>
                    <a:gd name="connsiteX2" fmla="*/ 0 w 12863"/>
                    <a:gd name="connsiteY2" fmla="*/ 965 h 964"/>
                    <a:gd name="connsiteX3" fmla="*/ 0 w 12863"/>
                    <a:gd name="connsiteY3" fmla="*/ 965 h 964"/>
                  </a:gdLst>
                  <a:ahLst/>
                  <a:cxnLst>
                    <a:cxn ang="0">
                      <a:pos x="connsiteX0" y="connsiteY0"/>
                    </a:cxn>
                    <a:cxn ang="0">
                      <a:pos x="connsiteX1" y="connsiteY1"/>
                    </a:cxn>
                    <a:cxn ang="0">
                      <a:pos x="connsiteX2" y="connsiteY2"/>
                    </a:cxn>
                    <a:cxn ang="0">
                      <a:pos x="connsiteX3" y="connsiteY3"/>
                    </a:cxn>
                  </a:cxnLst>
                  <a:rect l="l" t="t" r="r" b="b"/>
                  <a:pathLst>
                    <a:path w="12863" h="964">
                      <a:moveTo>
                        <a:pt x="0" y="965"/>
                      </a:moveTo>
                      <a:cubicBezTo>
                        <a:pt x="0" y="-322"/>
                        <a:pt x="0" y="-322"/>
                        <a:pt x="0" y="965"/>
                      </a:cubicBezTo>
                      <a:cubicBezTo>
                        <a:pt x="0" y="-322"/>
                        <a:pt x="0" y="-322"/>
                        <a:pt x="0" y="965"/>
                      </a:cubicBezTo>
                      <a:cubicBezTo>
                        <a:pt x="0" y="965"/>
                        <a:pt x="0" y="965"/>
                        <a:pt x="0" y="965"/>
                      </a:cubicBezTo>
                      <a:close/>
                    </a:path>
                  </a:pathLst>
                </a:custGeom>
                <a:solidFill>
                  <a:srgbClr val="C7FAFF"/>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任意多边形: 形状 57"/>
                <p:cNvSpPr/>
                <p:nvPr/>
              </p:nvSpPr>
              <p:spPr>
                <a:xfrm>
                  <a:off x="3529665" y="2774224"/>
                  <a:ext cx="402617" cy="1431758"/>
                </a:xfrm>
                <a:custGeom>
                  <a:avLst/>
                  <a:gdLst>
                    <a:gd name="connsiteX0" fmla="*/ 101601 w 402617"/>
                    <a:gd name="connsiteY0" fmla="*/ 11578 h 1431758"/>
                    <a:gd name="connsiteX1" fmla="*/ 99028 w 402617"/>
                    <a:gd name="connsiteY1" fmla="*/ 0 h 1431758"/>
                    <a:gd name="connsiteX2" fmla="*/ 1262 w 402617"/>
                    <a:gd name="connsiteY2" fmla="*/ 223833 h 1431758"/>
                    <a:gd name="connsiteX3" fmla="*/ 108033 w 402617"/>
                    <a:gd name="connsiteY3" fmla="*/ 1197635 h 1431758"/>
                    <a:gd name="connsiteX4" fmla="*/ 374316 w 402617"/>
                    <a:gd name="connsiteY4" fmla="*/ 1430473 h 1431758"/>
                    <a:gd name="connsiteX5" fmla="*/ 402617 w 402617"/>
                    <a:gd name="connsiteY5" fmla="*/ 1431759 h 1431758"/>
                    <a:gd name="connsiteX6" fmla="*/ 351161 w 402617"/>
                    <a:gd name="connsiteY6" fmla="*/ 1297974 h 1431758"/>
                    <a:gd name="connsiteX7" fmla="*/ 101601 w 402617"/>
                    <a:gd name="connsiteY7" fmla="*/ 11578 h 1431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2617" h="1431758">
                      <a:moveTo>
                        <a:pt x="101601" y="11578"/>
                      </a:moveTo>
                      <a:cubicBezTo>
                        <a:pt x="100314" y="7718"/>
                        <a:pt x="100314" y="3859"/>
                        <a:pt x="99028" y="0"/>
                      </a:cubicBezTo>
                      <a:cubicBezTo>
                        <a:pt x="32135" y="52742"/>
                        <a:pt x="-7743" y="135072"/>
                        <a:pt x="1262" y="223833"/>
                      </a:cubicBezTo>
                      <a:lnTo>
                        <a:pt x="108033" y="1197635"/>
                      </a:lnTo>
                      <a:cubicBezTo>
                        <a:pt x="122183" y="1326275"/>
                        <a:pt x="235386" y="1425327"/>
                        <a:pt x="374316" y="1430473"/>
                      </a:cubicBezTo>
                      <a:lnTo>
                        <a:pt x="402617" y="1431759"/>
                      </a:lnTo>
                      <a:cubicBezTo>
                        <a:pt x="378176" y="1391881"/>
                        <a:pt x="360166" y="1346857"/>
                        <a:pt x="351161" y="1297974"/>
                      </a:cubicBezTo>
                      <a:lnTo>
                        <a:pt x="101601" y="11578"/>
                      </a:lnTo>
                      <a:close/>
                    </a:path>
                  </a:pathLst>
                </a:custGeom>
                <a:solidFill>
                  <a:srgbClr val="C7FAFF"/>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任意多边形: 形状 58"/>
                <p:cNvSpPr/>
                <p:nvPr/>
              </p:nvSpPr>
              <p:spPr>
                <a:xfrm>
                  <a:off x="3629979" y="2749782"/>
                  <a:ext cx="352472" cy="1456200"/>
                </a:xfrm>
                <a:custGeom>
                  <a:avLst/>
                  <a:gdLst>
                    <a:gd name="connsiteX0" fmla="*/ 285580 w 352472"/>
                    <a:gd name="connsiteY0" fmla="*/ 1299260 h 1456200"/>
                    <a:gd name="connsiteX1" fmla="*/ 38592 w 352472"/>
                    <a:gd name="connsiteY1" fmla="*/ 12864 h 1456200"/>
                    <a:gd name="connsiteX2" fmla="*/ 37305 w 352472"/>
                    <a:gd name="connsiteY2" fmla="*/ 5146 h 1456200"/>
                    <a:gd name="connsiteX3" fmla="*/ 37305 w 352472"/>
                    <a:gd name="connsiteY3" fmla="*/ 5146 h 1456200"/>
                    <a:gd name="connsiteX4" fmla="*/ 36019 w 352472"/>
                    <a:gd name="connsiteY4" fmla="*/ 0 h 1456200"/>
                    <a:gd name="connsiteX5" fmla="*/ 5146 w 352472"/>
                    <a:gd name="connsiteY5" fmla="*/ 19296 h 1456200"/>
                    <a:gd name="connsiteX6" fmla="*/ 0 w 352472"/>
                    <a:gd name="connsiteY6" fmla="*/ 23155 h 1456200"/>
                    <a:gd name="connsiteX7" fmla="*/ 2573 w 352472"/>
                    <a:gd name="connsiteY7" fmla="*/ 34733 h 1456200"/>
                    <a:gd name="connsiteX8" fmla="*/ 249561 w 352472"/>
                    <a:gd name="connsiteY8" fmla="*/ 1321129 h 1456200"/>
                    <a:gd name="connsiteX9" fmla="*/ 301017 w 352472"/>
                    <a:gd name="connsiteY9" fmla="*/ 1454914 h 1456200"/>
                    <a:gd name="connsiteX10" fmla="*/ 352472 w 352472"/>
                    <a:gd name="connsiteY10" fmla="*/ 1456201 h 1456200"/>
                    <a:gd name="connsiteX11" fmla="*/ 285580 w 352472"/>
                    <a:gd name="connsiteY11" fmla="*/ 1299260 h 145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2472" h="1456200">
                      <a:moveTo>
                        <a:pt x="285580" y="1299260"/>
                      </a:moveTo>
                      <a:lnTo>
                        <a:pt x="38592" y="12864"/>
                      </a:lnTo>
                      <a:cubicBezTo>
                        <a:pt x="38592" y="11578"/>
                        <a:pt x="37305" y="9005"/>
                        <a:pt x="37305" y="5146"/>
                      </a:cubicBezTo>
                      <a:cubicBezTo>
                        <a:pt x="37305" y="5146"/>
                        <a:pt x="37305" y="5146"/>
                        <a:pt x="37305" y="5146"/>
                      </a:cubicBezTo>
                      <a:cubicBezTo>
                        <a:pt x="37305" y="3859"/>
                        <a:pt x="36019" y="1286"/>
                        <a:pt x="36019" y="0"/>
                      </a:cubicBezTo>
                      <a:cubicBezTo>
                        <a:pt x="25728" y="6432"/>
                        <a:pt x="15437" y="12864"/>
                        <a:pt x="5146" y="19296"/>
                      </a:cubicBezTo>
                      <a:cubicBezTo>
                        <a:pt x="3859" y="20582"/>
                        <a:pt x="1286" y="21869"/>
                        <a:pt x="0" y="23155"/>
                      </a:cubicBezTo>
                      <a:cubicBezTo>
                        <a:pt x="1286" y="27014"/>
                        <a:pt x="1286" y="30874"/>
                        <a:pt x="2573" y="34733"/>
                      </a:cubicBezTo>
                      <a:lnTo>
                        <a:pt x="249561" y="1321129"/>
                      </a:lnTo>
                      <a:cubicBezTo>
                        <a:pt x="258565" y="1370012"/>
                        <a:pt x="276575" y="1415036"/>
                        <a:pt x="301017" y="1454914"/>
                      </a:cubicBezTo>
                      <a:lnTo>
                        <a:pt x="352472" y="1456201"/>
                      </a:lnTo>
                      <a:cubicBezTo>
                        <a:pt x="320312" y="1411177"/>
                        <a:pt x="297157" y="1358435"/>
                        <a:pt x="285580" y="1299260"/>
                      </a:cubicBezTo>
                      <a:close/>
                    </a:path>
                  </a:pathLst>
                </a:custGeom>
                <a:solidFill>
                  <a:srgbClr val="82D8E0"/>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0" name="图形 44"/>
              <p:cNvGrpSpPr/>
              <p:nvPr/>
            </p:nvGrpSpPr>
            <p:grpSpPr>
              <a:xfrm>
                <a:off x="3716168" y="2551647"/>
                <a:ext cx="4766095" cy="1767744"/>
                <a:chOff x="3716168" y="2551647"/>
                <a:chExt cx="4766095" cy="1767744"/>
              </a:xfrm>
            </p:grpSpPr>
            <p:sp>
              <p:nvSpPr>
                <p:cNvPr id="61" name="任意多边形: 形状 60"/>
                <p:cNvSpPr/>
                <p:nvPr/>
              </p:nvSpPr>
              <p:spPr>
                <a:xfrm>
                  <a:off x="3716168" y="2551647"/>
                  <a:ext cx="4766095" cy="1767744"/>
                </a:xfrm>
                <a:custGeom>
                  <a:avLst/>
                  <a:gdLst>
                    <a:gd name="connsiteX0" fmla="*/ 72038 w 4766095"/>
                    <a:gd name="connsiteY0" fmla="*/ 133785 h 1767744"/>
                    <a:gd name="connsiteX1" fmla="*/ 0 w 4766095"/>
                    <a:gd name="connsiteY1" fmla="*/ 146649 h 1767744"/>
                    <a:gd name="connsiteX2" fmla="*/ 3859 w 4766095"/>
                    <a:gd name="connsiteY2" fmla="*/ 171091 h 1767744"/>
                    <a:gd name="connsiteX3" fmla="*/ 252134 w 4766095"/>
                    <a:gd name="connsiteY3" fmla="*/ 1458773 h 1767744"/>
                    <a:gd name="connsiteX4" fmla="*/ 338322 w 4766095"/>
                    <a:gd name="connsiteY4" fmla="*/ 1628578 h 1767744"/>
                    <a:gd name="connsiteX5" fmla="*/ 2037650 w 4766095"/>
                    <a:gd name="connsiteY5" fmla="*/ 1687752 h 1767744"/>
                    <a:gd name="connsiteX6" fmla="*/ 2813347 w 4766095"/>
                    <a:gd name="connsiteY6" fmla="*/ 1714766 h 1767744"/>
                    <a:gd name="connsiteX7" fmla="*/ 4324862 w 4766095"/>
                    <a:gd name="connsiteY7" fmla="*/ 1767508 h 1767744"/>
                    <a:gd name="connsiteX8" fmla="*/ 4561559 w 4766095"/>
                    <a:gd name="connsiteY8" fmla="*/ 1659451 h 1767744"/>
                    <a:gd name="connsiteX9" fmla="*/ 4589859 w 4766095"/>
                    <a:gd name="connsiteY9" fmla="*/ 1611855 h 1767744"/>
                    <a:gd name="connsiteX10" fmla="*/ 4611728 w 4766095"/>
                    <a:gd name="connsiteY10" fmla="*/ 1535957 h 1767744"/>
                    <a:gd name="connsiteX11" fmla="*/ 4764809 w 4766095"/>
                    <a:gd name="connsiteY11" fmla="*/ 144076 h 1767744"/>
                    <a:gd name="connsiteX12" fmla="*/ 4766096 w 4766095"/>
                    <a:gd name="connsiteY12" fmla="*/ 126067 h 1767744"/>
                    <a:gd name="connsiteX13" fmla="*/ 2201023 w 4766095"/>
                    <a:gd name="connsiteY13" fmla="*/ 0 h 1767744"/>
                    <a:gd name="connsiteX14" fmla="*/ 72038 w 4766095"/>
                    <a:gd name="connsiteY14" fmla="*/ 133785 h 176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66095" h="1767744">
                      <a:moveTo>
                        <a:pt x="72038" y="133785"/>
                      </a:moveTo>
                      <a:cubicBezTo>
                        <a:pt x="46310" y="135072"/>
                        <a:pt x="23155" y="140217"/>
                        <a:pt x="0" y="146649"/>
                      </a:cubicBezTo>
                      <a:cubicBezTo>
                        <a:pt x="1286" y="154368"/>
                        <a:pt x="2573" y="162086"/>
                        <a:pt x="3859" y="171091"/>
                      </a:cubicBezTo>
                      <a:lnTo>
                        <a:pt x="252134" y="1458773"/>
                      </a:lnTo>
                      <a:cubicBezTo>
                        <a:pt x="264997" y="1524380"/>
                        <a:pt x="295871" y="1583554"/>
                        <a:pt x="338322" y="1628578"/>
                      </a:cubicBezTo>
                      <a:lnTo>
                        <a:pt x="2037650" y="1687752"/>
                      </a:lnTo>
                      <a:lnTo>
                        <a:pt x="2813347" y="1714766"/>
                      </a:lnTo>
                      <a:lnTo>
                        <a:pt x="4324862" y="1767508"/>
                      </a:lnTo>
                      <a:cubicBezTo>
                        <a:pt x="4421342" y="1771368"/>
                        <a:pt x="4508816" y="1727630"/>
                        <a:pt x="4561559" y="1659451"/>
                      </a:cubicBezTo>
                      <a:cubicBezTo>
                        <a:pt x="4573136" y="1645301"/>
                        <a:pt x="4582141" y="1628578"/>
                        <a:pt x="4589859" y="1611855"/>
                      </a:cubicBezTo>
                      <a:cubicBezTo>
                        <a:pt x="4601437" y="1588699"/>
                        <a:pt x="4607869" y="1562971"/>
                        <a:pt x="4611728" y="1535957"/>
                      </a:cubicBezTo>
                      <a:lnTo>
                        <a:pt x="4764809" y="144076"/>
                      </a:lnTo>
                      <a:cubicBezTo>
                        <a:pt x="4766096" y="137644"/>
                        <a:pt x="4766096" y="132499"/>
                        <a:pt x="4766096" y="126067"/>
                      </a:cubicBezTo>
                      <a:lnTo>
                        <a:pt x="2201023" y="0"/>
                      </a:lnTo>
                      <a:lnTo>
                        <a:pt x="72038" y="133785"/>
                      </a:lnTo>
                      <a:close/>
                    </a:path>
                  </a:pathLst>
                </a:custGeom>
                <a:solidFill>
                  <a:srgbClr val="C7FAFF"/>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任意多边形: 形状 61"/>
                <p:cNvSpPr/>
                <p:nvPr/>
              </p:nvSpPr>
              <p:spPr>
                <a:xfrm>
                  <a:off x="5917191" y="2563255"/>
                  <a:ext cx="2565072" cy="162085"/>
                </a:xfrm>
                <a:custGeom>
                  <a:avLst/>
                  <a:gdLst>
                    <a:gd name="connsiteX0" fmla="*/ 2457016 w 2565072"/>
                    <a:gd name="connsiteY0" fmla="*/ 96480 h 162085"/>
                    <a:gd name="connsiteX1" fmla="*/ 307448 w 2565072"/>
                    <a:gd name="connsiteY1" fmla="*/ 0 h 162085"/>
                    <a:gd name="connsiteX2" fmla="*/ 0 w 2565072"/>
                    <a:gd name="connsiteY2" fmla="*/ 19296 h 162085"/>
                    <a:gd name="connsiteX3" fmla="*/ 2449297 w 2565072"/>
                    <a:gd name="connsiteY3" fmla="*/ 138931 h 162085"/>
                    <a:gd name="connsiteX4" fmla="*/ 2563786 w 2565072"/>
                    <a:gd name="connsiteY4" fmla="*/ 162086 h 162085"/>
                    <a:gd name="connsiteX5" fmla="*/ 2565073 w 2565072"/>
                    <a:gd name="connsiteY5" fmla="*/ 127353 h 162085"/>
                    <a:gd name="connsiteX6" fmla="*/ 2457016 w 2565072"/>
                    <a:gd name="connsiteY6" fmla="*/ 96480 h 162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65072" h="162085">
                      <a:moveTo>
                        <a:pt x="2457016" y="96480"/>
                      </a:moveTo>
                      <a:lnTo>
                        <a:pt x="307448" y="0"/>
                      </a:lnTo>
                      <a:lnTo>
                        <a:pt x="0" y="19296"/>
                      </a:lnTo>
                      <a:lnTo>
                        <a:pt x="2449297" y="138931"/>
                      </a:lnTo>
                      <a:cubicBezTo>
                        <a:pt x="2518762" y="144076"/>
                        <a:pt x="2563786" y="162086"/>
                        <a:pt x="2563786" y="162086"/>
                      </a:cubicBezTo>
                      <a:cubicBezTo>
                        <a:pt x="2563786" y="156940"/>
                        <a:pt x="2565073" y="132499"/>
                        <a:pt x="2565073" y="127353"/>
                      </a:cubicBezTo>
                      <a:cubicBezTo>
                        <a:pt x="2532913" y="109344"/>
                        <a:pt x="2495607" y="97766"/>
                        <a:pt x="2457016" y="96480"/>
                      </a:cubicBezTo>
                      <a:close/>
                    </a:path>
                  </a:pathLst>
                </a:custGeom>
                <a:solidFill>
                  <a:srgbClr val="82D8E0"/>
                </a:solidFill>
                <a:ln w="1284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28" name="文本框 27"/>
            <p:cNvSpPr txBox="1"/>
            <p:nvPr/>
          </p:nvSpPr>
          <p:spPr>
            <a:xfrm>
              <a:off x="6274" y="4505"/>
              <a:ext cx="1642" cy="441"/>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Bef>
                  <a:spcPts val="0"/>
                </a:spcBef>
                <a:spcAft>
                  <a:spcPts val="0"/>
                </a:spcAft>
              </a:pPr>
              <a:endParaRPr lang="en-US" altLang="zh-CN" sz="2000" b="1" spc="200">
                <a:solidFill>
                  <a:schemeClr val="accent6"/>
                </a:solidFill>
                <a:uFillTx/>
                <a:latin typeface="Times New Roman" panose="02020603050405020304" pitchFamily="18" charset="0"/>
                <a:ea typeface="微软雅黑" panose="020B0503020204020204" charset="-122"/>
                <a:cs typeface="Times New Roman" panose="02020603050405020304" pitchFamily="18" charset="0"/>
              </a:endParaRPr>
            </a:p>
          </p:txBody>
        </p:sp>
      </p:grpSp>
      <p:sp>
        <p:nvSpPr>
          <p:cNvPr id="29" name="文本框 28">
            <a:hlinkClick r:id="rId7" action="ppaction://hlinksldjump"/>
          </p:cNvPr>
          <p:cNvSpPr txBox="1"/>
          <p:nvPr/>
        </p:nvSpPr>
        <p:spPr>
          <a:xfrm>
            <a:off x="5541499" y="3714495"/>
            <a:ext cx="1651635" cy="460375"/>
          </a:xfrm>
          <a:prstGeom prst="rect">
            <a:avLst/>
          </a:prstGeom>
          <a:noFill/>
        </p:spPr>
        <p:txBody>
          <a:bodyPr wrap="square" rtlCol="0">
            <a:spAutoFit/>
          </a:bodyPr>
          <a:lstStyle/>
          <a:p>
            <a:r>
              <a:rPr lang="zh-CN" altLang="en-US" dirty="0"/>
              <a:t> </a:t>
            </a:r>
            <a:r>
              <a:rPr lang="en-US" altLang="zh-CN" sz="2400" b="1" dirty="0" smtClean="0">
                <a:solidFill>
                  <a:srgbClr val="002060"/>
                </a:solidFill>
                <a:cs typeface="宋体" panose="02010600030101010101" pitchFamily="2" charset="-122"/>
              </a:rPr>
              <a:t>  excellent   </a:t>
            </a:r>
            <a:endParaRPr lang="en-US" altLang="zh-CN" sz="2400" b="1" dirty="0" smtClean="0">
              <a:solidFill>
                <a:srgbClr val="002060"/>
              </a:solidFill>
              <a:cs typeface="宋体" panose="02010600030101010101" pitchFamily="2" charset="-122"/>
            </a:endParaRPr>
          </a:p>
        </p:txBody>
      </p:sp>
      <p:sp>
        <p:nvSpPr>
          <p:cNvPr id="30" name="文本框 29">
            <a:hlinkClick r:id="rId8" action="ppaction://hlinksldjump"/>
          </p:cNvPr>
          <p:cNvSpPr txBox="1"/>
          <p:nvPr/>
        </p:nvSpPr>
        <p:spPr>
          <a:xfrm>
            <a:off x="7525786" y="3706472"/>
            <a:ext cx="1467485" cy="460375"/>
          </a:xfrm>
          <a:prstGeom prst="rect">
            <a:avLst/>
          </a:prstGeom>
          <a:noFill/>
        </p:spPr>
        <p:txBody>
          <a:bodyPr wrap="square" rtlCol="0">
            <a:spAutoFit/>
          </a:bodyPr>
          <a:lstStyle/>
          <a:p>
            <a:pPr algn="l"/>
            <a:r>
              <a:rPr lang="zh-CN" altLang="en-US" dirty="0"/>
              <a:t>  </a:t>
            </a:r>
            <a:r>
              <a:rPr lang="en-US" altLang="zh-CN" sz="2400" b="1" dirty="0" smtClean="0">
                <a:solidFill>
                  <a:srgbClr val="002060"/>
                </a:solidFill>
                <a:cs typeface="宋体" panose="02010600030101010101" pitchFamily="2" charset="-122"/>
              </a:rPr>
              <a:t>admire    </a:t>
            </a:r>
            <a:endParaRPr lang="en-US" altLang="zh-CN" sz="2400" b="1" dirty="0" smtClean="0">
              <a:solidFill>
                <a:srgbClr val="002060"/>
              </a:solidFill>
              <a:cs typeface="宋体" panose="02010600030101010101" pitchFamily="2" charset="-122"/>
            </a:endParaRPr>
          </a:p>
        </p:txBody>
      </p:sp>
      <p:sp>
        <p:nvSpPr>
          <p:cNvPr id="31" name="文本框 30">
            <a:hlinkClick r:id="rId9" action="ppaction://hlinksldjump"/>
          </p:cNvPr>
          <p:cNvSpPr txBox="1"/>
          <p:nvPr/>
        </p:nvSpPr>
        <p:spPr>
          <a:xfrm>
            <a:off x="9127328" y="3693795"/>
            <a:ext cx="1318895" cy="460375"/>
          </a:xfrm>
          <a:prstGeom prst="rect">
            <a:avLst/>
          </a:prstGeom>
          <a:noFill/>
        </p:spPr>
        <p:txBody>
          <a:bodyPr wrap="square" rtlCol="0">
            <a:spAutoFit/>
          </a:bodyPr>
          <a:lstStyle/>
          <a:p>
            <a:pPr algn="l"/>
            <a:r>
              <a:rPr lang="en-US" altLang="zh-CN" sz="2400" b="1" dirty="0" smtClean="0">
                <a:solidFill>
                  <a:srgbClr val="002060"/>
                </a:solidFill>
                <a:cs typeface="宋体" panose="02010600030101010101" pitchFamily="2" charset="-122"/>
              </a:rPr>
              <a:t>medical</a:t>
            </a:r>
            <a:endParaRPr lang="en-US" altLang="zh-CN" sz="2400" b="1" dirty="0" smtClean="0">
              <a:solidFill>
                <a:srgbClr val="002060"/>
              </a:solidFill>
              <a:cs typeface="宋体" panose="02010600030101010101" pitchFamily="2" charset="-122"/>
            </a:endParaRPr>
          </a:p>
        </p:txBody>
      </p:sp>
      <p:sp>
        <p:nvSpPr>
          <p:cNvPr id="32" name="文本框 31">
            <a:hlinkClick r:id="rId10" action="ppaction://hlinksldjump"/>
          </p:cNvPr>
          <p:cNvSpPr txBox="1"/>
          <p:nvPr/>
        </p:nvSpPr>
        <p:spPr>
          <a:xfrm>
            <a:off x="3036842" y="3732700"/>
            <a:ext cx="2606675" cy="460375"/>
          </a:xfrm>
          <a:prstGeom prst="rect">
            <a:avLst/>
          </a:prstGeom>
          <a:noFill/>
        </p:spPr>
        <p:txBody>
          <a:bodyPr wrap="square" rtlCol="0">
            <a:spAutoFit/>
          </a:bodyPr>
          <a:lstStyle/>
          <a:p>
            <a:pPr algn="l"/>
            <a:r>
              <a:rPr lang="en-US" altLang="zh-CN" sz="2400" b="1" dirty="0" smtClean="0">
                <a:solidFill>
                  <a:srgbClr val="002060"/>
                </a:solidFill>
                <a:cs typeface="宋体" panose="02010600030101010101" pitchFamily="2" charset="-122"/>
              </a:rPr>
              <a:t> clinical medicine   </a:t>
            </a:r>
            <a:r>
              <a:rPr lang="zh-CN" altLang="en-US" dirty="0"/>
              <a:t> </a:t>
            </a:r>
            <a:endParaRPr lang="zh-CN" altLang="en-US" dirty="0"/>
          </a:p>
        </p:txBody>
      </p:sp>
      <p:sp>
        <p:nvSpPr>
          <p:cNvPr id="33" name="文本框 32">
            <a:hlinkClick r:id="rId10" action="ppaction://hlinksldjump"/>
          </p:cNvPr>
          <p:cNvSpPr txBox="1"/>
          <p:nvPr/>
        </p:nvSpPr>
        <p:spPr>
          <a:xfrm>
            <a:off x="2498480" y="4619804"/>
            <a:ext cx="2457450" cy="460375"/>
          </a:xfrm>
          <a:prstGeom prst="rect">
            <a:avLst/>
          </a:prstGeom>
          <a:noFill/>
        </p:spPr>
        <p:txBody>
          <a:bodyPr wrap="square" rtlCol="0">
            <a:spAutoFit/>
          </a:bodyPr>
          <a:lstStyle/>
          <a:p>
            <a:pPr algn="l"/>
            <a:r>
              <a:rPr lang="en-US" altLang="zh-CN" sz="2400" b="1" dirty="0" smtClean="0">
                <a:solidFill>
                  <a:srgbClr val="002060"/>
                </a:solidFill>
                <a:cs typeface="宋体" panose="02010600030101010101" pitchFamily="2" charset="-122"/>
              </a:rPr>
              <a:t>role model   </a:t>
            </a:r>
            <a:endParaRPr lang="en-US" altLang="zh-CN" sz="2400" b="1" dirty="0" smtClean="0">
              <a:solidFill>
                <a:srgbClr val="002060"/>
              </a:solidFill>
              <a:cs typeface="宋体" panose="02010600030101010101" pitchFamily="2" charset="-122"/>
            </a:endParaRPr>
          </a:p>
        </p:txBody>
      </p:sp>
      <p:sp>
        <p:nvSpPr>
          <p:cNvPr id="34" name="文本框 33">
            <a:hlinkClick r:id="rId11" action="ppaction://hlinksldjump"/>
          </p:cNvPr>
          <p:cNvSpPr txBox="1"/>
          <p:nvPr/>
        </p:nvSpPr>
        <p:spPr>
          <a:xfrm>
            <a:off x="4748769" y="4607814"/>
            <a:ext cx="2977912" cy="460375"/>
          </a:xfrm>
          <a:prstGeom prst="rect">
            <a:avLst/>
          </a:prstGeom>
          <a:noFill/>
        </p:spPr>
        <p:txBody>
          <a:bodyPr wrap="square" rtlCol="0">
            <a:spAutoFit/>
          </a:bodyPr>
          <a:lstStyle/>
          <a:p>
            <a:pPr algn="l"/>
            <a:r>
              <a:rPr lang="zh-CN" altLang="en-US" dirty="0"/>
              <a:t> </a:t>
            </a:r>
            <a:r>
              <a:rPr lang="en-US" altLang="zh-CN" sz="2400" b="1" dirty="0" smtClean="0">
                <a:solidFill>
                  <a:srgbClr val="002060"/>
                </a:solidFill>
                <a:cs typeface="宋体" panose="02010600030101010101" pitchFamily="2" charset="-122"/>
              </a:rPr>
              <a:t>    no matter how   </a:t>
            </a:r>
            <a:endParaRPr lang="en-US" altLang="zh-CN" sz="2400" b="1" dirty="0" smtClean="0">
              <a:solidFill>
                <a:srgbClr val="002060"/>
              </a:solidFill>
              <a:cs typeface="宋体" panose="02010600030101010101" pitchFamily="2" charset="-122"/>
            </a:endParaRPr>
          </a:p>
        </p:txBody>
      </p:sp>
      <p:pic>
        <p:nvPicPr>
          <p:cNvPr id="36" name="图片 35" descr="303b333635393338343bb6fabbfa">
            <a:hlinkClick r:id="rId12" action="ppaction://hlinkfile"/>
          </p:cNvPr>
          <p:cNvPicPr>
            <a:picLocks noChangeAspect="1"/>
          </p:cNvPicPr>
          <p:nvPr/>
        </p:nvPicPr>
        <p:blipFill>
          <a:blip r:embed="rId13"/>
          <a:stretch>
            <a:fillRect/>
          </a:stretch>
        </p:blipFill>
        <p:spPr>
          <a:xfrm>
            <a:off x="8230870" y="2097722"/>
            <a:ext cx="551815" cy="551815"/>
          </a:xfrm>
          <a:prstGeom prst="rect">
            <a:avLst/>
          </a:prstGeom>
        </p:spPr>
      </p:pic>
      <p:grpSp>
        <p:nvGrpSpPr>
          <p:cNvPr id="38" name="组合 30"/>
          <p:cNvGrpSpPr/>
          <p:nvPr/>
        </p:nvGrpSpPr>
        <p:grpSpPr bwMode="auto">
          <a:xfrm>
            <a:off x="10309225" y="6236335"/>
            <a:ext cx="1588135" cy="484089"/>
            <a:chOff x="8781984" y="4958554"/>
            <a:chExt cx="2022374" cy="621127"/>
          </a:xfrm>
        </p:grpSpPr>
        <p:sp>
          <p:nvSpPr>
            <p:cNvPr id="39" name="五边形 38"/>
            <p:cNvSpPr/>
            <p:nvPr/>
          </p:nvSpPr>
          <p:spPr>
            <a:xfrm flipH="1">
              <a:off x="8781984" y="4988653"/>
              <a:ext cx="2022374" cy="52593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6" name="组合 20"/>
            <p:cNvGrpSpPr/>
            <p:nvPr/>
          </p:nvGrpSpPr>
          <p:grpSpPr>
            <a:xfrm>
              <a:off x="10079501" y="4958554"/>
              <a:ext cx="525604" cy="525604"/>
              <a:chOff x="4796973" y="769970"/>
              <a:chExt cx="1682943" cy="1682943"/>
            </a:xfrm>
            <a:effectLst>
              <a:outerShdw blurRad="50800" dist="38100" dir="2700000" algn="tl" rotWithShape="0">
                <a:prstClr val="black">
                  <a:alpha val="40000"/>
                </a:prstClr>
              </a:outerShdw>
            </a:effectLst>
          </p:grpSpPr>
          <p:sp>
            <p:nvSpPr>
              <p:cNvPr id="88" name="椭圆 87"/>
              <p:cNvSpPr/>
              <p:nvPr/>
            </p:nvSpPr>
            <p:spPr>
              <a:xfrm>
                <a:off x="4796973" y="769970"/>
                <a:ext cx="1682943" cy="1682943"/>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zh-CN" altLang="en-US"/>
              </a:p>
            </p:txBody>
          </p:sp>
          <p:sp>
            <p:nvSpPr>
              <p:cNvPr id="89" name="流程图: 联系 35"/>
              <p:cNvSpPr/>
              <p:nvPr/>
            </p:nvSpPr>
            <p:spPr>
              <a:xfrm>
                <a:off x="5181602" y="1558857"/>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0" name="流程图: 联系 36"/>
              <p:cNvSpPr/>
              <p:nvPr/>
            </p:nvSpPr>
            <p:spPr>
              <a:xfrm>
                <a:off x="5447698"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1" name="流程图: 联系 37"/>
              <p:cNvSpPr/>
              <p:nvPr/>
            </p:nvSpPr>
            <p:spPr>
              <a:xfrm>
                <a:off x="5713794"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 name="矩形标注 91"/>
              <p:cNvSpPr/>
              <p:nvPr/>
            </p:nvSpPr>
            <p:spPr>
              <a:xfrm>
                <a:off x="5080002" y="1219556"/>
                <a:ext cx="1103086" cy="725713"/>
              </a:xfrm>
              <a:prstGeom prst="wedgeRectCallou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3" name="流程图: 联系 39"/>
              <p:cNvSpPr/>
              <p:nvPr/>
            </p:nvSpPr>
            <p:spPr>
              <a:xfrm>
                <a:off x="5979889" y="1553383"/>
                <a:ext cx="116115" cy="11611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87" name="文本框 3">
              <a:hlinkClick r:id="rId14" action="ppaction://hlinksldjump"/>
            </p:cNvPr>
            <p:cNvSpPr txBox="1">
              <a:spLocks noChangeArrowheads="1"/>
            </p:cNvSpPr>
            <p:nvPr/>
          </p:nvSpPr>
          <p:spPr bwMode="auto">
            <a:xfrm>
              <a:off x="9026942" y="4988981"/>
              <a:ext cx="1177260" cy="590700"/>
            </a:xfrm>
            <a:prstGeom prst="rect">
              <a:avLst/>
            </a:prstGeom>
            <a:noFill/>
            <a:ln w="9525">
              <a:noFill/>
              <a:miter lim="800000"/>
            </a:ln>
          </p:spPr>
          <p:txBody>
            <a:bodyPr wrap="square">
              <a:spAutoFit/>
            </a:bodyPr>
            <a:lstStyle/>
            <a:p>
              <a:r>
                <a:rPr lang="en-US" altLang="zh-CN" sz="2400" dirty="0" smtClean="0">
                  <a:solidFill>
                    <a:srgbClr val="FFC000"/>
                  </a:solidFill>
                  <a:latin typeface="Calibri" panose="020F0502020204030204" charset="0"/>
                </a:rPr>
                <a:t>Script</a:t>
              </a:r>
              <a:endParaRPr lang="zh-CN" altLang="en-US" sz="2400" dirty="0">
                <a:solidFill>
                  <a:srgbClr val="FFC000"/>
                </a:solidFill>
                <a:latin typeface="Calibri" panose="020F0502020204030204" charset="0"/>
              </a:endParaRPr>
            </a:p>
          </p:txBody>
        </p:sp>
      </p:grpSp>
      <p:sp>
        <p:nvSpPr>
          <p:cNvPr id="19" name="椭圆 18"/>
          <p:cNvSpPr/>
          <p:nvPr/>
        </p:nvSpPr>
        <p:spPr>
          <a:xfrm>
            <a:off x="367030" y="179514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67030" y="2155190"/>
            <a:ext cx="1213485" cy="521970"/>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1</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0" name="文本框 19">
            <a:hlinkClick r:id="rId9" action="ppaction://hlinksldjump"/>
          </p:cNvPr>
          <p:cNvSpPr txBox="1"/>
          <p:nvPr/>
        </p:nvSpPr>
        <p:spPr>
          <a:xfrm>
            <a:off x="8001000" y="4600519"/>
            <a:ext cx="1647190" cy="460375"/>
          </a:xfrm>
          <a:prstGeom prst="rect">
            <a:avLst/>
          </a:prstGeom>
          <a:noFill/>
        </p:spPr>
        <p:txBody>
          <a:bodyPr wrap="square" rtlCol="0">
            <a:spAutoFit/>
          </a:bodyPr>
          <a:lstStyle/>
          <a:p>
            <a:pPr algn="l"/>
            <a:r>
              <a:rPr lang="en-US" altLang="zh-CN" sz="2400" b="1" dirty="0" smtClean="0">
                <a:solidFill>
                  <a:srgbClr val="002060"/>
                </a:solidFill>
                <a:cs typeface="宋体" panose="02010600030101010101" pitchFamily="2" charset="-122"/>
              </a:rPr>
              <a:t>successful</a:t>
            </a:r>
            <a:endParaRPr lang="en-US" altLang="zh-CN" sz="2400" b="1" dirty="0" smtClean="0">
              <a:solidFill>
                <a:srgbClr val="002060"/>
              </a:solidFill>
              <a:cs typeface="宋体" panose="02010600030101010101" pitchFamily="2" charset="-122"/>
            </a:endParaRPr>
          </a:p>
        </p:txBody>
      </p:sp>
      <p:sp>
        <p:nvSpPr>
          <p:cNvPr id="35" name="文本框 34">
            <a:hlinkClick r:id="rId15" action="ppaction://hlinksldjump"/>
          </p:cNvPr>
          <p:cNvSpPr txBox="1"/>
          <p:nvPr/>
        </p:nvSpPr>
        <p:spPr>
          <a:xfrm>
            <a:off x="1884045" y="3678580"/>
            <a:ext cx="1414780" cy="534035"/>
          </a:xfrm>
          <a:prstGeom prst="rect">
            <a:avLst/>
          </a:prstGeom>
          <a:noFill/>
        </p:spPr>
        <p:txBody>
          <a:bodyPr wrap="square" rtlCol="0">
            <a:spAutoFit/>
          </a:bodyPr>
          <a:lstStyle/>
          <a:p>
            <a:pPr algn="l">
              <a:lnSpc>
                <a:spcPct val="120000"/>
              </a:lnSpc>
              <a:spcBef>
                <a:spcPts val="0"/>
              </a:spcBef>
              <a:spcAft>
                <a:spcPts val="0"/>
              </a:spcAft>
            </a:pPr>
            <a:r>
              <a:rPr lang="en-US" altLang="zh-CN" sz="2400" b="1" dirty="0" smtClean="0">
                <a:solidFill>
                  <a:srgbClr val="002060"/>
                </a:solidFill>
                <a:cs typeface="宋体" panose="02010600030101010101" pitchFamily="2" charset="-122"/>
                <a:sym typeface="+mn-ea"/>
              </a:rPr>
              <a:t>major </a:t>
            </a:r>
            <a:endParaRPr lang="en-US" altLang="zh-CN" sz="2400" b="1" dirty="0" smtClean="0">
              <a:solidFill>
                <a:srgbClr val="002060"/>
              </a:solidFill>
              <a:cs typeface="宋体" panose="02010600030101010101" pitchFamily="2" charset="-122"/>
              <a:sym typeface="+mn-ea"/>
            </a:endParaRPr>
          </a:p>
        </p:txBody>
      </p:sp>
      <p:sp>
        <p:nvSpPr>
          <p:cNvPr id="37" name="矩形: 圆角 38"/>
          <p:cNvSpPr/>
          <p:nvPr>
            <p:custDataLst>
              <p:tags r:id="rId16"/>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21"/>
          <p:cNvSpPr/>
          <p:nvPr>
            <p:custDataLst>
              <p:tags r:id="rId17"/>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18"/>
          <p:cNvSpPr/>
          <p:nvPr>
            <p:custDataLst>
              <p:tags r:id="rId18"/>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24"/>
          <p:cNvSpPr/>
          <p:nvPr>
            <p:custDataLst>
              <p:tags r:id="rId19"/>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14"/>
          <p:cNvSpPr/>
          <p:nvPr>
            <p:custDataLst>
              <p:tags r:id="rId20"/>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21"/>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矩形: 圆角 21"/>
          <p:cNvSpPr/>
          <p:nvPr>
            <p:custDataLst>
              <p:tags r:id="rId22"/>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2" name="文本框 51"/>
          <p:cNvSpPr txBox="1"/>
          <p:nvPr>
            <p:custDataLst>
              <p:tags r:id="rId23"/>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63" name="文本框 62"/>
          <p:cNvSpPr txBox="1"/>
          <p:nvPr>
            <p:custDataLst>
              <p:tags r:id="rId24"/>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4" name="文本框 63"/>
          <p:cNvSpPr txBox="1"/>
          <p:nvPr>
            <p:custDataLst>
              <p:tags r:id="rId25"/>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5" name="文本框 64"/>
          <p:cNvSpPr txBox="1"/>
          <p:nvPr>
            <p:custDataLst>
              <p:tags r:id="rId26"/>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7"/>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8" name="文本框 67"/>
          <p:cNvSpPr txBox="1"/>
          <p:nvPr>
            <p:custDataLst>
              <p:tags r:id="rId28"/>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9" name="矩形 68"/>
          <p:cNvSpPr/>
          <p:nvPr>
            <p:custDataLst>
              <p:tags r:id="rId29"/>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96" name="孟菲斯" descr="7b0a202020202274657874626f78223a20227b5c2263617465676f72795f69645c223a31303431372c5c2269645c223a32303239383433347d220a7d0a"/>
          <p:cNvGrpSpPr/>
          <p:nvPr/>
        </p:nvGrpSpPr>
        <p:grpSpPr>
          <a:xfrm>
            <a:off x="8693150" y="983615"/>
            <a:ext cx="3195320" cy="1233170"/>
            <a:chOff x="4479" y="4437"/>
            <a:chExt cx="10519" cy="2393"/>
          </a:xfrm>
        </p:grpSpPr>
        <p:pic>
          <p:nvPicPr>
            <p:cNvPr id="97" name="图片 96" descr="design-2-out-05"/>
            <p:cNvPicPr>
              <a:picLocks noChangeAspect="1"/>
            </p:cNvPicPr>
            <p:nvPr/>
          </p:nvPicPr>
          <p:blipFill>
            <a:blip r:embed="rId30"/>
            <a:stretch>
              <a:fillRect/>
            </a:stretch>
          </p:blipFill>
          <p:spPr>
            <a:xfrm>
              <a:off x="5467" y="4438"/>
              <a:ext cx="8266" cy="1925"/>
            </a:xfrm>
            <a:prstGeom prst="rect">
              <a:avLst/>
            </a:prstGeom>
          </p:spPr>
        </p:pic>
        <p:sp>
          <p:nvSpPr>
            <p:cNvPr id="98" name="文本框 97"/>
            <p:cNvSpPr txBox="1"/>
            <p:nvPr/>
          </p:nvSpPr>
          <p:spPr>
            <a:xfrm>
              <a:off x="4479" y="4437"/>
              <a:ext cx="10519" cy="239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70000"/>
                </a:lnSpc>
              </a:pPr>
              <a:r>
                <a:rPr lang="zh-CN" altLang="en-US" sz="3200">
                  <a:solidFill>
                    <a:schemeClr val="tx1"/>
                  </a:solidFill>
                  <a:latin typeface="汉仪晓波画报黑W" panose="00020600040101010101" charset="-122"/>
                  <a:ea typeface="汉仪晓波画报黑W" panose="00020600040101010101" charset="-122"/>
                  <a:cs typeface="汉仪晓波画报黑W" panose="00020600040101010101" charset="-122"/>
                </a:rPr>
                <a:t>Dialogue </a:t>
              </a:r>
              <a:r>
                <a:rPr lang="en-US" altLang="zh-CN" sz="3200">
                  <a:solidFill>
                    <a:schemeClr val="tx1"/>
                  </a:solidFill>
                  <a:latin typeface="汉仪晓波画报黑W" panose="00020600040101010101" charset="-122"/>
                  <a:ea typeface="汉仪晓波画报黑W" panose="00020600040101010101" charset="-122"/>
                  <a:cs typeface="汉仪晓波画报黑W" panose="00020600040101010101" charset="-122"/>
                </a:rPr>
                <a:t>Two</a:t>
              </a:r>
              <a:endParaRPr lang="en-US" altLang="zh-CN" sz="3200">
                <a:solidFill>
                  <a:schemeClr val="tx1"/>
                </a:solidFill>
                <a:latin typeface="汉仪晓波画报黑W" panose="00020600040101010101" charset="-122"/>
                <a:ea typeface="汉仪晓波画报黑W" panose="00020600040101010101" charset="-122"/>
                <a:cs typeface="汉仪晓波画报黑W" panose="00020600040101010101" charset="-122"/>
              </a:endParaRPr>
            </a:p>
          </p:txBody>
        </p:sp>
      </p:grpSp>
    </p:spTree>
    <p:custDataLst>
      <p:tags r:id="rId3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p:tgtEl>
                                          <p:spTgt spid="96"/>
                                        </p:tgtEl>
                                        <p:attrNameLst>
                                          <p:attrName>ppt_y</p:attrName>
                                        </p:attrNameLst>
                                      </p:cBhvr>
                                      <p:tavLst>
                                        <p:tav tm="0">
                                          <p:val>
                                            <p:strVal val="#ppt_y+#ppt_h*1.125000"/>
                                          </p:val>
                                        </p:tav>
                                        <p:tav tm="100000">
                                          <p:val>
                                            <p:strVal val="#ppt_y"/>
                                          </p:val>
                                        </p:tav>
                                      </p:tavLst>
                                    </p:anim>
                                    <p:animEffect transition="in" filter="wipe(up)">
                                      <p:cBhvr>
                                        <p:cTn id="8" dur="500"/>
                                        <p:tgtEl>
                                          <p:spTgt spid="9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ppt_y</p:attrName>
                                        </p:attrNameLst>
                                      </p:cBhvr>
                                      <p:tavLst>
                                        <p:tav tm="0">
                                          <p:val>
                                            <p:strVal val="#ppt_y+#ppt_h*1.125000"/>
                                          </p:val>
                                        </p:tav>
                                        <p:tav tm="100000">
                                          <p:val>
                                            <p:strVal val="#ppt_y"/>
                                          </p:val>
                                        </p:tav>
                                      </p:tavLst>
                                    </p:anim>
                                    <p:animEffect transition="in" filter="wipe(up)">
                                      <p:cBhvr>
                                        <p:cTn id="14" dur="500"/>
                                        <p:tgtEl>
                                          <p:spTgt spid="22"/>
                                        </p:tgtEl>
                                      </p:cBhvr>
                                    </p:animEffect>
                                  </p:childTnLst>
                                </p:cTn>
                              </p:par>
                              <p:par>
                                <p:cTn id="15" presetID="12" presetClass="entr" presetSubtype="4"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p:tgtEl>
                                          <p:spTgt spid="36"/>
                                        </p:tgtEl>
                                        <p:attrNameLst>
                                          <p:attrName>ppt_y</p:attrName>
                                        </p:attrNameLst>
                                      </p:cBhvr>
                                      <p:tavLst>
                                        <p:tav tm="0">
                                          <p:val>
                                            <p:strVal val="#ppt_y+#ppt_h*1.125000"/>
                                          </p:val>
                                        </p:tav>
                                        <p:tav tm="100000">
                                          <p:val>
                                            <p:strVal val="#ppt_y"/>
                                          </p:val>
                                        </p:tav>
                                      </p:tavLst>
                                    </p:anim>
                                    <p:animEffect transition="in" filter="wipe(up)">
                                      <p:cBhvr>
                                        <p:cTn id="18" dur="500"/>
                                        <p:tgtEl>
                                          <p:spTgt spid="3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ppt_y</p:attrName>
                                        </p:attrNameLst>
                                      </p:cBhvr>
                                      <p:tavLst>
                                        <p:tav tm="0">
                                          <p:val>
                                            <p:strVal val="#ppt_y+#ppt_h*1.125000"/>
                                          </p:val>
                                        </p:tav>
                                        <p:tav tm="100000">
                                          <p:val>
                                            <p:strVal val="#ppt_y"/>
                                          </p:val>
                                        </p:tav>
                                      </p:tavLst>
                                    </p:anim>
                                    <p:animEffect transition="in" filter="wipe(up)">
                                      <p:cBhvr>
                                        <p:cTn id="22" dur="500"/>
                                        <p:tgtEl>
                                          <p:spTgt spid="19"/>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ppt_y</p:attrName>
                                        </p:attrNameLst>
                                      </p:cBhvr>
                                      <p:tavLst>
                                        <p:tav tm="0">
                                          <p:val>
                                            <p:strVal val="#ppt_y+#ppt_h*1.125000"/>
                                          </p:val>
                                        </p:tav>
                                        <p:tav tm="100000">
                                          <p:val>
                                            <p:strVal val="#ppt_y"/>
                                          </p:val>
                                        </p:tav>
                                      </p:tavLst>
                                    </p:anim>
                                    <p:animEffect transition="in" filter="wipe(up)">
                                      <p:cBhvr>
                                        <p:cTn id="26" dur="500"/>
                                        <p:tgtEl>
                                          <p:spTgt spid="21"/>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ppt_y</p:attrName>
                                        </p:attrNameLst>
                                      </p:cBhvr>
                                      <p:tavLst>
                                        <p:tav tm="0">
                                          <p:val>
                                            <p:strVal val="#ppt_y+#ppt_h*1.125000"/>
                                          </p:val>
                                        </p:tav>
                                        <p:tav tm="100000">
                                          <p:val>
                                            <p:strVal val="#ppt_y"/>
                                          </p:val>
                                        </p:tav>
                                      </p:tavLst>
                                    </p:anim>
                                    <p:animEffect transition="in" filter="wipe(up)">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ppt_y</p:attrName>
                                        </p:attrNameLst>
                                      </p:cBhvr>
                                      <p:tavLst>
                                        <p:tav tm="0">
                                          <p:val>
                                            <p:strVal val="#ppt_y+#ppt_h*1.125000"/>
                                          </p:val>
                                        </p:tav>
                                        <p:tav tm="100000">
                                          <p:val>
                                            <p:strVal val="#ppt_y"/>
                                          </p:val>
                                        </p:tav>
                                      </p:tavLst>
                                    </p:anim>
                                    <p:animEffect transition="in" filter="wipe(up)">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par>
                                <p:cTn id="55" presetID="12" presetClass="entr" presetSubtype="4"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p:tgtEl>
                                          <p:spTgt spid="38"/>
                                        </p:tgtEl>
                                        <p:attrNameLst>
                                          <p:attrName>ppt_y</p:attrName>
                                        </p:attrNameLst>
                                      </p:cBhvr>
                                      <p:tavLst>
                                        <p:tav tm="0">
                                          <p:val>
                                            <p:strVal val="#ppt_y+#ppt_h*1.125000"/>
                                          </p:val>
                                        </p:tav>
                                        <p:tav tm="100000">
                                          <p:val>
                                            <p:strVal val="#ppt_y"/>
                                          </p:val>
                                        </p:tav>
                                      </p:tavLst>
                                    </p:anim>
                                    <p:animEffect transition="in" filter="wipe(up)">
                                      <p:cBhvr>
                                        <p:cTn id="5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2" grpId="1" animBg="1"/>
      <p:bldP spid="23" grpId="0"/>
      <p:bldP spid="29" grpId="0"/>
      <p:bldP spid="30" grpId="0"/>
      <p:bldP spid="31" grpId="0"/>
      <p:bldP spid="32" grpId="0"/>
      <p:bldP spid="33" grpId="0"/>
      <p:bldP spid="34" grpId="0"/>
      <p:bldP spid="19" grpId="0" bldLvl="0" animBg="1"/>
      <p:bldP spid="21" grpId="0"/>
      <p:bldP spid="20"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56000" y="2581910"/>
            <a:ext cx="2814955" cy="1877437"/>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major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sz="2000" i="1" dirty="0" smtClean="0">
                <a:latin typeface="微软雅黑" panose="020B0503020204020204" charset="-122"/>
                <a:ea typeface="微软雅黑" panose="020B0503020204020204" charset="-122"/>
                <a:cs typeface="微软雅黑" panose="020B0503020204020204" charset="-122"/>
              </a:rPr>
              <a:t>v</a:t>
            </a:r>
            <a:r>
              <a:rPr lang="en-US" altLang="zh-CN" sz="2000" i="1" dirty="0">
                <a:latin typeface="微软雅黑" panose="020B0503020204020204" charset="-122"/>
                <a:ea typeface="微软雅黑" panose="020B0503020204020204" charset="-122"/>
                <a:cs typeface="微软雅黑" panose="020B0503020204020204" charset="-122"/>
              </a:rPr>
              <a:t>. </a:t>
            </a:r>
            <a:r>
              <a:rPr lang="en-US" altLang="zh-CN" sz="2000" dirty="0" err="1">
                <a:latin typeface="黑体" panose="02010609060101010101" charset="-122"/>
                <a:ea typeface="黑体" panose="02010609060101010101" charset="-122"/>
                <a:cs typeface="微软雅黑" panose="020B0503020204020204" charset="-122"/>
              </a:rPr>
              <a:t>主修，</a:t>
            </a:r>
            <a:r>
              <a:rPr lang="en-US" altLang="zh-CN" sz="2000" dirty="0" err="1" smtClean="0">
                <a:latin typeface="黑体" panose="02010609060101010101" charset="-122"/>
                <a:ea typeface="黑体" panose="02010609060101010101" charset="-122"/>
                <a:cs typeface="微软雅黑" panose="020B0503020204020204" charset="-122"/>
              </a:rPr>
              <a:t>专攻</a:t>
            </a:r>
            <a:r>
              <a:rPr lang="zh-CN" altLang="en-US" sz="2000" dirty="0" smtClean="0">
                <a:latin typeface="黑体" panose="02010609060101010101" charset="-122"/>
                <a:ea typeface="黑体" panose="02010609060101010101" charset="-122"/>
                <a:cs typeface="微软雅黑" panose="020B0503020204020204" charset="-122"/>
              </a:rPr>
              <a:t>，以</a:t>
            </a:r>
            <a:r>
              <a:rPr lang="en-US" altLang="zh-CN" sz="2000" dirty="0" smtClean="0">
                <a:latin typeface="黑体" panose="02010609060101010101" charset="-122"/>
                <a:ea typeface="黑体" panose="02010609060101010101" charset="-122"/>
                <a:cs typeface="微软雅黑" panose="020B0503020204020204" charset="-122"/>
              </a:rPr>
              <a:t>……</a:t>
            </a:r>
            <a:r>
              <a:rPr lang="zh-CN" altLang="en-US" sz="2000" dirty="0" smtClean="0">
                <a:latin typeface="黑体" panose="02010609060101010101" charset="-122"/>
                <a:ea typeface="黑体" panose="02010609060101010101" charset="-122"/>
                <a:cs typeface="微软雅黑" panose="020B0503020204020204" charset="-122"/>
              </a:rPr>
              <a:t>为专业</a:t>
            </a:r>
            <a:endParaRPr lang="en-US" altLang="zh-CN" sz="2000" dirty="0" smtClean="0">
              <a:latin typeface="黑体" panose="02010609060101010101" charset="-122"/>
              <a:ea typeface="黑体" panose="02010609060101010101" charset="-122"/>
              <a:cs typeface="微软雅黑" panose="020B0503020204020204" charset="-122"/>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n. </a:t>
            </a:r>
            <a:r>
              <a:rPr lang="en-US" altLang="zh-CN" sz="2000" dirty="0" err="1">
                <a:latin typeface="黑体" panose="02010609060101010101" charset="-122"/>
                <a:ea typeface="黑体" panose="02010609060101010101" charset="-122"/>
                <a:cs typeface="微软雅黑" panose="020B0503020204020204" charset="-122"/>
              </a:rPr>
              <a:t>主修科目，</a:t>
            </a:r>
            <a:r>
              <a:rPr lang="en-US" altLang="zh-CN" sz="2000" dirty="0" err="1" smtClean="0">
                <a:latin typeface="黑体" panose="02010609060101010101" charset="-122"/>
                <a:ea typeface="黑体" panose="02010609060101010101" charset="-122"/>
                <a:cs typeface="微软雅黑" panose="020B0503020204020204" charset="-122"/>
              </a:rPr>
              <a:t>专业</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167880" y="2703830"/>
            <a:ext cx="2903220" cy="150810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She’s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an education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major</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她主修教育学。</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文本框 21"/>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3" name="文本框 22"/>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24"/>
          <p:cNvSpPr/>
          <p:nvPr>
            <p:custDataLst>
              <p:tags r:id="rId1"/>
            </p:custDataLst>
          </p:nvPr>
        </p:nvSpPr>
        <p:spPr>
          <a:xfrm>
            <a:off x="2024968" y="2408638"/>
            <a:ext cx="1847138" cy="2059578"/>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accent1">
              <a:lumMod val="20000"/>
              <a:lumOff val="80000"/>
              <a:alpha val="60000"/>
            </a:schemeClr>
          </a:solidFill>
          <a:ln w="22225">
            <a:noFill/>
          </a:ln>
        </p:spPr>
        <p:style>
          <a:lnRef idx="1">
            <a:schemeClr val="accent1"/>
          </a:lnRef>
          <a:fillRef idx="0">
            <a:schemeClr val="accent1"/>
          </a:fillRef>
          <a:effectRef idx="0">
            <a:schemeClr val="accent1"/>
          </a:effectRef>
          <a:fontRef idx="minor">
            <a:schemeClr val="tx1"/>
          </a:fontRef>
        </p:style>
        <p:txBody>
          <a:bodyPr wrap="square" anchor="ctr">
            <a:noAutofit/>
          </a:bodyPr>
          <a:lstStyle/>
          <a:p>
            <a:pPr algn="ctr">
              <a:lnSpc>
                <a:spcPct val="130000"/>
              </a:lnSpc>
            </a:pPr>
            <a:endParaRPr>
              <a:solidFill>
                <a:schemeClr val="accent2"/>
              </a:solidFill>
              <a:latin typeface="Arial" panose="020B0604020202020204" pitchFamily="34" charset="0"/>
              <a:ea typeface="微软雅黑" panose="020B0503020204020204" charset="-122"/>
            </a:endParaRPr>
          </a:p>
        </p:txBody>
      </p:sp>
      <p:sp>
        <p:nvSpPr>
          <p:cNvPr id="37" name="矩形 36"/>
          <p:cNvSpPr/>
          <p:nvPr>
            <p:custDataLst>
              <p:tags r:id="rId2"/>
            </p:custDataLst>
          </p:nvPr>
        </p:nvSpPr>
        <p:spPr>
          <a:xfrm>
            <a:off x="1989532" y="2933512"/>
            <a:ext cx="1917931" cy="495677"/>
          </a:xfrm>
          <a:prstGeom prst="rect">
            <a:avLst/>
          </a:prstGeom>
        </p:spPr>
        <p:txBody>
          <a:bodyPr wrap="square" lIns="90000" tIns="0" rIns="90000" bIns="46800">
            <a:normAutofit/>
          </a:bodyPr>
          <a:lstStyle/>
          <a:p>
            <a:pPr algn="ctr">
              <a:lnSpc>
                <a:spcPct val="120000"/>
              </a:lnSpc>
            </a:pPr>
            <a:r>
              <a:rPr lang="en-US" altLang="zh-CN" b="1" spc="300" dirty="0">
                <a:solidFill>
                  <a:schemeClr val="accent1"/>
                </a:solidFill>
                <a:latin typeface="Arial" panose="020B0604020202020204" pitchFamily="34" charset="0"/>
                <a:ea typeface="微软雅黑" panose="020B0503020204020204" charset="-122"/>
                <a:cs typeface="Arial" panose="020B0604020202020204" pitchFamily="34" charset="0"/>
              </a:rPr>
              <a:t>CONTENTS</a:t>
            </a:r>
            <a:endParaRPr lang="en-US" altLang="zh-CN" b="1" spc="300" dirty="0">
              <a:solidFill>
                <a:schemeClr val="accent1"/>
              </a:solidFill>
              <a:latin typeface="Arial" panose="020B0604020202020204" pitchFamily="34" charset="0"/>
              <a:ea typeface="微软雅黑" panose="020B0503020204020204" charset="-122"/>
              <a:cs typeface="Arial" panose="020B0604020202020204" pitchFamily="34" charset="0"/>
            </a:endParaRPr>
          </a:p>
        </p:txBody>
      </p:sp>
      <p:sp>
        <p:nvSpPr>
          <p:cNvPr id="38" name="矩形 37"/>
          <p:cNvSpPr/>
          <p:nvPr>
            <p:custDataLst>
              <p:tags r:id="rId3"/>
            </p:custDataLst>
          </p:nvPr>
        </p:nvSpPr>
        <p:spPr>
          <a:xfrm rot="16200000">
            <a:off x="2490470" y="2635250"/>
            <a:ext cx="845820" cy="1917700"/>
          </a:xfrm>
          <a:prstGeom prst="rect">
            <a:avLst/>
          </a:prstGeom>
        </p:spPr>
        <p:txBody>
          <a:bodyPr vert="eaVert" wrap="square" lIns="0" tIns="46800" rIns="90170" bIns="46800" anchor="b" anchorCtr="0">
            <a:normAutofit/>
          </a:bodyPr>
          <a:lstStyle/>
          <a:p>
            <a:pPr lvl="0" algn="ctr" fontAlgn="auto">
              <a:lnSpc>
                <a:spcPct val="100000"/>
              </a:lnSpc>
            </a:pPr>
            <a:r>
              <a:rPr lang="zh-CN" altLang="en-US" sz="4400" b="1" spc="300" dirty="0">
                <a:solidFill>
                  <a:schemeClr val="accent1"/>
                </a:solidFill>
                <a:latin typeface="Arial" panose="020B0604020202020204" pitchFamily="34" charset="0"/>
                <a:ea typeface="汉仪旗黑-85S" panose="00020600040101010101" pitchFamily="18" charset="-122"/>
                <a:cs typeface="+mj-cs"/>
              </a:rPr>
              <a:t>目录</a:t>
            </a:r>
            <a:endParaRPr lang="zh-CN" altLang="en-US" sz="4400" b="1" spc="300" dirty="0">
              <a:solidFill>
                <a:schemeClr val="accent1"/>
              </a:solidFill>
              <a:latin typeface="Arial" panose="020B0604020202020204" pitchFamily="34" charset="0"/>
              <a:ea typeface="汉仪旗黑-85S" panose="00020600040101010101" pitchFamily="18" charset="-122"/>
              <a:cs typeface="+mj-cs"/>
            </a:endParaRPr>
          </a:p>
        </p:txBody>
      </p:sp>
      <p:grpSp>
        <p:nvGrpSpPr>
          <p:cNvPr id="2" name="组合 1"/>
          <p:cNvGrpSpPr/>
          <p:nvPr/>
        </p:nvGrpSpPr>
        <p:grpSpPr>
          <a:xfrm>
            <a:off x="4433570" y="740410"/>
            <a:ext cx="4724400" cy="4043363"/>
            <a:chOff x="6982" y="1526"/>
            <a:chExt cx="7440" cy="6368"/>
          </a:xfrm>
        </p:grpSpPr>
        <p:grpSp>
          <p:nvGrpSpPr>
            <p:cNvPr id="27651" name="Group 4"/>
            <p:cNvGrpSpPr/>
            <p:nvPr/>
          </p:nvGrpSpPr>
          <p:grpSpPr>
            <a:xfrm>
              <a:off x="6982" y="1526"/>
              <a:ext cx="7440" cy="1080"/>
              <a:chOff x="1296" y="1824"/>
              <a:chExt cx="2976" cy="432"/>
            </a:xfrm>
          </p:grpSpPr>
          <p:sp>
            <p:nvSpPr>
              <p:cNvPr id="64517" name="AutoShape 5">
                <a:hlinkClick r:id="" action="ppaction://hlinkshowjump?jump=nextslide"/>
              </p:cNvPr>
              <p:cNvSpPr>
                <a:spLocks noChangeArrowheads="1"/>
              </p:cNvSpPr>
              <p:nvPr/>
            </p:nvSpPr>
            <p:spPr bwMode="gray">
              <a:xfrm>
                <a:off x="1536" y="1899"/>
                <a:ext cx="2736" cy="288"/>
              </a:xfrm>
              <a:prstGeom prst="roundRect">
                <a:avLst>
                  <a:gd name="adj" fmla="val 16667"/>
                </a:avLst>
              </a:prstGeom>
              <a:gradFill rotWithShape="1">
                <a:gsLst>
                  <a:gs pos="0">
                    <a:schemeClr val="accent2"/>
                  </a:gs>
                  <a:gs pos="50000">
                    <a:schemeClr val="accent2">
                      <a:gamma/>
                      <a:tint val="21176"/>
                      <a:invGamma/>
                    </a:schemeClr>
                  </a:gs>
                  <a:gs pos="100000">
                    <a:schemeClr val="accent2"/>
                  </a:gs>
                </a:gsLst>
                <a:lin ang="5400000" scaled="1"/>
              </a:gradFill>
              <a:ln w="12700">
                <a:solidFill>
                  <a:schemeClr val="bg1"/>
                </a:solidFill>
                <a:round/>
              </a:ln>
              <a:effectLst/>
              <a:extLst>
                <a:ext uri="{AF507438-7753-43E0-B8FC-AC1667EBCBE1}">
                  <a14:hiddenEffects xmlns:a14="http://schemas.microsoft.com/office/drawing/2010/main">
                    <a:effectLst>
                      <a:outerShdw blurRad="63500"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18" name="AutoShape 6"/>
              <p:cNvSpPr>
                <a:spLocks noChangeArrowheads="1"/>
              </p:cNvSpPr>
              <p:nvPr/>
            </p:nvSpPr>
            <p:spPr bwMode="gray">
              <a:xfrm>
                <a:off x="1296" y="1824"/>
                <a:ext cx="432" cy="432"/>
              </a:xfrm>
              <a:prstGeom prst="diamond">
                <a:avLst/>
              </a:prstGeom>
              <a:solidFill>
                <a:schemeClr val="accent2"/>
              </a:solidFill>
              <a:ln w="25400">
                <a:solidFill>
                  <a:schemeClr val="bg1"/>
                </a:solidFill>
                <a:miter lim="800000"/>
              </a:ln>
              <a:effectLst/>
              <a:extLst>
                <a:ext uri="{AF507438-7753-43E0-B8FC-AC1667EBCBE1}">
                  <a14:hiddenEffects xmlns:a14="http://schemas.microsoft.com/office/drawing/2010/main">
                    <a:effectLst>
                      <a:outerShdw blurRad="63500" dist="63500" dir="221219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19" name="Text Box 7">
                <a:hlinkClick r:id="rId4" action="ppaction://hlinksldjump"/>
              </p:cNvPr>
              <p:cNvSpPr txBox="1">
                <a:spLocks noChangeArrowheads="1"/>
              </p:cNvSpPr>
              <p:nvPr/>
            </p:nvSpPr>
            <p:spPr bwMode="gray">
              <a:xfrm>
                <a:off x="1680" y="1920"/>
                <a:ext cx="2160" cy="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lnSpc>
                    <a:spcPct val="120000"/>
                  </a:lnSpc>
                </a:pPr>
                <a:r>
                  <a:rPr lang="en-US" altLang="zh-CN" b="1" noProof="0" dirty="0" smtClean="0">
                    <a:solidFill>
                      <a:srgbClr val="000000"/>
                    </a:solidFill>
                    <a:latin typeface="Arial" panose="020B0604020202020204" pitchFamily="34" charset="0"/>
                    <a:sym typeface="+mn-ea"/>
                  </a:rPr>
                  <a:t>Warming Up</a:t>
                </a:r>
                <a:endParaRPr kumimoji="0" lang="en-US" altLang="zh-CN" b="1" kern="1200" cap="none" spc="0" normalizeH="0" baseline="0" noProof="0" dirty="0">
                  <a:solidFill>
                    <a:srgbClr val="000000"/>
                  </a:solidFill>
                  <a:latin typeface="Arial" panose="020B0604020202020204" pitchFamily="34" charset="0"/>
                  <a:ea typeface="+mn-ea"/>
                  <a:cs typeface="+mn-cs"/>
                </a:endParaRPr>
              </a:p>
            </p:txBody>
          </p:sp>
          <p:sp>
            <p:nvSpPr>
              <p:cNvPr id="64520" name="Text Box 8"/>
              <p:cNvSpPr txBox="1">
                <a:spLocks noChangeArrowheads="1"/>
              </p:cNvSpPr>
              <p:nvPr/>
            </p:nvSpPr>
            <p:spPr bwMode="gray">
              <a:xfrm>
                <a:off x="1393" y="1886"/>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92892" dir="9788475" algn="ctr" rotWithShape="0">
                        <a:schemeClr val="bg2">
                          <a:alpha val="74998"/>
                        </a:schemeClr>
                      </a:outerShdw>
                    </a:effectLst>
                  </a14:hiddenEffects>
                </a:ext>
              </a:extLst>
            </p:spPr>
            <p:txBody>
              <a:bodyPr wrap="none">
                <a:spAutoFit/>
              </a:bodyPr>
              <a:lstStyle/>
              <a:p>
                <a:pPr marR="0" algn="ctr" defTabSz="914400">
                  <a:buClrTx/>
                  <a:buSzTx/>
                  <a:buFontTx/>
                  <a:defRPr/>
                </a:pPr>
                <a:r>
                  <a:rPr kumimoji="0" lang="en-US" altLang="zh-CN" sz="2400" kern="1200" cap="none" spc="0" normalizeH="0" baseline="0" noProof="0">
                    <a:solidFill>
                      <a:schemeClr val="bg1"/>
                    </a:solidFill>
                    <a:latin typeface="Arial" panose="020B0604020202020204" pitchFamily="34" charset="0"/>
                    <a:ea typeface="+mn-ea"/>
                    <a:cs typeface="+mn-cs"/>
                  </a:rPr>
                  <a:t>1</a:t>
                </a:r>
                <a:endParaRPr kumimoji="0" lang="en-US" altLang="zh-CN" sz="2400" kern="1200" cap="none" spc="0" normalizeH="0" baseline="0" noProof="0">
                  <a:solidFill>
                    <a:schemeClr val="bg1"/>
                  </a:solidFill>
                  <a:latin typeface="Arial" panose="020B0604020202020204" pitchFamily="34" charset="0"/>
                  <a:ea typeface="+mn-ea"/>
                  <a:cs typeface="+mn-cs"/>
                </a:endParaRPr>
              </a:p>
            </p:txBody>
          </p:sp>
        </p:grpSp>
        <p:grpSp>
          <p:nvGrpSpPr>
            <p:cNvPr id="27652" name="Group 9"/>
            <p:cNvGrpSpPr/>
            <p:nvPr/>
          </p:nvGrpSpPr>
          <p:grpSpPr>
            <a:xfrm>
              <a:off x="6982" y="2846"/>
              <a:ext cx="7440" cy="1080"/>
              <a:chOff x="1296" y="1824"/>
              <a:chExt cx="2976" cy="432"/>
            </a:xfrm>
          </p:grpSpPr>
          <p:sp>
            <p:nvSpPr>
              <p:cNvPr id="64522" name="AutoShape 10">
                <a:hlinkClick r:id="rId5" action="ppaction://hlinksldjump"/>
              </p:cNvPr>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solidFill>
                  <a:schemeClr val="bg1"/>
                </a:solidFill>
                <a:round/>
              </a:ln>
              <a:effectLst/>
              <a:extLst>
                <a:ext uri="{AF507438-7753-43E0-B8FC-AC1667EBCBE1}">
                  <a14:hiddenEffects xmlns:a14="http://schemas.microsoft.com/office/drawing/2010/main">
                    <a:effectLst>
                      <a:outerShdw blurRad="63500"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spc="0" normalizeH="0" baseline="0" noProof="0">
                    <a:ln>
                      <a:noFill/>
                    </a:ln>
                    <a:solidFill>
                      <a:schemeClr val="tx2"/>
                    </a:solidFill>
                    <a:effectLst/>
                    <a:uLnTx/>
                    <a:uFillTx/>
                    <a:latin typeface="Arial" panose="020B0604020202020204" pitchFamily="34" charset="0"/>
                    <a:ea typeface="+mn-ea"/>
                    <a:cs typeface="+mn-cs"/>
                  </a:rPr>
                  <a:t>                       </a:t>
                </a:r>
                <a:endParaRPr kumimoji="0" lang="en-US" altLang="zh-CN" sz="1800" b="1" i="0" u="none" strike="noStrike" kern="1200" cap="none" spc="0" normalizeH="0" baseline="0" noProof="0">
                  <a:ln>
                    <a:noFill/>
                  </a:ln>
                  <a:solidFill>
                    <a:schemeClr val="tx2"/>
                  </a:solidFill>
                  <a:effectLst/>
                  <a:uLnTx/>
                  <a:uFillTx/>
                  <a:latin typeface="Arial" panose="020B0604020202020204" pitchFamily="34" charset="0"/>
                  <a:ea typeface="+mn-ea"/>
                  <a:cs typeface="+mn-cs"/>
                </a:endParaRPr>
              </a:p>
            </p:txBody>
          </p:sp>
          <p:sp>
            <p:nvSpPr>
              <p:cNvPr id="64523" name="AutoShape 11"/>
              <p:cNvSpPr>
                <a:spLocks noChangeArrowheads="1"/>
              </p:cNvSpPr>
              <p:nvPr/>
            </p:nvSpPr>
            <p:spPr bwMode="gray">
              <a:xfrm>
                <a:off x="1296" y="1824"/>
                <a:ext cx="432" cy="432"/>
              </a:xfrm>
              <a:prstGeom prst="diamond">
                <a:avLst/>
              </a:prstGeom>
              <a:solidFill>
                <a:schemeClr val="accent1"/>
              </a:solidFill>
              <a:ln w="25400">
                <a:solidFill>
                  <a:schemeClr val="bg1"/>
                </a:solidFill>
                <a:miter lim="800000"/>
              </a:ln>
              <a:effectLst/>
              <a:extLst>
                <a:ext uri="{AF507438-7753-43E0-B8FC-AC1667EBCBE1}">
                  <a14:hiddenEffects xmlns:a14="http://schemas.microsoft.com/office/drawing/2010/main">
                    <a:effectLst>
                      <a:outerShdw blurRad="63500" dist="63500" dir="221219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24" name="Text Box 12">
                <a:hlinkClick r:id="rId5" action="ppaction://hlinksldjump"/>
              </p:cNvPr>
              <p:cNvSpPr txBox="1">
                <a:spLocks noChangeArrowheads="1"/>
              </p:cNvSpPr>
              <p:nvPr/>
            </p:nvSpPr>
            <p:spPr bwMode="gray">
              <a:xfrm>
                <a:off x="1728" y="1942"/>
                <a:ext cx="2160"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R="0" algn="ctr" defTabSz="914400">
                  <a:buClrTx/>
                  <a:buSzTx/>
                  <a:buFontTx/>
                  <a:defRPr/>
                </a:pPr>
                <a:r>
                  <a:rPr lang="en-US" altLang="zh-CN" b="1" noProof="0">
                    <a:solidFill>
                      <a:srgbClr val="000000"/>
                    </a:solidFill>
                    <a:latin typeface="Arial" panose="020B0604020202020204" pitchFamily="34" charset="0"/>
                    <a:sym typeface="+mn-ea"/>
                  </a:rPr>
                  <a:t>Listening and Speaking</a:t>
                </a:r>
                <a:r>
                  <a:rPr lang="zh-CN" altLang="en-US" b="1" spc="300">
                    <a:solidFill>
                      <a:schemeClr val="tx1">
                        <a:lumMod val="85000"/>
                        <a:lumOff val="15000"/>
                      </a:schemeClr>
                    </a:solidFill>
                    <a:latin typeface="Arial" panose="020B0604020202020204" pitchFamily="34" charset="0"/>
                    <a:ea typeface="微软雅黑" panose="020B0503020204020204" charset="-122"/>
                    <a:cs typeface="+mj-cs"/>
                    <a:sym typeface="+mn-ea"/>
                  </a:rPr>
                  <a:t> </a:t>
                </a:r>
                <a:endParaRPr kumimoji="0" lang="en-US" altLang="zh-CN" b="1" kern="1200" cap="none" spc="0" normalizeH="0" baseline="0" noProof="0">
                  <a:solidFill>
                    <a:srgbClr val="000000"/>
                  </a:solidFill>
                  <a:latin typeface="Arial" panose="020B0604020202020204" pitchFamily="34" charset="0"/>
                  <a:ea typeface="+mn-ea"/>
                  <a:cs typeface="+mn-cs"/>
                </a:endParaRPr>
              </a:p>
            </p:txBody>
          </p:sp>
          <p:sp>
            <p:nvSpPr>
              <p:cNvPr id="64525" name="Text Box 13"/>
              <p:cNvSpPr txBox="1">
                <a:spLocks noChangeArrowheads="1"/>
              </p:cNvSpPr>
              <p:nvPr/>
            </p:nvSpPr>
            <p:spPr bwMode="gray">
              <a:xfrm>
                <a:off x="1393" y="1886"/>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92892" dir="9788475" algn="ctr" rotWithShape="0">
                        <a:schemeClr val="bg2">
                          <a:alpha val="74998"/>
                        </a:schemeClr>
                      </a:outerShdw>
                    </a:effectLst>
                  </a14:hiddenEffects>
                </a:ext>
              </a:extLst>
            </p:spPr>
            <p:txBody>
              <a:bodyPr wrap="none">
                <a:spAutoFit/>
              </a:bodyPr>
              <a:lstStyle/>
              <a:p>
                <a:pPr marR="0" algn="ctr" defTabSz="914400">
                  <a:buClrTx/>
                  <a:buSzTx/>
                  <a:buFontTx/>
                  <a:defRPr/>
                </a:pPr>
                <a:r>
                  <a:rPr kumimoji="0" lang="en-US" altLang="zh-CN" sz="2400" kern="1200" cap="none" spc="0" normalizeH="0" baseline="0" noProof="0">
                    <a:solidFill>
                      <a:schemeClr val="bg1"/>
                    </a:solidFill>
                    <a:latin typeface="Arial" panose="020B0604020202020204" pitchFamily="34" charset="0"/>
                    <a:ea typeface="+mn-ea"/>
                    <a:cs typeface="+mn-cs"/>
                  </a:rPr>
                  <a:t>2</a:t>
                </a:r>
                <a:endParaRPr kumimoji="0" lang="en-US" altLang="zh-CN" sz="2400" kern="1200" cap="none" spc="0" normalizeH="0" baseline="0" noProof="0">
                  <a:solidFill>
                    <a:schemeClr val="bg1"/>
                  </a:solidFill>
                  <a:latin typeface="Arial" panose="020B0604020202020204" pitchFamily="34" charset="0"/>
                  <a:ea typeface="+mn-ea"/>
                  <a:cs typeface="+mn-cs"/>
                </a:endParaRPr>
              </a:p>
            </p:txBody>
          </p:sp>
        </p:grpSp>
        <p:grpSp>
          <p:nvGrpSpPr>
            <p:cNvPr id="27653" name="Group 14"/>
            <p:cNvGrpSpPr/>
            <p:nvPr/>
          </p:nvGrpSpPr>
          <p:grpSpPr>
            <a:xfrm>
              <a:off x="6982" y="4166"/>
              <a:ext cx="7440" cy="1363"/>
              <a:chOff x="1296" y="1824"/>
              <a:chExt cx="2976" cy="545"/>
            </a:xfrm>
          </p:grpSpPr>
          <p:sp>
            <p:nvSpPr>
              <p:cNvPr id="64527" name="AutoShape 15">
                <a:hlinkClick r:id="rId4" action="ppaction://hlinksldjump"/>
              </p:cNvPr>
              <p:cNvSpPr>
                <a:spLocks noChangeArrowheads="1"/>
              </p:cNvSpPr>
              <p:nvPr/>
            </p:nvSpPr>
            <p:spPr bwMode="gray">
              <a:xfrm>
                <a:off x="1536" y="1899"/>
                <a:ext cx="2736" cy="288"/>
              </a:xfrm>
              <a:prstGeom prst="roundRect">
                <a:avLst>
                  <a:gd name="adj" fmla="val 16667"/>
                </a:avLst>
              </a:prstGeom>
              <a:gradFill rotWithShape="1">
                <a:gsLst>
                  <a:gs pos="0">
                    <a:schemeClr val="hlink"/>
                  </a:gs>
                  <a:gs pos="50000">
                    <a:schemeClr val="hlink">
                      <a:gamma/>
                      <a:tint val="21176"/>
                      <a:invGamma/>
                    </a:schemeClr>
                  </a:gs>
                  <a:gs pos="100000">
                    <a:schemeClr val="hlink"/>
                  </a:gs>
                </a:gsLst>
                <a:lin ang="5400000" scaled="1"/>
              </a:gradFill>
              <a:ln w="12700">
                <a:solidFill>
                  <a:schemeClr val="bg1"/>
                </a:solidFill>
                <a:round/>
              </a:ln>
              <a:effectLst/>
              <a:extLst>
                <a:ext uri="{AF507438-7753-43E0-B8FC-AC1667EBCBE1}">
                  <a14:hiddenEffects xmlns:a14="http://schemas.microsoft.com/office/drawing/2010/main">
                    <a:effectLst>
                      <a:outerShdw blurRad="63500"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28" name="AutoShape 16"/>
              <p:cNvSpPr>
                <a:spLocks noChangeArrowheads="1"/>
              </p:cNvSpPr>
              <p:nvPr/>
            </p:nvSpPr>
            <p:spPr bwMode="gray">
              <a:xfrm>
                <a:off x="1296" y="1824"/>
                <a:ext cx="432" cy="432"/>
              </a:xfrm>
              <a:prstGeom prst="diamond">
                <a:avLst/>
              </a:prstGeom>
              <a:solidFill>
                <a:schemeClr val="hlink"/>
              </a:solidFill>
              <a:ln w="25400">
                <a:solidFill>
                  <a:schemeClr val="bg1"/>
                </a:solidFill>
                <a:miter lim="800000"/>
              </a:ln>
              <a:effectLst/>
              <a:extLst>
                <a:ext uri="{AF507438-7753-43E0-B8FC-AC1667EBCBE1}">
                  <a14:hiddenEffects xmlns:a14="http://schemas.microsoft.com/office/drawing/2010/main">
                    <a:effectLst>
                      <a:outerShdw blurRad="63500" dist="63500" dir="221219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29" name="Text Box 17">
                <a:hlinkClick r:id="rId4" action="ppaction://hlinksldjump"/>
              </p:cNvPr>
              <p:cNvSpPr txBox="1">
                <a:spLocks noChangeArrowheads="1"/>
              </p:cNvSpPr>
              <p:nvPr/>
            </p:nvSpPr>
            <p:spPr bwMode="gray">
              <a:xfrm>
                <a:off x="1728" y="1963"/>
                <a:ext cx="2160"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R="0" algn="ctr" defTabSz="914400">
                  <a:buClrTx/>
                  <a:buSzTx/>
                  <a:buFontTx/>
                  <a:defRPr/>
                </a:pPr>
                <a:r>
                  <a:rPr lang="en-US" altLang="zh-CN" b="1" noProof="0">
                    <a:solidFill>
                      <a:srgbClr val="000000"/>
                    </a:solidFill>
                    <a:latin typeface="Arial" panose="020B0604020202020204" pitchFamily="34" charset="0"/>
                    <a:sym typeface="+mn-ea"/>
                  </a:rPr>
                  <a:t>Reading and Learning</a:t>
                </a:r>
                <a:r>
                  <a:rPr lang="zh-CN" altLang="en-US" b="1" spc="300">
                    <a:solidFill>
                      <a:schemeClr val="tx1">
                        <a:lumMod val="85000"/>
                        <a:lumOff val="15000"/>
                      </a:schemeClr>
                    </a:solidFill>
                    <a:latin typeface="Arial" panose="020B0604020202020204" pitchFamily="34" charset="0"/>
                    <a:ea typeface="微软雅黑" panose="020B0503020204020204" charset="-122"/>
                    <a:cs typeface="+mj-cs"/>
                    <a:sym typeface="+mn-ea"/>
                  </a:rPr>
                  <a:t>  </a:t>
                </a:r>
                <a:endParaRPr lang="zh-CN" altLang="en-US" b="1" spc="300">
                  <a:solidFill>
                    <a:schemeClr val="tx1">
                      <a:lumMod val="85000"/>
                      <a:lumOff val="15000"/>
                    </a:schemeClr>
                  </a:solidFill>
                  <a:latin typeface="Arial" panose="020B0604020202020204" pitchFamily="34" charset="0"/>
                  <a:ea typeface="微软雅黑" panose="020B0503020204020204" charset="-122"/>
                  <a:cs typeface="+mj-cs"/>
                </a:endParaRPr>
              </a:p>
              <a:p>
                <a:pPr marR="0" algn="ctr" defTabSz="914400">
                  <a:buClrTx/>
                  <a:buSzTx/>
                  <a:buFontTx/>
                  <a:defRPr/>
                </a:pPr>
                <a:endParaRPr kumimoji="0" lang="en-US" altLang="zh-CN" b="1" kern="1200" cap="none" spc="0" normalizeH="0" baseline="0" noProof="0">
                  <a:solidFill>
                    <a:srgbClr val="000000"/>
                  </a:solidFill>
                  <a:latin typeface="Arial" panose="020B0604020202020204" pitchFamily="34" charset="0"/>
                  <a:ea typeface="+mn-ea"/>
                  <a:cs typeface="+mn-cs"/>
                </a:endParaRPr>
              </a:p>
            </p:txBody>
          </p:sp>
          <p:sp>
            <p:nvSpPr>
              <p:cNvPr id="64530" name="Text Box 18"/>
              <p:cNvSpPr txBox="1">
                <a:spLocks noChangeArrowheads="1"/>
              </p:cNvSpPr>
              <p:nvPr/>
            </p:nvSpPr>
            <p:spPr bwMode="gray">
              <a:xfrm>
                <a:off x="1393" y="1886"/>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92892" dir="9788475" algn="ctr" rotWithShape="0">
                        <a:schemeClr val="bg2">
                          <a:alpha val="74998"/>
                        </a:schemeClr>
                      </a:outerShdw>
                    </a:effectLst>
                  </a14:hiddenEffects>
                </a:ext>
              </a:extLst>
            </p:spPr>
            <p:txBody>
              <a:bodyPr wrap="none">
                <a:spAutoFit/>
              </a:bodyPr>
              <a:lstStyle/>
              <a:p>
                <a:pPr marR="0" algn="ctr" defTabSz="914400">
                  <a:buClrTx/>
                  <a:buSzTx/>
                  <a:buFontTx/>
                  <a:defRPr/>
                </a:pPr>
                <a:r>
                  <a:rPr kumimoji="0" lang="en-US" altLang="zh-CN" sz="2400" kern="1200" cap="none" spc="0" normalizeH="0" baseline="0" noProof="0">
                    <a:solidFill>
                      <a:schemeClr val="bg1"/>
                    </a:solidFill>
                    <a:latin typeface="Arial" panose="020B0604020202020204" pitchFamily="34" charset="0"/>
                    <a:ea typeface="+mn-ea"/>
                    <a:cs typeface="+mn-cs"/>
                  </a:rPr>
                  <a:t>3</a:t>
                </a:r>
                <a:endParaRPr kumimoji="0" lang="en-US" altLang="zh-CN" sz="2400" kern="1200" cap="none" spc="0" normalizeH="0" baseline="0" noProof="0">
                  <a:solidFill>
                    <a:schemeClr val="bg1"/>
                  </a:solidFill>
                  <a:latin typeface="Arial" panose="020B0604020202020204" pitchFamily="34" charset="0"/>
                  <a:ea typeface="+mn-ea"/>
                  <a:cs typeface="+mn-cs"/>
                </a:endParaRPr>
              </a:p>
            </p:txBody>
          </p:sp>
        </p:grpSp>
        <p:grpSp>
          <p:nvGrpSpPr>
            <p:cNvPr id="27654" name="Group 19"/>
            <p:cNvGrpSpPr/>
            <p:nvPr/>
          </p:nvGrpSpPr>
          <p:grpSpPr>
            <a:xfrm>
              <a:off x="6982" y="5606"/>
              <a:ext cx="7440" cy="1285"/>
              <a:chOff x="1296" y="1824"/>
              <a:chExt cx="2976" cy="514"/>
            </a:xfrm>
          </p:grpSpPr>
          <p:sp>
            <p:nvSpPr>
              <p:cNvPr id="64532" name="AutoShape 20"/>
              <p:cNvSpPr>
                <a:spLocks noChangeArrowheads="1"/>
              </p:cNvSpPr>
              <p:nvPr/>
            </p:nvSpPr>
            <p:spPr bwMode="gray">
              <a:xfrm>
                <a:off x="1536" y="1899"/>
                <a:ext cx="2736" cy="288"/>
              </a:xfrm>
              <a:prstGeom prst="roundRect">
                <a:avLst>
                  <a:gd name="adj" fmla="val 16667"/>
                </a:avLst>
              </a:prstGeom>
              <a:gradFill rotWithShape="1">
                <a:gsLst>
                  <a:gs pos="0">
                    <a:schemeClr val="folHlink"/>
                  </a:gs>
                  <a:gs pos="50000">
                    <a:schemeClr val="folHlink">
                      <a:gamma/>
                      <a:tint val="21176"/>
                      <a:invGamma/>
                    </a:schemeClr>
                  </a:gs>
                  <a:gs pos="100000">
                    <a:schemeClr val="folHlink"/>
                  </a:gs>
                </a:gsLst>
                <a:lin ang="5400000" scaled="1"/>
              </a:gradFill>
              <a:ln w="12700">
                <a:solidFill>
                  <a:schemeClr val="bg1"/>
                </a:solidFill>
                <a:round/>
              </a:ln>
              <a:effectLst/>
              <a:extLst>
                <a:ext uri="{AF507438-7753-43E0-B8FC-AC1667EBCBE1}">
                  <a14:hiddenEffects xmlns:a14="http://schemas.microsoft.com/office/drawing/2010/main">
                    <a:effectLst>
                      <a:outerShdw blurRad="63500"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33" name="AutoShape 21"/>
              <p:cNvSpPr>
                <a:spLocks noChangeArrowheads="1"/>
              </p:cNvSpPr>
              <p:nvPr/>
            </p:nvSpPr>
            <p:spPr bwMode="gray">
              <a:xfrm>
                <a:off x="1296" y="1824"/>
                <a:ext cx="432" cy="432"/>
              </a:xfrm>
              <a:prstGeom prst="diamond">
                <a:avLst/>
              </a:prstGeom>
              <a:solidFill>
                <a:schemeClr val="folHlink"/>
              </a:solidFill>
              <a:ln w="25400">
                <a:solidFill>
                  <a:schemeClr val="bg1"/>
                </a:solidFill>
                <a:miter lim="800000"/>
              </a:ln>
              <a:effectLst/>
              <a:extLst>
                <a:ext uri="{AF507438-7753-43E0-B8FC-AC1667EBCBE1}">
                  <a14:hiddenEffects xmlns:a14="http://schemas.microsoft.com/office/drawing/2010/main">
                    <a:effectLst>
                      <a:outerShdw blurRad="63500" dist="63500" dir="221219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34" name="Text Box 22">
                <a:hlinkClick r:id="rId4" action="ppaction://hlinksldjump"/>
              </p:cNvPr>
              <p:cNvSpPr txBox="1">
                <a:spLocks noChangeArrowheads="1"/>
              </p:cNvSpPr>
              <p:nvPr/>
            </p:nvSpPr>
            <p:spPr bwMode="gray">
              <a:xfrm>
                <a:off x="1680" y="1932"/>
                <a:ext cx="2160"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R="0" algn="ctr" defTabSz="914400">
                  <a:buClrTx/>
                  <a:buSzTx/>
                  <a:buFontTx/>
                  <a:defRPr/>
                </a:pPr>
                <a:r>
                  <a:rPr lang="en-US" altLang="zh-CN" b="1" noProof="0">
                    <a:solidFill>
                      <a:srgbClr val="000000"/>
                    </a:solidFill>
                    <a:latin typeface="Arial" panose="020B0604020202020204" pitchFamily="34" charset="0"/>
                    <a:sym typeface="+mn-ea"/>
                  </a:rPr>
                  <a:t>Workplace Writing </a:t>
                </a:r>
                <a:endParaRPr lang="en-US" altLang="zh-CN" b="1" noProof="0">
                  <a:solidFill>
                    <a:srgbClr val="000000"/>
                  </a:solidFill>
                  <a:latin typeface="Arial" panose="020B0604020202020204" pitchFamily="34" charset="0"/>
                </a:endParaRPr>
              </a:p>
              <a:p>
                <a:pPr marR="0" algn="ctr" defTabSz="914400">
                  <a:buClrTx/>
                  <a:buSzTx/>
                  <a:buFontTx/>
                  <a:defRPr/>
                </a:pPr>
                <a:endParaRPr kumimoji="0" lang="en-US" altLang="zh-CN" b="1" kern="1200" cap="none" spc="0" normalizeH="0" baseline="0" noProof="0">
                  <a:solidFill>
                    <a:srgbClr val="000000"/>
                  </a:solidFill>
                  <a:latin typeface="Arial" panose="020B0604020202020204" pitchFamily="34" charset="0"/>
                  <a:ea typeface="+mn-ea"/>
                  <a:cs typeface="+mn-cs"/>
                </a:endParaRPr>
              </a:p>
            </p:txBody>
          </p:sp>
          <p:sp>
            <p:nvSpPr>
              <p:cNvPr id="64535" name="Text Box 23"/>
              <p:cNvSpPr txBox="1">
                <a:spLocks noChangeArrowheads="1"/>
              </p:cNvSpPr>
              <p:nvPr/>
            </p:nvSpPr>
            <p:spPr bwMode="gray">
              <a:xfrm>
                <a:off x="1393" y="1886"/>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92892" dir="9788475" algn="ctr" rotWithShape="0">
                        <a:schemeClr val="bg2">
                          <a:alpha val="74998"/>
                        </a:schemeClr>
                      </a:outerShdw>
                    </a:effectLst>
                  </a14:hiddenEffects>
                </a:ext>
              </a:extLst>
            </p:spPr>
            <p:txBody>
              <a:bodyPr wrap="none">
                <a:spAutoFit/>
              </a:bodyPr>
              <a:lstStyle/>
              <a:p>
                <a:pPr marR="0" algn="ctr" defTabSz="914400">
                  <a:buClrTx/>
                  <a:buSzTx/>
                  <a:buFontTx/>
                  <a:defRPr/>
                </a:pPr>
                <a:r>
                  <a:rPr kumimoji="0" lang="en-US" altLang="zh-CN" sz="2400" kern="1200" cap="none" spc="0" normalizeH="0" baseline="0" noProof="0">
                    <a:solidFill>
                      <a:schemeClr val="bg1"/>
                    </a:solidFill>
                    <a:latin typeface="Arial" panose="020B0604020202020204" pitchFamily="34" charset="0"/>
                    <a:ea typeface="+mn-ea"/>
                    <a:cs typeface="+mn-cs"/>
                  </a:rPr>
                  <a:t>4</a:t>
                </a:r>
                <a:endParaRPr kumimoji="0" lang="en-US" altLang="zh-CN" sz="2400" kern="1200" cap="none" spc="0" normalizeH="0" baseline="0" noProof="0">
                  <a:solidFill>
                    <a:schemeClr val="bg1"/>
                  </a:solidFill>
                  <a:latin typeface="Arial" panose="020B0604020202020204" pitchFamily="34" charset="0"/>
                  <a:ea typeface="+mn-ea"/>
                  <a:cs typeface="+mn-cs"/>
                </a:endParaRPr>
              </a:p>
            </p:txBody>
          </p:sp>
        </p:grpSp>
        <p:grpSp>
          <p:nvGrpSpPr>
            <p:cNvPr id="27655" name="Group 24"/>
            <p:cNvGrpSpPr/>
            <p:nvPr/>
          </p:nvGrpSpPr>
          <p:grpSpPr>
            <a:xfrm>
              <a:off x="6982" y="6814"/>
              <a:ext cx="7440" cy="1080"/>
              <a:chOff x="1296" y="1827"/>
              <a:chExt cx="2976" cy="432"/>
            </a:xfrm>
          </p:grpSpPr>
          <p:sp>
            <p:nvSpPr>
              <p:cNvPr id="64537" name="AutoShape 25">
                <a:hlinkClick r:id="rId4" action="ppaction://hlinksldjump"/>
              </p:cNvPr>
              <p:cNvSpPr>
                <a:spLocks noChangeArrowheads="1"/>
              </p:cNvSpPr>
              <p:nvPr/>
            </p:nvSpPr>
            <p:spPr bwMode="gray">
              <a:xfrm>
                <a:off x="1536" y="1899"/>
                <a:ext cx="2736" cy="288"/>
              </a:xfrm>
              <a:prstGeom prst="roundRect">
                <a:avLst>
                  <a:gd name="adj" fmla="val 16667"/>
                </a:avLst>
              </a:prstGeom>
              <a:gradFill rotWithShape="1">
                <a:gsLst>
                  <a:gs pos="0">
                    <a:srgbClr val="14CD68"/>
                  </a:gs>
                  <a:gs pos="100000">
                    <a:srgbClr val="035C7D"/>
                  </a:gs>
                </a:gsLst>
                <a:lin ang="5400000" scaled="0"/>
              </a:gradFill>
              <a:ln w="12700">
                <a:solidFill>
                  <a:schemeClr val="bg1"/>
                </a:solidFill>
                <a:round/>
              </a:ln>
              <a:effectLst/>
              <a:extLst>
                <a:ext uri="{AF507438-7753-43E0-B8FC-AC1667EBCBE1}">
                  <a14:hiddenEffects xmlns:a14="http://schemas.microsoft.com/office/drawing/2010/main">
                    <a:effectLst>
                      <a:outerShdw blurRad="63500"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38" name="AutoShape 26"/>
              <p:cNvSpPr>
                <a:spLocks noChangeArrowheads="1"/>
              </p:cNvSpPr>
              <p:nvPr/>
            </p:nvSpPr>
            <p:spPr bwMode="gray">
              <a:xfrm>
                <a:off x="1296" y="1827"/>
                <a:ext cx="432" cy="432"/>
              </a:xfrm>
              <a:prstGeom prst="diamond">
                <a:avLst/>
              </a:prstGeom>
              <a:solidFill>
                <a:srgbClr val="00B050"/>
              </a:solidFill>
              <a:ln w="25400">
                <a:solidFill>
                  <a:schemeClr val="bg1"/>
                </a:solidFill>
                <a:miter lim="800000"/>
              </a:ln>
              <a:effectLst/>
              <a:extLst>
                <a:ext uri="{AF507438-7753-43E0-B8FC-AC1667EBCBE1}">
                  <a14:hiddenEffects xmlns:a14="http://schemas.microsoft.com/office/drawing/2010/main">
                    <a:effectLst>
                      <a:outerShdw blurRad="63500" dist="63500" dir="221219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39" name="Text Box 27">
                <a:hlinkClick r:id="rId4" action="ppaction://hlinksldjump"/>
              </p:cNvPr>
              <p:cNvSpPr txBox="1">
                <a:spLocks noChangeArrowheads="1"/>
              </p:cNvSpPr>
              <p:nvPr/>
            </p:nvSpPr>
            <p:spPr bwMode="gray">
              <a:xfrm>
                <a:off x="1680" y="1927"/>
                <a:ext cx="2160" cy="232"/>
              </a:xfrm>
              <a:prstGeom prst="rect">
                <a:avLst/>
              </a:prstGeom>
              <a:gradFill rotWithShape="1">
                <a:gsLst>
                  <a:gs pos="0">
                    <a:srgbClr val="14CD68"/>
                  </a:gs>
                  <a:gs pos="100000">
                    <a:srgbClr val="035C7D"/>
                  </a:gs>
                </a:gsLst>
                <a:lin ang="5400000" scaled="0"/>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R="0" algn="ctr" defTabSz="914400">
                  <a:buClrTx/>
                  <a:buSzTx/>
                  <a:buFontTx/>
                  <a:defRPr/>
                </a:pPr>
                <a:r>
                  <a:rPr lang="en-US" altLang="zh-CN" b="1" noProof="0">
                    <a:solidFill>
                      <a:srgbClr val="000000"/>
                    </a:solidFill>
                    <a:latin typeface="Arial" panose="020B0604020202020204" pitchFamily="34" charset="0"/>
                    <a:sym typeface="+mn-ea"/>
                  </a:rPr>
                  <a:t>Mini-Project</a:t>
                </a:r>
                <a:endParaRPr kumimoji="0" lang="en-US" altLang="zh-CN" b="1" kern="1200" cap="none" spc="0" normalizeH="0" baseline="0" noProof="0">
                  <a:solidFill>
                    <a:srgbClr val="000000"/>
                  </a:solidFill>
                  <a:latin typeface="Arial" panose="020B0604020202020204" pitchFamily="34" charset="0"/>
                  <a:ea typeface="+mn-ea"/>
                  <a:cs typeface="+mn-cs"/>
                </a:endParaRPr>
              </a:p>
            </p:txBody>
          </p:sp>
          <p:sp>
            <p:nvSpPr>
              <p:cNvPr id="64540" name="Text Box 28"/>
              <p:cNvSpPr txBox="1">
                <a:spLocks noChangeArrowheads="1"/>
              </p:cNvSpPr>
              <p:nvPr/>
            </p:nvSpPr>
            <p:spPr bwMode="gray">
              <a:xfrm>
                <a:off x="1393" y="1886"/>
                <a:ext cx="223" cy="288"/>
              </a:xfrm>
              <a:prstGeom prst="rect">
                <a:avLst/>
              </a:prstGeom>
              <a:solidFill>
                <a:srgbClr val="00B05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92892" dir="9788475" algn="ctr" rotWithShape="0">
                        <a:schemeClr val="bg2">
                          <a:alpha val="74998"/>
                        </a:schemeClr>
                      </a:outerShdw>
                    </a:effectLst>
                  </a14:hiddenEffects>
                </a:ext>
              </a:extLst>
            </p:spPr>
            <p:txBody>
              <a:bodyPr wrap="none">
                <a:spAutoFit/>
              </a:bodyPr>
              <a:lstStyle/>
              <a:p>
                <a:pPr marR="0" algn="ctr" defTabSz="914400">
                  <a:buClrTx/>
                  <a:buSzTx/>
                  <a:buFontTx/>
                  <a:defRPr/>
                </a:pPr>
                <a:r>
                  <a:rPr kumimoji="0" lang="en-US" altLang="zh-CN" sz="2400" kern="1200" cap="none" spc="0" normalizeH="0" baseline="0" noProof="0">
                    <a:solidFill>
                      <a:schemeClr val="bg1"/>
                    </a:solidFill>
                    <a:latin typeface="Arial" panose="020B0604020202020204" pitchFamily="34" charset="0"/>
                    <a:ea typeface="+mn-ea"/>
                    <a:cs typeface="+mn-cs"/>
                  </a:rPr>
                  <a:t>5</a:t>
                </a:r>
                <a:endParaRPr kumimoji="0" lang="en-US" altLang="zh-CN" sz="2400" kern="1200" cap="none" spc="0" normalizeH="0" baseline="0" noProof="0">
                  <a:solidFill>
                    <a:schemeClr val="bg1"/>
                  </a:solidFill>
                  <a:latin typeface="Arial" panose="020B0604020202020204" pitchFamily="34" charset="0"/>
                  <a:ea typeface="+mn-ea"/>
                  <a:cs typeface="+mn-cs"/>
                </a:endParaRPr>
              </a:p>
            </p:txBody>
          </p:sp>
        </p:grpSp>
      </p:grpSp>
      <p:grpSp>
        <p:nvGrpSpPr>
          <p:cNvPr id="27656" name="Group 35"/>
          <p:cNvGrpSpPr/>
          <p:nvPr/>
        </p:nvGrpSpPr>
        <p:grpSpPr>
          <a:xfrm>
            <a:off x="4433570" y="4838065"/>
            <a:ext cx="4724400" cy="685800"/>
            <a:chOff x="1296" y="1824"/>
            <a:chExt cx="2976" cy="432"/>
          </a:xfrm>
        </p:grpSpPr>
        <p:sp>
          <p:nvSpPr>
            <p:cNvPr id="64548" name="AutoShape 36"/>
            <p:cNvSpPr>
              <a:spLocks noChangeArrowheads="1"/>
            </p:cNvSpPr>
            <p:nvPr/>
          </p:nvSpPr>
          <p:spPr bwMode="gray">
            <a:xfrm>
              <a:off x="1536" y="1899"/>
              <a:ext cx="2736" cy="288"/>
            </a:xfrm>
            <a:prstGeom prst="roundRect">
              <a:avLst>
                <a:gd name="adj" fmla="val 16667"/>
              </a:avLst>
            </a:prstGeom>
            <a:gradFill rotWithShape="1">
              <a:gsLst>
                <a:gs pos="19000">
                  <a:srgbClr val="FFB9B9"/>
                </a:gs>
                <a:gs pos="64000">
                  <a:srgbClr val="FF8F8E"/>
                </a:gs>
                <a:gs pos="44000">
                  <a:srgbClr val="FE9E9F"/>
                </a:gs>
                <a:gs pos="84000">
                  <a:srgbClr val="FF7373"/>
                </a:gs>
              </a:gsLst>
              <a:lin ang="5400000" scaled="1"/>
            </a:gradFill>
            <a:ln w="12700">
              <a:solidFill>
                <a:schemeClr val="bg1"/>
              </a:solidFill>
              <a:round/>
            </a:ln>
            <a:effectLst/>
            <a:extLst>
              <a:ext uri="{AF507438-7753-43E0-B8FC-AC1667EBCBE1}">
                <a14:hiddenEffects xmlns:a14="http://schemas.microsoft.com/office/drawing/2010/main">
                  <a:effectLst>
                    <a:outerShdw blurRad="63500"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49" name="AutoShape 37"/>
            <p:cNvSpPr>
              <a:spLocks noChangeArrowheads="1"/>
            </p:cNvSpPr>
            <p:nvPr/>
          </p:nvSpPr>
          <p:spPr bwMode="gray">
            <a:xfrm>
              <a:off x="1296" y="1824"/>
              <a:ext cx="432" cy="432"/>
            </a:xfrm>
            <a:prstGeom prst="diamond">
              <a:avLst/>
            </a:prstGeom>
            <a:gradFill>
              <a:gsLst>
                <a:gs pos="0">
                  <a:srgbClr val="FE4444"/>
                </a:gs>
                <a:gs pos="100000">
                  <a:srgbClr val="832B2B"/>
                </a:gs>
              </a:gsLst>
              <a:lin scaled="0"/>
            </a:gradFill>
            <a:ln w="25400">
              <a:solidFill>
                <a:schemeClr val="bg1"/>
              </a:solidFill>
              <a:miter lim="800000"/>
            </a:ln>
            <a:effectLst/>
            <a:extLst>
              <a:ext uri="{AF507438-7753-43E0-B8FC-AC1667EBCBE1}">
                <a14:hiddenEffects xmlns:a14="http://schemas.microsoft.com/office/drawing/2010/main">
                  <a:effectLst>
                    <a:outerShdw blurRad="63500" dist="63500" dir="221219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550" name="Text Box 38">
              <a:hlinkClick r:id="rId4" action="ppaction://hlinksldjump"/>
            </p:cNvPr>
            <p:cNvSpPr txBox="1">
              <a:spLocks noChangeArrowheads="1"/>
            </p:cNvSpPr>
            <p:nvPr/>
          </p:nvSpPr>
          <p:spPr bwMode="gray">
            <a:xfrm>
              <a:off x="1680" y="1934"/>
              <a:ext cx="2160"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R="0" algn="ctr" defTabSz="914400">
                <a:buClrTx/>
                <a:buSzTx/>
                <a:buFontTx/>
                <a:defRPr/>
              </a:pPr>
              <a:r>
                <a:rPr lang="en-US" altLang="zh-CN" b="1" noProof="0">
                  <a:solidFill>
                    <a:srgbClr val="000000"/>
                  </a:solidFill>
                  <a:latin typeface="Arial" panose="020B0604020202020204" pitchFamily="34" charset="0"/>
                  <a:sym typeface="+mn-ea"/>
                </a:rPr>
                <a:t>Cultural Links</a:t>
              </a:r>
              <a:endParaRPr kumimoji="0" lang="en-US" altLang="zh-CN" b="1" kern="1200" cap="none" spc="0" normalizeH="0" baseline="0" noProof="0">
                <a:solidFill>
                  <a:srgbClr val="000000"/>
                </a:solidFill>
                <a:latin typeface="Arial" panose="020B0604020202020204" pitchFamily="34" charset="0"/>
                <a:ea typeface="+mn-ea"/>
                <a:cs typeface="+mn-cs"/>
              </a:endParaRPr>
            </a:p>
          </p:txBody>
        </p:sp>
        <p:sp>
          <p:nvSpPr>
            <p:cNvPr id="64551" name="Text Box 39"/>
            <p:cNvSpPr txBox="1">
              <a:spLocks noChangeArrowheads="1"/>
            </p:cNvSpPr>
            <p:nvPr/>
          </p:nvSpPr>
          <p:spPr bwMode="gray">
            <a:xfrm>
              <a:off x="1393" y="1886"/>
              <a:ext cx="223" cy="288"/>
            </a:xfrm>
            <a:prstGeom prst="rect">
              <a:avLst/>
            </a:prstGeom>
            <a:gradFill>
              <a:gsLst>
                <a:gs pos="0">
                  <a:srgbClr val="FE4444"/>
                </a:gs>
                <a:gs pos="100000">
                  <a:srgbClr val="832B2B"/>
                </a:gs>
              </a:gsLst>
              <a:lin scaled="0"/>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92892" dir="9788475" algn="ctr" rotWithShape="0">
                      <a:schemeClr val="bg2">
                        <a:alpha val="74998"/>
                      </a:schemeClr>
                    </a:outerShdw>
                  </a:effectLst>
                </a14:hiddenEffects>
              </a:ext>
            </a:extLst>
          </p:spPr>
          <p:txBody>
            <a:bodyPr wrap="none">
              <a:spAutoFit/>
            </a:bodyPr>
            <a:lstStyle/>
            <a:p>
              <a:pPr marR="0" algn="ctr" defTabSz="914400">
                <a:buClrTx/>
                <a:buSzTx/>
                <a:buFontTx/>
                <a:defRPr/>
              </a:pPr>
              <a:r>
                <a:rPr kumimoji="0" lang="en-US" altLang="zh-CN" sz="2400" kern="1200" cap="none" spc="0" normalizeH="0" baseline="0" noProof="0">
                  <a:solidFill>
                    <a:schemeClr val="bg1"/>
                  </a:solidFill>
                  <a:latin typeface="Arial" panose="020B0604020202020204" pitchFamily="34" charset="0"/>
                  <a:ea typeface="+mn-ea"/>
                  <a:cs typeface="+mn-cs"/>
                </a:rPr>
                <a:t>6</a:t>
              </a:r>
              <a:endParaRPr kumimoji="0" lang="en-US" altLang="zh-CN" sz="2400" kern="1200" cap="none" spc="0" normalizeH="0" baseline="0" noProof="0">
                <a:solidFill>
                  <a:schemeClr val="bg1"/>
                </a:solidFill>
                <a:latin typeface="Arial" panose="020B0604020202020204" pitchFamily="34" charset="0"/>
                <a:ea typeface="+mn-ea"/>
                <a:cs typeface="+mn-cs"/>
              </a:endParaRPr>
            </a:p>
          </p:txBody>
        </p:sp>
      </p:grpSp>
      <p:grpSp>
        <p:nvGrpSpPr>
          <p:cNvPr id="4" name="Group 35"/>
          <p:cNvGrpSpPr/>
          <p:nvPr/>
        </p:nvGrpSpPr>
        <p:grpSpPr>
          <a:xfrm>
            <a:off x="4433570" y="5588000"/>
            <a:ext cx="4724400" cy="685800"/>
            <a:chOff x="1296" y="1824"/>
            <a:chExt cx="2976" cy="432"/>
          </a:xfrm>
        </p:grpSpPr>
        <p:sp>
          <p:nvSpPr>
            <p:cNvPr id="6" name="AutoShape 36"/>
            <p:cNvSpPr>
              <a:spLocks noChangeArrowheads="1"/>
            </p:cNvSpPr>
            <p:nvPr/>
          </p:nvSpPr>
          <p:spPr bwMode="gray">
            <a:xfrm>
              <a:off x="1536" y="1899"/>
              <a:ext cx="2736" cy="288"/>
            </a:xfrm>
            <a:prstGeom prst="roundRect">
              <a:avLst>
                <a:gd name="adj" fmla="val 16667"/>
              </a:avLst>
            </a:prstGeom>
            <a:gradFill rotWithShape="1">
              <a:gsLst>
                <a:gs pos="0">
                  <a:srgbClr val="FF9900">
                    <a:gamma/>
                    <a:tint val="73725"/>
                    <a:invGamma/>
                  </a:srgbClr>
                </a:gs>
                <a:gs pos="50000">
                  <a:srgbClr val="FF9900"/>
                </a:gs>
                <a:gs pos="100000">
                  <a:srgbClr val="FF9900">
                    <a:gamma/>
                    <a:tint val="73725"/>
                    <a:invGamma/>
                  </a:srgbClr>
                </a:gs>
              </a:gsLst>
              <a:lin ang="5400000" scaled="1"/>
            </a:gradFill>
            <a:ln w="12700">
              <a:solidFill>
                <a:schemeClr val="bg1"/>
              </a:solidFill>
              <a:round/>
            </a:ln>
            <a:effectLst/>
            <a:extLst>
              <a:ext uri="{AF507438-7753-43E0-B8FC-AC1667EBCBE1}">
                <a14:hiddenEffects xmlns:a14="http://schemas.microsoft.com/office/drawing/2010/main">
                  <a:effectLst>
                    <a:outerShdw blurRad="63500" dist="99190" dir="238833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AutoShape 37"/>
            <p:cNvSpPr>
              <a:spLocks noChangeArrowheads="1"/>
            </p:cNvSpPr>
            <p:nvPr/>
          </p:nvSpPr>
          <p:spPr bwMode="gray">
            <a:xfrm>
              <a:off x="1296" y="1824"/>
              <a:ext cx="432" cy="432"/>
            </a:xfrm>
            <a:prstGeom prst="diamond">
              <a:avLst/>
            </a:prstGeom>
            <a:solidFill>
              <a:srgbClr val="FF6600"/>
            </a:solidFill>
            <a:ln w="25400">
              <a:solidFill>
                <a:schemeClr val="bg1"/>
              </a:solidFill>
              <a:miter lim="800000"/>
            </a:ln>
            <a:effectLst/>
            <a:extLst>
              <a:ext uri="{AF507438-7753-43E0-B8FC-AC1667EBCBE1}">
                <a14:hiddenEffects xmlns:a14="http://schemas.microsoft.com/office/drawing/2010/main">
                  <a:effectLst>
                    <a:outerShdw blurRad="63500" dist="63500" dir="2212194" algn="ctr" rotWithShape="0">
                      <a:srgbClr val="333333">
                        <a:alpha val="50000"/>
                      </a:srgbClr>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Text Box 38">
              <a:hlinkClick r:id="rId4" action="ppaction://hlinksldjump"/>
            </p:cNvPr>
            <p:cNvSpPr txBox="1">
              <a:spLocks noChangeArrowheads="1"/>
            </p:cNvSpPr>
            <p:nvPr/>
          </p:nvSpPr>
          <p:spPr bwMode="gray">
            <a:xfrm>
              <a:off x="1680" y="1934"/>
              <a:ext cx="2444" cy="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R="0" algn="ctr" defTabSz="914400">
                <a:buClrTx/>
                <a:buSzTx/>
                <a:buFontTx/>
                <a:defRPr/>
              </a:pPr>
              <a:r>
                <a:rPr kumimoji="0" lang="en-US" altLang="zh-CN" b="1" kern="1200" cap="none" spc="0" normalizeH="0" baseline="0" noProof="0">
                  <a:solidFill>
                    <a:srgbClr val="000000"/>
                  </a:solidFill>
                  <a:latin typeface="Arial" panose="020B0604020202020204" pitchFamily="34" charset="0"/>
                  <a:ea typeface="+mn-ea"/>
                  <a:cs typeface="+mn-cs"/>
                </a:rPr>
                <a:t>More Exercises for Assessment</a:t>
              </a:r>
              <a:endParaRPr kumimoji="0" lang="en-US" altLang="zh-CN" b="1" kern="1200" cap="none" spc="0" normalizeH="0" baseline="0" noProof="0">
                <a:solidFill>
                  <a:srgbClr val="000000"/>
                </a:solidFill>
                <a:latin typeface="Arial" panose="020B0604020202020204" pitchFamily="34" charset="0"/>
                <a:ea typeface="+mn-ea"/>
                <a:cs typeface="+mn-cs"/>
              </a:endParaRPr>
            </a:p>
          </p:txBody>
        </p:sp>
        <p:sp>
          <p:nvSpPr>
            <p:cNvPr id="10" name="Text Box 39"/>
            <p:cNvSpPr txBox="1">
              <a:spLocks noChangeArrowheads="1"/>
            </p:cNvSpPr>
            <p:nvPr/>
          </p:nvSpPr>
          <p:spPr bwMode="gray">
            <a:xfrm>
              <a:off x="1394" y="1886"/>
              <a:ext cx="222" cy="290"/>
            </a:xfrm>
            <a:prstGeom prst="rect">
              <a:avLst/>
            </a:prstGeom>
            <a:solidFill>
              <a:srgbClr val="FF66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92892" dir="9788475" algn="ctr" rotWithShape="0">
                      <a:schemeClr val="bg2">
                        <a:alpha val="74998"/>
                      </a:schemeClr>
                    </a:outerShdw>
                  </a:effectLst>
                </a14:hiddenEffects>
              </a:ext>
            </a:extLst>
          </p:spPr>
          <p:txBody>
            <a:bodyPr wrap="none">
              <a:spAutoFit/>
            </a:bodyPr>
            <a:lstStyle/>
            <a:p>
              <a:pPr marR="0" algn="ctr" defTabSz="914400">
                <a:buClrTx/>
                <a:buSzTx/>
                <a:buFontTx/>
                <a:defRPr/>
              </a:pPr>
              <a:r>
                <a:rPr kumimoji="0" lang="en-US" altLang="zh-CN" sz="2400" kern="1200" cap="none" spc="0" normalizeH="0" baseline="0" noProof="0">
                  <a:solidFill>
                    <a:schemeClr val="bg1"/>
                  </a:solidFill>
                  <a:latin typeface="Arial" panose="020B0604020202020204" pitchFamily="34" charset="0"/>
                  <a:ea typeface="+mn-ea"/>
                  <a:cs typeface="+mn-cs"/>
                </a:rPr>
                <a:t>7</a:t>
              </a:r>
              <a:endParaRPr kumimoji="0" lang="en-US" altLang="zh-CN" sz="2400" kern="1200" cap="none" spc="0" normalizeH="0" baseline="0" noProof="0">
                <a:solidFill>
                  <a:schemeClr val="bg1"/>
                </a:solidFill>
                <a:latin typeface="Arial" panose="020B0604020202020204" pitchFamily="34" charset="0"/>
                <a:ea typeface="+mn-ea"/>
                <a:cs typeface="+mn-cs"/>
              </a:endParaRPr>
            </a:p>
          </p:txBody>
        </p:sp>
      </p:grpSp>
    </p:spTree>
    <p:custDataLst>
      <p:tags r:id="rId6"/>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1710" y="2923418"/>
            <a:ext cx="281495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clinical medicine    </a:t>
            </a:r>
            <a:endParaRPr lang="zh-CN" altLang="en-US" sz="2800" dirty="0"/>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None/>
            </a:pPr>
            <a:r>
              <a:rPr lang="en-US" altLang="zh-CN" sz="2000" dirty="0">
                <a:latin typeface="微软雅黑" panose="020B0503020204020204" charset="-122"/>
                <a:ea typeface="微软雅黑" panose="020B0503020204020204" charset="-122"/>
                <a:cs typeface="微软雅黑" panose="020B0503020204020204" charset="-122"/>
              </a:rPr>
              <a:t> 临床医学</a:t>
            </a:r>
            <a:endParaRPr dirty="0"/>
          </a:p>
        </p:txBody>
      </p:sp>
      <p:sp>
        <p:nvSpPr>
          <p:cNvPr id="52" name="文本框 51"/>
          <p:cNvSpPr txBox="1"/>
          <p:nvPr/>
        </p:nvSpPr>
        <p:spPr>
          <a:xfrm>
            <a:off x="6927850" y="2799602"/>
            <a:ext cx="3263900" cy="150810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I have deep interest in</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clinical medicine</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err="1" smtClean="0">
                <a:latin typeface="Times New Roman" panose="02020603050405020304" pitchFamily="18" charset="0"/>
                <a:ea typeface="宋体" panose="02010600030101010101" pitchFamily="2" charset="-122"/>
                <a:cs typeface="Times New Roman" panose="02020603050405020304" pitchFamily="18" charset="0"/>
              </a:rPr>
              <a:t>我对临床医学很感兴趣</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文本框 21"/>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3" name="文本框 22"/>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835398"/>
            <a:ext cx="281495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excellent</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lnSpc>
                <a:spcPct val="100000"/>
              </a:lnSpc>
              <a:buFontTx/>
              <a:buNone/>
            </a:pPr>
            <a:r>
              <a:rPr lang="en-US" altLang="zh-CN" sz="2000" i="1" dirty="0">
                <a:latin typeface="微软雅黑" panose="020B0503020204020204" charset="-122"/>
                <a:ea typeface="微软雅黑" panose="020B0503020204020204" charset="-122"/>
                <a:cs typeface="微软雅黑" panose="020B0503020204020204" charset="-122"/>
              </a:rPr>
              <a:t>adj. </a:t>
            </a:r>
            <a:r>
              <a:rPr lang="en-US" altLang="zh-CN" sz="2000" dirty="0">
                <a:latin typeface="黑体" panose="02010609060101010101" charset="-122"/>
                <a:ea typeface="黑体" panose="02010609060101010101" charset="-122"/>
                <a:cs typeface="微软雅黑" panose="020B0503020204020204" charset="-122"/>
              </a:rPr>
              <a:t>极好的，卓越的</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113905" y="2811760"/>
            <a:ext cx="2891790" cy="150810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He speaks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excellent</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English.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他英语说得棒极了。</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文本框 21"/>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3" name="文本框 22"/>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56966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admire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b="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 v. </a:t>
            </a:r>
            <a:r>
              <a:rPr lang="en-US" altLang="zh-CN" sz="2000" dirty="0" err="1">
                <a:latin typeface="黑体" panose="02010609060101010101" charset="-122"/>
                <a:ea typeface="黑体" panose="02010609060101010101" charset="-122"/>
                <a:cs typeface="微软雅黑" panose="020B0503020204020204" charset="-122"/>
              </a:rPr>
              <a:t>钦佩，</a:t>
            </a:r>
            <a:r>
              <a:rPr lang="en-US" altLang="zh-CN" sz="2000" dirty="0" err="1" smtClean="0">
                <a:latin typeface="黑体" panose="02010609060101010101" charset="-122"/>
                <a:ea typeface="黑体" panose="02010609060101010101" charset="-122"/>
                <a:cs typeface="微软雅黑" panose="020B0503020204020204" charset="-122"/>
              </a:rPr>
              <a:t>仰慕</a:t>
            </a:r>
            <a:r>
              <a:rPr lang="zh-CN" altLang="en-US" sz="2000" dirty="0" smtClean="0">
                <a:latin typeface="黑体" panose="02010609060101010101" charset="-122"/>
                <a:ea typeface="黑体" panose="02010609060101010101" charset="-122"/>
                <a:cs typeface="微软雅黑" panose="020B0503020204020204" charset="-122"/>
              </a:rPr>
              <a:t>；欣赏，观赏</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92315" y="2577465"/>
            <a:ext cx="3020695" cy="2185214"/>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I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admire</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his passionate belief in what he is doing.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我佩服他对自己的工作所抱的坚定信心。</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文本框 21"/>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3" name="文本框 22"/>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medical</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b="1" i="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 adj.</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黑体" panose="02010609060101010101" charset="-122"/>
                <a:ea typeface="黑体" panose="02010609060101010101" charset="-122"/>
                <a:cs typeface="微软雅黑" panose="020B0503020204020204" charset="-122"/>
              </a:rPr>
              <a:t>医学的，医疗的</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167880" y="2597785"/>
            <a:ext cx="2827655" cy="1877437"/>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She wishes to pursue a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medical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career.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她希望从事医学工作。</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文本框 21"/>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3" name="文本框 22"/>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64385"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08305"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210560" y="2831649"/>
            <a:ext cx="3277870"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role model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fontAlgn="base"/>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i="1" dirty="0">
                <a:latin typeface="微软雅黑" panose="020B0503020204020204" charset="-122"/>
                <a:ea typeface="微软雅黑" panose="020B0503020204020204" charset="-122"/>
                <a:cs typeface="微软雅黑" panose="020B0503020204020204" charset="-122"/>
              </a:rPr>
              <a:t>n</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err="1" smtClean="0">
                <a:latin typeface="黑体" panose="02010609060101010101" charset="-122"/>
                <a:ea typeface="黑体" panose="02010609060101010101" charset="-122"/>
                <a:cs typeface="微软雅黑" panose="020B0503020204020204" charset="-122"/>
              </a:rPr>
              <a:t>榜样</a:t>
            </a:r>
            <a:r>
              <a:rPr lang="zh-CN" altLang="en-US" sz="2000" dirty="0" smtClean="0">
                <a:latin typeface="黑体" panose="02010609060101010101" charset="-122"/>
                <a:ea typeface="黑体" panose="02010609060101010101" charset="-122"/>
                <a:cs typeface="微软雅黑" panose="020B0503020204020204" charset="-122"/>
              </a:rPr>
              <a:t>，楷模</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92315" y="2831649"/>
            <a:ext cx="2515235" cy="150810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Do you have a</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role model</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你有自己的榜样吗？</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文本框 21"/>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3" name="文本框 22"/>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188970" y="2581910"/>
            <a:ext cx="3342640"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no matter how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None/>
            </a:pPr>
            <a:r>
              <a:rPr lang="en-US" altLang="zh-CN" sz="2000" dirty="0" err="1" smtClean="0">
                <a:latin typeface="黑体" panose="02010609060101010101" charset="-122"/>
                <a:ea typeface="黑体" panose="02010609060101010101" charset="-122"/>
                <a:cs typeface="微软雅黑" panose="020B0503020204020204" charset="-122"/>
              </a:rPr>
              <a:t>不管怎样</a:t>
            </a:r>
            <a:r>
              <a:rPr lang="zh-CN" altLang="en-US" sz="2000" dirty="0" smtClean="0">
                <a:latin typeface="黑体" panose="02010609060101010101" charset="-122"/>
                <a:ea typeface="黑体" panose="02010609060101010101" charset="-122"/>
                <a:cs typeface="微软雅黑" panose="020B0503020204020204" charset="-122"/>
              </a:rPr>
              <a:t>，无论如何</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6885305" y="2485390"/>
            <a:ext cx="3402330" cy="2185214"/>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No matter how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much you are paid, you are doing what you like.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不管你的薪水有多高，你都在做你喜欢做的事</a:t>
            </a:r>
            <a:r>
              <a:rPr lang="zh-CN" altLang="en-US" sz="2000" dirty="0">
                <a:latin typeface="微软雅黑" panose="020B0503020204020204" charset="-122"/>
                <a:ea typeface="微软雅黑" panose="020B0503020204020204" charset="-122"/>
                <a:cs typeface="微软雅黑" panose="020B0503020204020204" charset="-122"/>
              </a:rPr>
              <a:t>。</a:t>
            </a: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文本框 21"/>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3" name="文本框 22"/>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successful</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b="1" i="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adj.</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黑体" panose="02010609060101010101" charset="-122"/>
                <a:ea typeface="黑体" panose="02010609060101010101" charset="-122"/>
                <a:cs typeface="微软雅黑" panose="020B0503020204020204" charset="-122"/>
              </a:rPr>
              <a:t>成功的，如愿以偿的；事业有成的</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92315" y="2581910"/>
            <a:ext cx="2935605" cy="2185214"/>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Mr. Singh was a highly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successful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salesman.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辛格先生曾是一位非常成功的推销员。</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0"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文本框 21"/>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23" name="文本框 22"/>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2" name="组合 21" descr="7b0a202020202274657874626f78223a20227b5c2263617465676f72795f69645c223a31303431302c5c2269645c223a32303334323032327d220a7d0a"/>
          <p:cNvGrpSpPr/>
          <p:nvPr/>
        </p:nvGrpSpPr>
        <p:grpSpPr>
          <a:xfrm>
            <a:off x="821690" y="2555875"/>
            <a:ext cx="10548620" cy="4065270"/>
            <a:chOff x="5325" y="3510"/>
            <a:chExt cx="8578" cy="6863"/>
          </a:xfrm>
        </p:grpSpPr>
        <p:sp>
          <p:nvSpPr>
            <p:cNvPr id="23" name="矩形 22"/>
            <p:cNvSpPr/>
            <p:nvPr/>
          </p:nvSpPr>
          <p:spPr>
            <a:xfrm>
              <a:off x="5326" y="3510"/>
              <a:ext cx="8461" cy="6863"/>
            </a:xfrm>
            <a:prstGeom prst="rect">
              <a:avLst/>
            </a:prstGeom>
            <a:solidFill>
              <a:schemeClr val="bg1"/>
            </a:solidFill>
            <a:ln w="25400">
              <a:solidFill>
                <a:srgbClr val="AAD8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p:cNvSpPr/>
            <p:nvPr/>
          </p:nvSpPr>
          <p:spPr>
            <a:xfrm>
              <a:off x="5548" y="3673"/>
              <a:ext cx="591" cy="591"/>
            </a:xfrm>
            <a:prstGeom prst="ellipse">
              <a:avLst/>
            </a:prstGeom>
            <a:solidFill>
              <a:srgbClr val="FAEA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7" name="图片 26" descr="303b32313537313536383bcaf7d2b6b2dd"/>
            <p:cNvPicPr>
              <a:picLocks noChangeAspect="1"/>
            </p:cNvPicPr>
            <p:nvPr/>
          </p:nvPicPr>
          <p:blipFill>
            <a:blip r:embed="rId7"/>
            <a:stretch>
              <a:fillRect/>
            </a:stretch>
          </p:blipFill>
          <p:spPr>
            <a:xfrm rot="1200000">
              <a:off x="12535" y="6027"/>
              <a:ext cx="1368" cy="1368"/>
            </a:xfrm>
            <a:prstGeom prst="rect">
              <a:avLst/>
            </a:prstGeom>
          </p:spPr>
        </p:pic>
        <p:sp>
          <p:nvSpPr>
            <p:cNvPr id="28" name="文本框 27"/>
            <p:cNvSpPr txBox="1"/>
            <p:nvPr/>
          </p:nvSpPr>
          <p:spPr>
            <a:xfrm>
              <a:off x="5325" y="4263"/>
              <a:ext cx="8462" cy="5139"/>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60000"/>
                </a:lnSpc>
              </a:pPr>
              <a:r>
                <a:rPr lang="zh-CN" altLang="en-US" sz="2400" b="1" dirty="0">
                  <a:latin typeface="等线" panose="02010600030101010101" charset="-122"/>
                  <a:ea typeface="等线" panose="02010600030101010101" charset="-122"/>
                  <a:cs typeface="等线" panose="02010600030101010101" charset="-122"/>
                </a:rPr>
                <a:t>（1）Becky </a:t>
              </a:r>
              <a:r>
                <a:rPr lang="en-US" altLang="zh-CN" sz="2400" b="1" dirty="0" smtClean="0">
                  <a:latin typeface="等线" panose="02010600030101010101" charset="-122"/>
                  <a:ea typeface="等线" panose="02010600030101010101" charset="-122"/>
                  <a:cs typeface="等线" panose="02010600030101010101" charset="-122"/>
                </a:rPr>
                <a:t>is </a:t>
              </a:r>
              <a:r>
                <a:rPr lang="zh-CN" altLang="en-US" sz="2400" b="1" dirty="0" smtClean="0">
                  <a:latin typeface="等线" panose="02010600030101010101" charset="-122"/>
                  <a:ea typeface="等线" panose="02010600030101010101" charset="-122"/>
                  <a:cs typeface="等线" panose="02010600030101010101" charset="-122"/>
                </a:rPr>
                <a:t>major</a:t>
              </a:r>
              <a:r>
                <a:rPr lang="en-US" altLang="zh-CN" sz="2400" b="1" dirty="0" err="1" smtClean="0">
                  <a:latin typeface="等线" panose="02010600030101010101" charset="-122"/>
                  <a:ea typeface="等线" panose="02010600030101010101" charset="-122"/>
                  <a:cs typeface="等线" panose="02010600030101010101" charset="-122"/>
                </a:rPr>
                <a:t>ing</a:t>
              </a:r>
              <a:r>
                <a:rPr lang="zh-CN" altLang="en-US" sz="2400" b="1" dirty="0" smtClean="0">
                  <a:latin typeface="等线" panose="02010600030101010101" charset="-122"/>
                  <a:ea typeface="等线" panose="02010600030101010101" charset="-122"/>
                  <a:cs typeface="等线" panose="02010600030101010101" charset="-122"/>
                </a:rPr>
                <a:t> </a:t>
              </a:r>
              <a:r>
                <a:rPr lang="zh-CN" altLang="en-US" sz="2400" b="1" dirty="0">
                  <a:latin typeface="等线" panose="02010600030101010101" charset="-122"/>
                  <a:ea typeface="等线" panose="02010600030101010101" charset="-122"/>
                  <a:cs typeface="等线" panose="02010600030101010101" charset="-122"/>
                </a:rPr>
                <a:t>in clinical medicine.（　　）</a:t>
              </a:r>
              <a:endParaRPr lang="zh-CN" altLang="en-US" sz="2400" b="1" dirty="0">
                <a:latin typeface="等线" panose="02010600030101010101" charset="-122"/>
                <a:ea typeface="等线" panose="02010600030101010101" charset="-122"/>
                <a:cs typeface="等线" panose="02010600030101010101" charset="-122"/>
              </a:endParaRPr>
            </a:p>
            <a:p>
              <a:pPr fontAlgn="auto">
                <a:lnSpc>
                  <a:spcPct val="160000"/>
                </a:lnSpc>
              </a:pPr>
              <a:r>
                <a:rPr lang="zh-CN" altLang="en-US" sz="2400" b="1" dirty="0">
                  <a:latin typeface="等线" panose="02010600030101010101" charset="-122"/>
                  <a:ea typeface="等线" panose="02010600030101010101" charset="-122"/>
                  <a:cs typeface="等线" panose="02010600030101010101" charset="-122"/>
                </a:rPr>
                <a:t>（2）James wants to be a </a:t>
              </a:r>
              <a:r>
                <a:rPr lang="zh-CN" altLang="en-US" sz="2400" b="1" dirty="0" smtClean="0">
                  <a:latin typeface="等线" panose="02010600030101010101" charset="-122"/>
                  <a:ea typeface="等线" panose="02010600030101010101" charset="-122"/>
                  <a:cs typeface="等线" panose="02010600030101010101" charset="-122"/>
                </a:rPr>
                <a:t>doctor</a:t>
              </a:r>
              <a:r>
                <a:rPr lang="en-US" altLang="zh-CN" sz="2400" b="1" dirty="0" smtClean="0">
                  <a:latin typeface="等线" panose="02010600030101010101" charset="-122"/>
                  <a:ea typeface="等线" panose="02010600030101010101" charset="-122"/>
                  <a:cs typeface="等线" panose="02010600030101010101" charset="-122"/>
                </a:rPr>
                <a:t>,</a:t>
              </a:r>
              <a:r>
                <a:rPr lang="zh-CN" altLang="en-US" sz="2400" b="1" dirty="0" smtClean="0">
                  <a:latin typeface="等线" panose="02010600030101010101" charset="-122"/>
                  <a:ea typeface="等线" panose="02010600030101010101" charset="-122"/>
                  <a:cs typeface="等线" panose="02010600030101010101" charset="-122"/>
                </a:rPr>
                <a:t> </a:t>
              </a:r>
              <a:r>
                <a:rPr lang="zh-CN" altLang="en-US" sz="2400" b="1" dirty="0">
                  <a:latin typeface="等线" panose="02010600030101010101" charset="-122"/>
                  <a:ea typeface="等线" panose="02010600030101010101" charset="-122"/>
                  <a:cs typeface="等线" panose="02010600030101010101" charset="-122"/>
                </a:rPr>
                <a:t>no matter how hard it will be.（　　）</a:t>
              </a:r>
              <a:endParaRPr lang="zh-CN" altLang="en-US" sz="2400" b="1" dirty="0">
                <a:latin typeface="等线" panose="02010600030101010101" charset="-122"/>
                <a:ea typeface="等线" panose="02010600030101010101" charset="-122"/>
                <a:cs typeface="等线" panose="02010600030101010101" charset="-122"/>
              </a:endParaRPr>
            </a:p>
            <a:p>
              <a:pPr fontAlgn="auto">
                <a:lnSpc>
                  <a:spcPct val="160000"/>
                </a:lnSpc>
              </a:pPr>
              <a:r>
                <a:rPr lang="zh-CN" altLang="en-US" sz="2400" b="1" dirty="0">
                  <a:latin typeface="等线" panose="02010600030101010101" charset="-122"/>
                  <a:ea typeface="等线" panose="02010600030101010101" charset="-122"/>
                  <a:cs typeface="等线" panose="02010600030101010101" charset="-122"/>
                </a:rPr>
                <a:t>（3）It takes a lot of training and practice to be a good doctor.（　　）</a:t>
              </a:r>
              <a:endParaRPr lang="zh-CN" altLang="en-US" sz="2400" b="1" dirty="0">
                <a:latin typeface="等线" panose="02010600030101010101" charset="-122"/>
                <a:ea typeface="等线" panose="02010600030101010101" charset="-122"/>
                <a:cs typeface="等线" panose="02010600030101010101" charset="-122"/>
              </a:endParaRPr>
            </a:p>
            <a:p>
              <a:pPr fontAlgn="auto">
                <a:lnSpc>
                  <a:spcPct val="160000"/>
                </a:lnSpc>
              </a:pPr>
              <a:r>
                <a:rPr lang="zh-CN" altLang="en-US" sz="2400" b="1" dirty="0">
                  <a:latin typeface="等线" panose="02010600030101010101" charset="-122"/>
                  <a:ea typeface="等线" panose="02010600030101010101" charset="-122"/>
                  <a:cs typeface="等线" panose="02010600030101010101" charset="-122"/>
                </a:rPr>
                <a:t>（4）Doctors help people and make a difference in </a:t>
              </a:r>
              <a:r>
                <a:rPr lang="en-US" altLang="zh-CN" sz="2400" b="1" dirty="0" smtClean="0">
                  <a:latin typeface="等线" panose="02010600030101010101" charset="-122"/>
                  <a:ea typeface="等线" panose="02010600030101010101" charset="-122"/>
                  <a:cs typeface="等线" panose="02010600030101010101" charset="-122"/>
                </a:rPr>
                <a:t>their</a:t>
              </a:r>
              <a:r>
                <a:rPr lang="zh-CN" altLang="en-US" sz="2400" b="1" dirty="0" smtClean="0">
                  <a:latin typeface="等线" panose="02010600030101010101" charset="-122"/>
                  <a:ea typeface="等线" panose="02010600030101010101" charset="-122"/>
                  <a:cs typeface="等线" panose="02010600030101010101" charset="-122"/>
                </a:rPr>
                <a:t> </a:t>
              </a:r>
              <a:r>
                <a:rPr lang="zh-CN" altLang="en-US" sz="2400" b="1" dirty="0">
                  <a:latin typeface="等线" panose="02010600030101010101" charset="-122"/>
                  <a:ea typeface="等线" panose="02010600030101010101" charset="-122"/>
                  <a:cs typeface="等线" panose="02010600030101010101" charset="-122"/>
                </a:rPr>
                <a:t>lives.（　　）</a:t>
              </a:r>
              <a:endParaRPr lang="zh-CN" altLang="en-US" sz="2400" b="1" dirty="0">
                <a:latin typeface="等线" panose="02010600030101010101" charset="-122"/>
                <a:ea typeface="等线" panose="02010600030101010101" charset="-122"/>
                <a:cs typeface="等线" panose="02010600030101010101" charset="-122"/>
              </a:endParaRPr>
            </a:p>
            <a:p>
              <a:pPr fontAlgn="auto">
                <a:lnSpc>
                  <a:spcPct val="160000"/>
                </a:lnSpc>
              </a:pPr>
              <a:r>
                <a:rPr lang="zh-CN" altLang="en-US" sz="2400" b="1" dirty="0">
                  <a:latin typeface="等线" panose="02010600030101010101" charset="-122"/>
                  <a:ea typeface="等线" panose="02010600030101010101" charset="-122"/>
                  <a:cs typeface="等线" panose="02010600030101010101" charset="-122"/>
                </a:rPr>
                <a:t>（5）James only has one role model.（　　）</a:t>
              </a:r>
              <a:endParaRPr lang="zh-CN" altLang="en-US" sz="2400" b="1" dirty="0">
                <a:latin typeface="等线" panose="02010600030101010101" charset="-122"/>
                <a:ea typeface="等线" panose="02010600030101010101" charset="-122"/>
                <a:cs typeface="等线" panose="02010600030101010101" charset="-122"/>
              </a:endParaRPr>
            </a:p>
          </p:txBody>
        </p:sp>
      </p:grpSp>
      <p:sp>
        <p:nvSpPr>
          <p:cNvPr id="30" name="文本框 29"/>
          <p:cNvSpPr txBox="1"/>
          <p:nvPr/>
        </p:nvSpPr>
        <p:spPr>
          <a:xfrm>
            <a:off x="7249160" y="3186430"/>
            <a:ext cx="461010" cy="460375"/>
          </a:xfrm>
          <a:prstGeom prst="rect">
            <a:avLst/>
          </a:prstGeom>
          <a:noFill/>
        </p:spPr>
        <p:txBody>
          <a:bodyPr wrap="square" rtlCol="0">
            <a:spAutoFit/>
          </a:bodyPr>
          <a:lstStyle/>
          <a:p>
            <a:pPr algn="l"/>
            <a:r>
              <a:rPr lang="en-US" altLang="zh-CN" sz="2400" b="1" dirty="0">
                <a:solidFill>
                  <a:srgbClr val="FF0000"/>
                </a:solidFill>
                <a:latin typeface="等线" panose="02010600030101010101" charset="-122"/>
                <a:ea typeface="等线" panose="02010600030101010101" charset="-122"/>
                <a:cs typeface="等线" panose="02010600030101010101" charset="-122"/>
                <a:sym typeface="+mn-ea"/>
              </a:rPr>
              <a:t>F</a:t>
            </a:r>
            <a:endParaRPr lang="zh-CN" altLang="en-US" sz="2400" dirty="0"/>
          </a:p>
        </p:txBody>
      </p:sp>
      <p:sp>
        <p:nvSpPr>
          <p:cNvPr id="32" name="文本框 31"/>
          <p:cNvSpPr txBox="1"/>
          <p:nvPr/>
        </p:nvSpPr>
        <p:spPr>
          <a:xfrm>
            <a:off x="10052050" y="3783330"/>
            <a:ext cx="461010" cy="460375"/>
          </a:xfrm>
          <a:prstGeom prst="rect">
            <a:avLst/>
          </a:prstGeom>
          <a:noFill/>
        </p:spPr>
        <p:txBody>
          <a:bodyPr wrap="square" rtlCol="0">
            <a:spAutoFit/>
          </a:bodyPr>
          <a:lstStyle/>
          <a:p>
            <a:pPr algn="l"/>
            <a:r>
              <a:rPr lang="en-US" altLang="zh-CN" sz="2400" b="1">
                <a:solidFill>
                  <a:srgbClr val="FF0000"/>
                </a:solidFill>
                <a:latin typeface="等线" panose="02010600030101010101" charset="-122"/>
                <a:ea typeface="等线" panose="02010600030101010101" charset="-122"/>
                <a:cs typeface="等线" panose="02010600030101010101" charset="-122"/>
                <a:sym typeface="+mn-ea"/>
              </a:rPr>
              <a:t>T</a:t>
            </a:r>
            <a:endParaRPr lang="zh-CN" altLang="en-US" sz="2400"/>
          </a:p>
        </p:txBody>
      </p:sp>
      <p:sp>
        <p:nvSpPr>
          <p:cNvPr id="33" name="文本框 32"/>
          <p:cNvSpPr txBox="1"/>
          <p:nvPr/>
        </p:nvSpPr>
        <p:spPr>
          <a:xfrm>
            <a:off x="10052050" y="4293870"/>
            <a:ext cx="461010" cy="460375"/>
          </a:xfrm>
          <a:prstGeom prst="rect">
            <a:avLst/>
          </a:prstGeom>
          <a:noFill/>
        </p:spPr>
        <p:txBody>
          <a:bodyPr wrap="square" rtlCol="0">
            <a:spAutoFit/>
          </a:bodyPr>
          <a:lstStyle/>
          <a:p>
            <a:pPr algn="l"/>
            <a:r>
              <a:rPr lang="en-US" altLang="zh-CN" sz="2400" b="1">
                <a:solidFill>
                  <a:srgbClr val="FF0000"/>
                </a:solidFill>
              </a:rPr>
              <a:t>T</a:t>
            </a:r>
            <a:endParaRPr lang="en-US" altLang="zh-CN" sz="2400" b="1">
              <a:solidFill>
                <a:srgbClr val="FF0000"/>
              </a:solidFill>
            </a:endParaRPr>
          </a:p>
        </p:txBody>
      </p:sp>
      <p:sp>
        <p:nvSpPr>
          <p:cNvPr id="34" name="文本框 33"/>
          <p:cNvSpPr txBox="1"/>
          <p:nvPr/>
        </p:nvSpPr>
        <p:spPr>
          <a:xfrm>
            <a:off x="9895205" y="4927600"/>
            <a:ext cx="461010" cy="460375"/>
          </a:xfrm>
          <a:prstGeom prst="rect">
            <a:avLst/>
          </a:prstGeom>
          <a:noFill/>
        </p:spPr>
        <p:txBody>
          <a:bodyPr wrap="square" rtlCol="0">
            <a:spAutoFit/>
          </a:bodyPr>
          <a:lstStyle/>
          <a:p>
            <a:pPr algn="l"/>
            <a:r>
              <a:rPr lang="en-US" altLang="zh-CN" sz="2400" b="1" dirty="0">
                <a:solidFill>
                  <a:srgbClr val="FF0000"/>
                </a:solidFill>
              </a:rPr>
              <a:t>T</a:t>
            </a:r>
            <a:endParaRPr lang="en-US" altLang="zh-CN" sz="2400" b="1" dirty="0">
              <a:solidFill>
                <a:srgbClr val="FF0000"/>
              </a:solidFill>
            </a:endParaRPr>
          </a:p>
        </p:txBody>
      </p:sp>
      <p:sp>
        <p:nvSpPr>
          <p:cNvPr id="35" name="文本框 34"/>
          <p:cNvSpPr txBox="1"/>
          <p:nvPr/>
        </p:nvSpPr>
        <p:spPr>
          <a:xfrm>
            <a:off x="6424295" y="5485130"/>
            <a:ext cx="461010" cy="460375"/>
          </a:xfrm>
          <a:prstGeom prst="rect">
            <a:avLst/>
          </a:prstGeom>
          <a:noFill/>
        </p:spPr>
        <p:txBody>
          <a:bodyPr wrap="square" rtlCol="0">
            <a:spAutoFit/>
          </a:bodyPr>
          <a:lstStyle/>
          <a:p>
            <a:pPr algn="l"/>
            <a:r>
              <a:rPr lang="en-US" altLang="zh-CN" sz="2400" b="1">
                <a:solidFill>
                  <a:srgbClr val="FF0000"/>
                </a:solidFill>
                <a:latin typeface="等线" panose="02010600030101010101" charset="-122"/>
                <a:ea typeface="等线" panose="02010600030101010101" charset="-122"/>
                <a:cs typeface="等线" panose="02010600030101010101" charset="-122"/>
                <a:sym typeface="+mn-ea"/>
              </a:rPr>
              <a:t>F</a:t>
            </a:r>
            <a:endParaRPr lang="zh-CN" altLang="en-US" sz="2400"/>
          </a:p>
        </p:txBody>
      </p:sp>
      <p:sp>
        <p:nvSpPr>
          <p:cNvPr id="19" name="矩形: 圆角 38"/>
          <p:cNvSpPr/>
          <p:nvPr>
            <p:custDataLst>
              <p:tags r:id="rId8"/>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9"/>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10"/>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1"/>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2"/>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3"/>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4"/>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5"/>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6"/>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7"/>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18"/>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19"/>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0"/>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1"/>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6" name="矩形 5"/>
          <p:cNvSpPr/>
          <p:nvPr/>
        </p:nvSpPr>
        <p:spPr>
          <a:xfrm>
            <a:off x="1228725" y="1243330"/>
            <a:ext cx="8089900" cy="90043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44500" y="1057910"/>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44500" y="140652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2</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12" name="文本框 11"/>
          <p:cNvSpPr txBox="1"/>
          <p:nvPr/>
        </p:nvSpPr>
        <p:spPr>
          <a:xfrm>
            <a:off x="1692910" y="1313815"/>
            <a:ext cx="7296785" cy="82994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Listen to the dialogue and decide whether the following statements are True (T) or False (F).</a:t>
            </a:r>
            <a:endParaRPr lang="en-US" altLang="zh-CN" sz="2400" b="1" dirty="0"/>
          </a:p>
        </p:txBody>
      </p:sp>
      <p:pic>
        <p:nvPicPr>
          <p:cNvPr id="36" name="图片 35" descr="303b333635393338343bb6fabbfa">
            <a:hlinkClick r:id="rId22" action="ppaction://hlinkfile"/>
          </p:cNvPr>
          <p:cNvPicPr>
            <a:picLocks noChangeAspect="1"/>
          </p:cNvPicPr>
          <p:nvPr/>
        </p:nvPicPr>
        <p:blipFill>
          <a:blip r:embed="rId23"/>
          <a:stretch>
            <a:fillRect/>
          </a:stretch>
        </p:blipFill>
        <p:spPr>
          <a:xfrm>
            <a:off x="9780905" y="1406525"/>
            <a:ext cx="551815" cy="551815"/>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p:tgtEl>
                                          <p:spTgt spid="30"/>
                                        </p:tgtEl>
                                        <p:attrNameLst>
                                          <p:attrName>ppt_y</p:attrName>
                                        </p:attrNameLst>
                                      </p:cBhvr>
                                      <p:tavLst>
                                        <p:tav tm="0">
                                          <p:val>
                                            <p:strVal val="#ppt_y+#ppt_h*1.125000"/>
                                          </p:val>
                                        </p:tav>
                                        <p:tav tm="100000">
                                          <p:val>
                                            <p:strVal val="#ppt_y"/>
                                          </p:val>
                                        </p:tav>
                                      </p:tavLst>
                                    </p:anim>
                                    <p:animEffect transition="in" filter="wipe(up)">
                                      <p:cBhvr>
                                        <p:cTn id="8" dur="500"/>
                                        <p:tgtEl>
                                          <p:spTgt spid="3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p:tgtEl>
                                          <p:spTgt spid="32"/>
                                        </p:tgtEl>
                                        <p:attrNameLst>
                                          <p:attrName>ppt_y</p:attrName>
                                        </p:attrNameLst>
                                      </p:cBhvr>
                                      <p:tavLst>
                                        <p:tav tm="0">
                                          <p:val>
                                            <p:strVal val="#ppt_y+#ppt_h*1.125000"/>
                                          </p:val>
                                        </p:tav>
                                        <p:tav tm="100000">
                                          <p:val>
                                            <p:strVal val="#ppt_y"/>
                                          </p:val>
                                        </p:tav>
                                      </p:tavLst>
                                    </p:anim>
                                    <p:animEffect transition="in" filter="wipe(up)">
                                      <p:cBhvr>
                                        <p:cTn id="14" dur="500"/>
                                        <p:tgtEl>
                                          <p:spTgt spid="3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p:tgtEl>
                                          <p:spTgt spid="34"/>
                                        </p:tgtEl>
                                        <p:attrNameLst>
                                          <p:attrName>ppt_y</p:attrName>
                                        </p:attrNameLst>
                                      </p:cBhvr>
                                      <p:tavLst>
                                        <p:tav tm="0">
                                          <p:val>
                                            <p:strVal val="#ppt_y+#ppt_h*1.125000"/>
                                          </p:val>
                                        </p:tav>
                                        <p:tav tm="100000">
                                          <p:val>
                                            <p:strVal val="#ppt_y"/>
                                          </p:val>
                                        </p:tav>
                                      </p:tavLst>
                                    </p:anim>
                                    <p:animEffect transition="in" filter="wipe(up)">
                                      <p:cBhvr>
                                        <p:cTn id="26" dur="50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ppt_y</p:attrName>
                                        </p:attrNameLst>
                                      </p:cBhvr>
                                      <p:tavLst>
                                        <p:tav tm="0">
                                          <p:val>
                                            <p:strVal val="#ppt_y+#ppt_h*1.125000"/>
                                          </p:val>
                                        </p:tav>
                                        <p:tav tm="100000">
                                          <p:val>
                                            <p:strVal val="#ppt_y"/>
                                          </p:val>
                                        </p:tav>
                                      </p:tavLst>
                                    </p:anim>
                                    <p:animEffect transition="in" filter="wipe(up)">
                                      <p:cBhvr>
                                        <p:cTn id="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2" name="矩形 21"/>
          <p:cNvSpPr/>
          <p:nvPr/>
        </p:nvSpPr>
        <p:spPr>
          <a:xfrm>
            <a:off x="1379855" y="1508760"/>
            <a:ext cx="7669530" cy="70294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95630" y="116014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1" name="文本框 20"/>
          <p:cNvSpPr txBox="1"/>
          <p:nvPr/>
        </p:nvSpPr>
        <p:spPr>
          <a:xfrm>
            <a:off x="584835" y="1515744"/>
            <a:ext cx="1299210" cy="460375"/>
          </a:xfrm>
          <a:prstGeom prst="rect">
            <a:avLst/>
          </a:prstGeom>
          <a:noFill/>
        </p:spPr>
        <p:txBody>
          <a:bodyPr wrap="square" rtlCol="0">
            <a:spAutoFit/>
          </a:bodyPr>
          <a:lstStyle/>
          <a:p>
            <a:r>
              <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3</a:t>
            </a:r>
            <a:endPar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37055" y="1568449"/>
            <a:ext cx="7202170" cy="46037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Listen to the dialogue again and fill in the blanks.</a:t>
            </a:r>
            <a:endParaRPr lang="en-US" altLang="zh-CN" sz="2400" b="1" dirty="0"/>
          </a:p>
        </p:txBody>
      </p:sp>
      <p:pic>
        <p:nvPicPr>
          <p:cNvPr id="36" name="图片 35" descr="303b333635393338343bb6fabbfa">
            <a:hlinkClick r:id="rId7" action="ppaction://hlinkfile"/>
          </p:cNvPr>
          <p:cNvPicPr>
            <a:picLocks noChangeAspect="1"/>
          </p:cNvPicPr>
          <p:nvPr/>
        </p:nvPicPr>
        <p:blipFill>
          <a:blip r:embed="rId8"/>
          <a:stretch>
            <a:fillRect/>
          </a:stretch>
        </p:blipFill>
        <p:spPr>
          <a:xfrm>
            <a:off x="9259252" y="1568448"/>
            <a:ext cx="551815" cy="551815"/>
          </a:xfrm>
          <a:prstGeom prst="rect">
            <a:avLst/>
          </a:prstGeom>
        </p:spPr>
      </p:pic>
      <p:sp>
        <p:nvSpPr>
          <p:cNvPr id="24"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0"/>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3"/>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6"/>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7"/>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2"/>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6" name="矩形 5"/>
          <p:cNvSpPr/>
          <p:nvPr>
            <p:custDataLst>
              <p:tags r:id="rId23"/>
            </p:custDataLst>
          </p:nvPr>
        </p:nvSpPr>
        <p:spPr>
          <a:xfrm>
            <a:off x="327025" y="2348865"/>
            <a:ext cx="11455400" cy="4368165"/>
          </a:xfrm>
          <a:prstGeom prst="rect">
            <a:avLst/>
          </a:prstGeom>
          <a:noFill/>
          <a:ln w="1270">
            <a:solidFill>
              <a:srgbClr val="1E6BC5">
                <a:lumMod val="60000"/>
                <a:lumOff val="40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ndParaRPr>
          </a:p>
        </p:txBody>
      </p:sp>
      <p:sp>
        <p:nvSpPr>
          <p:cNvPr id="11" name="文本框 10"/>
          <p:cNvSpPr txBox="1"/>
          <p:nvPr/>
        </p:nvSpPr>
        <p:spPr>
          <a:xfrm>
            <a:off x="595630" y="2521585"/>
            <a:ext cx="10807700" cy="4461510"/>
          </a:xfrm>
          <a:prstGeom prst="rect">
            <a:avLst/>
          </a:prstGeom>
          <a:noFill/>
        </p:spPr>
        <p:txBody>
          <a:bodyPr wrap="square" rtlCol="0">
            <a:spAutoFit/>
          </a:bodyPr>
          <a:lstStyle/>
          <a:p>
            <a:pPr>
              <a:lnSpc>
                <a:spcPct val="130000"/>
              </a:lnSpc>
            </a:pPr>
            <a:r>
              <a:rPr lang="zh-CN" altLang="en-US" sz="2000" b="1" dirty="0">
                <a:solidFill>
                  <a:schemeClr val="bg2">
                    <a:lumMod val="50000"/>
                  </a:schemeClr>
                </a:solidFill>
              </a:rPr>
              <a:t>Becky: Hi, James, what’s your </a:t>
            </a:r>
            <a:r>
              <a:rPr lang="zh-CN" altLang="en-US" sz="2000" b="1" u="sng" dirty="0">
                <a:solidFill>
                  <a:schemeClr val="bg2">
                    <a:lumMod val="50000"/>
                  </a:schemeClr>
                </a:solidFill>
              </a:rPr>
              <a:t>  </a:t>
            </a:r>
            <a:r>
              <a:rPr lang="en-US" altLang="zh-CN" sz="2000" b="1" u="sng" dirty="0">
                <a:solidFill>
                  <a:schemeClr val="bg2">
                    <a:lumMod val="50000"/>
                  </a:schemeClr>
                </a:solidFill>
              </a:rPr>
              <a:t>       </a:t>
            </a:r>
            <a:r>
              <a:rPr lang="zh-CN" altLang="en-US" sz="2000" b="1" u="sng" dirty="0">
                <a:solidFill>
                  <a:schemeClr val="bg2">
                    <a:lumMod val="50000"/>
                  </a:schemeClr>
                </a:solidFill>
              </a:rPr>
              <a:t>  (1)  </a:t>
            </a:r>
            <a:r>
              <a:rPr lang="en-US" altLang="zh-CN" sz="2000" b="1" u="sng" dirty="0">
                <a:solidFill>
                  <a:schemeClr val="bg2">
                    <a:lumMod val="50000"/>
                  </a:schemeClr>
                </a:solidFill>
              </a:rPr>
              <a:t>     </a:t>
            </a:r>
            <a:r>
              <a:rPr lang="zh-CN" altLang="en-US" sz="2000" b="1" u="sng" dirty="0">
                <a:solidFill>
                  <a:schemeClr val="bg2">
                    <a:lumMod val="50000"/>
                  </a:schemeClr>
                </a:solidFill>
              </a:rPr>
              <a:t>  </a:t>
            </a:r>
            <a:r>
              <a:rPr lang="zh-CN" altLang="en-US" sz="2000" b="1" dirty="0">
                <a:solidFill>
                  <a:schemeClr val="bg2">
                    <a:lumMod val="50000"/>
                  </a:schemeClr>
                </a:solidFill>
              </a:rPr>
              <a:t> in college? </a:t>
            </a:r>
            <a:endParaRPr lang="zh-CN" altLang="en-US" sz="2000" b="1" dirty="0">
              <a:solidFill>
                <a:schemeClr val="bg2">
                  <a:lumMod val="50000"/>
                </a:schemeClr>
              </a:solidFill>
            </a:endParaRPr>
          </a:p>
          <a:p>
            <a:pPr>
              <a:lnSpc>
                <a:spcPct val="130000"/>
              </a:lnSpc>
            </a:pPr>
            <a:r>
              <a:rPr lang="zh-CN" altLang="en-US" sz="2000" b="1" dirty="0">
                <a:solidFill>
                  <a:schemeClr val="accent6"/>
                </a:solidFill>
              </a:rPr>
              <a:t>James: Hello, Becky. </a:t>
            </a:r>
            <a:r>
              <a:rPr lang="zh-CN" altLang="en-US" sz="2000" b="1" dirty="0" smtClean="0">
                <a:solidFill>
                  <a:schemeClr val="accent6"/>
                </a:solidFill>
              </a:rPr>
              <a:t>I</a:t>
            </a:r>
            <a:r>
              <a:rPr lang="en-US" altLang="zh-CN" sz="2000" b="1" dirty="0" smtClean="0">
                <a:solidFill>
                  <a:schemeClr val="accent6"/>
                </a:solidFill>
              </a:rPr>
              <a:t>’m</a:t>
            </a:r>
            <a:r>
              <a:rPr lang="zh-CN" altLang="en-US" sz="2000" b="1" dirty="0" smtClean="0">
                <a:solidFill>
                  <a:schemeClr val="accent6"/>
                </a:solidFill>
              </a:rPr>
              <a:t> major</a:t>
            </a:r>
            <a:r>
              <a:rPr lang="en-US" altLang="zh-CN" sz="2000" b="1" dirty="0" err="1" smtClean="0">
                <a:solidFill>
                  <a:schemeClr val="accent6"/>
                </a:solidFill>
              </a:rPr>
              <a:t>ing</a:t>
            </a:r>
            <a:r>
              <a:rPr lang="zh-CN" altLang="en-US" sz="2000" b="1" dirty="0" smtClean="0">
                <a:solidFill>
                  <a:schemeClr val="accent6"/>
                </a:solidFill>
              </a:rPr>
              <a:t> </a:t>
            </a:r>
            <a:r>
              <a:rPr lang="zh-CN" altLang="en-US" sz="2000" b="1" dirty="0">
                <a:solidFill>
                  <a:schemeClr val="accent6"/>
                </a:solidFill>
              </a:rPr>
              <a:t>in clinical medicine. </a:t>
            </a:r>
            <a:endParaRPr lang="zh-CN" altLang="en-US" sz="2000" b="1" dirty="0">
              <a:solidFill>
                <a:schemeClr val="accent6"/>
              </a:solidFill>
            </a:endParaRPr>
          </a:p>
          <a:p>
            <a:pPr>
              <a:lnSpc>
                <a:spcPct val="130000"/>
              </a:lnSpc>
            </a:pPr>
            <a:r>
              <a:rPr lang="zh-CN" altLang="en-US" sz="2000" b="1" dirty="0">
                <a:solidFill>
                  <a:schemeClr val="bg2">
                    <a:lumMod val="50000"/>
                  </a:schemeClr>
                </a:solidFill>
              </a:rPr>
              <a:t>Becky: Why did you choose this major? It’s difficult to be an excellent </a:t>
            </a:r>
            <a:r>
              <a:rPr lang="zh-CN" altLang="en-US" sz="2000" b="1" u="sng" dirty="0">
                <a:solidFill>
                  <a:schemeClr val="bg2">
                    <a:lumMod val="50000"/>
                  </a:schemeClr>
                </a:solidFill>
              </a:rPr>
              <a:t>  </a:t>
            </a:r>
            <a:r>
              <a:rPr lang="en-US" altLang="zh-CN" sz="2000" b="1" u="sng" dirty="0">
                <a:solidFill>
                  <a:schemeClr val="bg2">
                    <a:lumMod val="50000"/>
                  </a:schemeClr>
                </a:solidFill>
              </a:rPr>
              <a:t>    </a:t>
            </a:r>
            <a:r>
              <a:rPr lang="zh-CN" altLang="en-US" sz="2000" b="1" u="sng" dirty="0">
                <a:solidFill>
                  <a:schemeClr val="bg2">
                    <a:lumMod val="50000"/>
                  </a:schemeClr>
                </a:solidFill>
              </a:rPr>
              <a:t>   (2)  </a:t>
            </a:r>
            <a:r>
              <a:rPr lang="en-US" altLang="zh-CN" sz="2000" b="1" u="sng" dirty="0">
                <a:solidFill>
                  <a:schemeClr val="bg2">
                    <a:lumMod val="50000"/>
                  </a:schemeClr>
                </a:solidFill>
              </a:rPr>
              <a:t>   </a:t>
            </a:r>
            <a:r>
              <a:rPr lang="zh-CN" altLang="en-US" sz="2000" b="1" u="sng" dirty="0">
                <a:solidFill>
                  <a:schemeClr val="bg2">
                    <a:lumMod val="50000"/>
                  </a:schemeClr>
                </a:solidFill>
              </a:rPr>
              <a:t>   </a:t>
            </a:r>
            <a:r>
              <a:rPr lang="zh-CN" altLang="en-US" sz="2000" b="1" dirty="0">
                <a:solidFill>
                  <a:schemeClr val="bg2">
                    <a:lumMod val="50000"/>
                  </a:schemeClr>
                </a:solidFill>
              </a:rPr>
              <a:t> and the work is hard. It takes a lot of training and practice to do the work well. </a:t>
            </a:r>
            <a:endParaRPr lang="zh-CN" altLang="en-US" sz="2000" b="1" dirty="0">
              <a:solidFill>
                <a:schemeClr val="bg2">
                  <a:lumMod val="50000"/>
                </a:schemeClr>
              </a:solidFill>
            </a:endParaRPr>
          </a:p>
          <a:p>
            <a:pPr>
              <a:lnSpc>
                <a:spcPct val="130000"/>
              </a:lnSpc>
            </a:pPr>
            <a:r>
              <a:rPr lang="zh-CN" altLang="en-US" sz="2000" b="1" dirty="0">
                <a:solidFill>
                  <a:schemeClr val="accent6"/>
                </a:solidFill>
              </a:rPr>
              <a:t>James: Doctors can help people and </a:t>
            </a:r>
            <a:r>
              <a:rPr lang="zh-CN" altLang="en-US" sz="2000" b="1" u="sng" dirty="0">
                <a:solidFill>
                  <a:schemeClr val="accent6"/>
                </a:solidFill>
              </a:rPr>
              <a:t>   </a:t>
            </a:r>
            <a:r>
              <a:rPr lang="en-US" altLang="zh-CN" sz="2000" b="1" u="sng" dirty="0">
                <a:solidFill>
                  <a:schemeClr val="accent6"/>
                </a:solidFill>
              </a:rPr>
              <a:t>             </a:t>
            </a:r>
            <a:r>
              <a:rPr lang="zh-CN" altLang="en-US" sz="2000" b="1" u="sng" dirty="0">
                <a:solidFill>
                  <a:schemeClr val="accent6"/>
                </a:solidFill>
              </a:rPr>
              <a:t> (3) </a:t>
            </a:r>
            <a:r>
              <a:rPr lang="en-US" altLang="zh-CN" sz="2000" b="1" u="sng" dirty="0">
                <a:solidFill>
                  <a:schemeClr val="accent6"/>
                </a:solidFill>
              </a:rPr>
              <a:t>     </a:t>
            </a:r>
            <a:r>
              <a:rPr lang="zh-CN" altLang="en-US" sz="2000" b="1" u="sng" dirty="0">
                <a:solidFill>
                  <a:schemeClr val="accent6"/>
                </a:solidFill>
              </a:rPr>
              <a:t> </a:t>
            </a:r>
            <a:r>
              <a:rPr lang="en-US" altLang="zh-CN" sz="2000" b="1" u="sng" dirty="0">
                <a:solidFill>
                  <a:schemeClr val="accent6"/>
                </a:solidFill>
              </a:rPr>
              <a:t>     </a:t>
            </a:r>
            <a:r>
              <a:rPr lang="zh-CN" altLang="en-US" sz="2000" b="1" u="sng" dirty="0">
                <a:solidFill>
                  <a:schemeClr val="accent6"/>
                </a:solidFill>
              </a:rPr>
              <a:t>  </a:t>
            </a:r>
            <a:r>
              <a:rPr lang="en-US" altLang="zh-CN" sz="2000" b="1" u="sng" dirty="0">
                <a:solidFill>
                  <a:schemeClr val="accent6"/>
                </a:solidFill>
              </a:rPr>
              <a:t>    </a:t>
            </a:r>
            <a:r>
              <a:rPr lang="zh-CN" altLang="en-US" sz="2000" b="1" u="sng" dirty="0">
                <a:solidFill>
                  <a:schemeClr val="accent6"/>
                </a:solidFill>
              </a:rPr>
              <a:t> </a:t>
            </a:r>
            <a:r>
              <a:rPr lang="zh-CN" altLang="en-US" sz="2000" b="1" dirty="0">
                <a:solidFill>
                  <a:schemeClr val="accent6"/>
                </a:solidFill>
              </a:rPr>
              <a:t> in people’s lives. I want to be a good </a:t>
            </a:r>
            <a:r>
              <a:rPr lang="zh-CN" altLang="en-US" sz="2000" b="1" dirty="0" smtClean="0">
                <a:solidFill>
                  <a:schemeClr val="accent6"/>
                </a:solidFill>
              </a:rPr>
              <a:t>doctor</a:t>
            </a:r>
            <a:r>
              <a:rPr lang="en-US" altLang="zh-CN" sz="2000" b="1" dirty="0" smtClean="0">
                <a:solidFill>
                  <a:schemeClr val="accent6"/>
                </a:solidFill>
              </a:rPr>
              <a:t>,</a:t>
            </a:r>
            <a:r>
              <a:rPr lang="zh-CN" altLang="en-US" sz="2000" b="1" dirty="0" smtClean="0">
                <a:solidFill>
                  <a:schemeClr val="accent6"/>
                </a:solidFill>
              </a:rPr>
              <a:t> </a:t>
            </a:r>
            <a:r>
              <a:rPr lang="zh-CN" altLang="en-US" sz="2000" b="1" dirty="0">
                <a:solidFill>
                  <a:schemeClr val="accent6"/>
                </a:solidFill>
              </a:rPr>
              <a:t>no matter how hard it will be. </a:t>
            </a:r>
            <a:endParaRPr lang="zh-CN" altLang="en-US" sz="2000" b="1" dirty="0">
              <a:solidFill>
                <a:schemeClr val="accent6"/>
              </a:solidFill>
            </a:endParaRPr>
          </a:p>
          <a:p>
            <a:pPr>
              <a:lnSpc>
                <a:spcPct val="130000"/>
              </a:lnSpc>
            </a:pPr>
            <a:r>
              <a:rPr lang="zh-CN" altLang="en-US" sz="2000" b="1" dirty="0">
                <a:solidFill>
                  <a:schemeClr val="bg2">
                    <a:lumMod val="50000"/>
                  </a:schemeClr>
                </a:solidFill>
              </a:rPr>
              <a:t>Becky: Which doctor do you admire most?</a:t>
            </a:r>
            <a:endParaRPr lang="zh-CN" altLang="en-US" sz="2000" b="1" dirty="0">
              <a:solidFill>
                <a:schemeClr val="bg2">
                  <a:lumMod val="50000"/>
                </a:schemeClr>
              </a:solidFill>
            </a:endParaRPr>
          </a:p>
          <a:p>
            <a:pPr algn="l">
              <a:lnSpc>
                <a:spcPct val="130000"/>
              </a:lnSpc>
              <a:buClrTx/>
              <a:buSzTx/>
              <a:buFontTx/>
            </a:pPr>
            <a:r>
              <a:rPr lang="zh-CN" altLang="en-US" sz="2000" b="1" dirty="0">
                <a:solidFill>
                  <a:schemeClr val="accent6"/>
                </a:solidFill>
              </a:rPr>
              <a:t>James: There are a great many doctors who </a:t>
            </a:r>
            <a:r>
              <a:rPr sz="2000" b="1">
                <a:solidFill>
                  <a:schemeClr val="accent6"/>
                </a:solidFill>
              </a:rPr>
              <a:t>cure various diseases</a:t>
            </a:r>
            <a:r>
              <a:rPr lang="zh-CN" altLang="en-US" sz="2000" b="1" dirty="0">
                <a:solidFill>
                  <a:schemeClr val="accent6"/>
                </a:solidFill>
              </a:rPr>
              <a:t> with love and devotion. They are all my </a:t>
            </a:r>
            <a:r>
              <a:rPr lang="zh-CN" altLang="en-US" sz="2000" b="1" u="sng" dirty="0">
                <a:solidFill>
                  <a:schemeClr val="accent6"/>
                </a:solidFill>
              </a:rPr>
              <a:t>    </a:t>
            </a:r>
            <a:r>
              <a:rPr lang="en-US" altLang="zh-CN" sz="2000" b="1" u="sng" dirty="0">
                <a:solidFill>
                  <a:schemeClr val="accent6"/>
                </a:solidFill>
              </a:rPr>
              <a:t>        </a:t>
            </a:r>
            <a:r>
              <a:rPr lang="zh-CN" altLang="en-US" sz="2000" b="1" u="sng" dirty="0">
                <a:solidFill>
                  <a:schemeClr val="accent6"/>
                </a:solidFill>
              </a:rPr>
              <a:t> (4)   </a:t>
            </a:r>
            <a:r>
              <a:rPr lang="en-US" altLang="zh-CN" sz="2000" b="1" u="sng" dirty="0">
                <a:solidFill>
                  <a:schemeClr val="accent6"/>
                </a:solidFill>
              </a:rPr>
              <a:t>         </a:t>
            </a:r>
            <a:r>
              <a:rPr lang="zh-CN" altLang="en-US" sz="2000" b="1" u="sng" dirty="0">
                <a:solidFill>
                  <a:schemeClr val="accent6"/>
                </a:solidFill>
              </a:rPr>
              <a:t>  </a:t>
            </a:r>
            <a:r>
              <a:rPr lang="zh-CN" altLang="en-US" sz="2000" b="1" dirty="0">
                <a:solidFill>
                  <a:schemeClr val="accent6"/>
                </a:solidFill>
              </a:rPr>
              <a:t>.</a:t>
            </a:r>
            <a:endParaRPr lang="zh-CN" altLang="en-US" sz="2000" b="1" dirty="0">
              <a:solidFill>
                <a:schemeClr val="accent6"/>
              </a:solidFill>
            </a:endParaRPr>
          </a:p>
          <a:p>
            <a:pPr>
              <a:lnSpc>
                <a:spcPct val="130000"/>
              </a:lnSpc>
            </a:pPr>
            <a:r>
              <a:rPr lang="zh-CN" altLang="en-US" sz="2000" b="1" dirty="0">
                <a:solidFill>
                  <a:schemeClr val="bg2">
                    <a:lumMod val="50000"/>
                  </a:schemeClr>
                </a:solidFill>
              </a:rPr>
              <a:t>Becky: </a:t>
            </a:r>
            <a:r>
              <a:rPr lang="zh-CN" altLang="en-US" sz="2000" b="1" dirty="0" smtClean="0">
                <a:solidFill>
                  <a:schemeClr val="bg2">
                    <a:lumMod val="50000"/>
                  </a:schemeClr>
                </a:solidFill>
              </a:rPr>
              <a:t>Great</a:t>
            </a:r>
            <a:r>
              <a:rPr lang="en-US" altLang="zh-CN" sz="2000" b="1" dirty="0" smtClean="0">
                <a:solidFill>
                  <a:schemeClr val="bg2">
                    <a:lumMod val="50000"/>
                  </a:schemeClr>
                </a:solidFill>
              </a:rPr>
              <a:t>.</a:t>
            </a:r>
            <a:r>
              <a:rPr lang="zh-CN" altLang="en-US" sz="2000" b="1" dirty="0" smtClean="0">
                <a:solidFill>
                  <a:schemeClr val="bg2">
                    <a:lumMod val="50000"/>
                  </a:schemeClr>
                </a:solidFill>
              </a:rPr>
              <a:t> </a:t>
            </a:r>
            <a:r>
              <a:rPr lang="en-US" altLang="zh-CN" sz="2000" b="1" dirty="0" smtClean="0">
                <a:solidFill>
                  <a:schemeClr val="bg2">
                    <a:lumMod val="50000"/>
                  </a:schemeClr>
                </a:solidFill>
              </a:rPr>
              <a:t>I </a:t>
            </a:r>
            <a:r>
              <a:rPr lang="zh-CN" altLang="en-US" sz="2000" b="1" dirty="0" smtClean="0">
                <a:solidFill>
                  <a:schemeClr val="bg2">
                    <a:lumMod val="50000"/>
                  </a:schemeClr>
                </a:solidFill>
              </a:rPr>
              <a:t>wish </a:t>
            </a:r>
            <a:r>
              <a:rPr lang="zh-CN" altLang="en-US" sz="2000" b="1" dirty="0">
                <a:solidFill>
                  <a:schemeClr val="bg2">
                    <a:lumMod val="50000"/>
                  </a:schemeClr>
                </a:solidFill>
              </a:rPr>
              <a:t>you a successful medical </a:t>
            </a:r>
            <a:r>
              <a:rPr lang="zh-CN" altLang="en-US" sz="2000" b="1" u="sng" dirty="0">
                <a:solidFill>
                  <a:schemeClr val="bg2">
                    <a:lumMod val="50000"/>
                  </a:schemeClr>
                </a:solidFill>
              </a:rPr>
              <a:t>    </a:t>
            </a:r>
            <a:r>
              <a:rPr lang="en-US" altLang="zh-CN" sz="2000" b="1" u="sng" dirty="0">
                <a:solidFill>
                  <a:schemeClr val="bg2">
                    <a:lumMod val="50000"/>
                  </a:schemeClr>
                </a:solidFill>
              </a:rPr>
              <a:t>       </a:t>
            </a:r>
            <a:r>
              <a:rPr lang="zh-CN" altLang="en-US" sz="2000" b="1" u="sng" dirty="0">
                <a:solidFill>
                  <a:schemeClr val="bg2">
                    <a:lumMod val="50000"/>
                  </a:schemeClr>
                </a:solidFill>
              </a:rPr>
              <a:t> (5)   </a:t>
            </a:r>
            <a:r>
              <a:rPr lang="en-US" altLang="zh-CN" sz="2000" b="1" u="sng" dirty="0">
                <a:solidFill>
                  <a:schemeClr val="bg2">
                    <a:lumMod val="50000"/>
                  </a:schemeClr>
                </a:solidFill>
              </a:rPr>
              <a:t>         </a:t>
            </a:r>
            <a:r>
              <a:rPr lang="zh-CN" altLang="en-US" sz="2000" b="1" u="sng" dirty="0">
                <a:solidFill>
                  <a:schemeClr val="bg2">
                    <a:lumMod val="50000"/>
                  </a:schemeClr>
                </a:solidFill>
              </a:rPr>
              <a:t>  </a:t>
            </a:r>
            <a:r>
              <a:rPr lang="zh-CN" altLang="en-US" sz="2000" b="1" dirty="0">
                <a:solidFill>
                  <a:schemeClr val="bg2">
                    <a:lumMod val="50000"/>
                  </a:schemeClr>
                </a:solidFill>
              </a:rPr>
              <a:t>.         </a:t>
            </a:r>
            <a:r>
              <a:rPr lang="zh-CN" altLang="en-US" sz="2000" b="1" u="sng" dirty="0">
                <a:solidFill>
                  <a:schemeClr val="bg2">
                    <a:lumMod val="50000"/>
                  </a:schemeClr>
                </a:solidFill>
              </a:rPr>
              <a:t>          </a:t>
            </a:r>
            <a:endParaRPr lang="zh-CN" altLang="en-US" sz="2000" b="1" u="sng" dirty="0">
              <a:solidFill>
                <a:schemeClr val="bg2">
                  <a:lumMod val="50000"/>
                </a:schemeClr>
              </a:solidFill>
            </a:endParaRPr>
          </a:p>
          <a:p>
            <a:pPr>
              <a:lnSpc>
                <a:spcPct val="120000"/>
              </a:lnSpc>
            </a:pPr>
            <a:endParaRPr lang="zh-CN" altLang="en-US" sz="2000" b="1" dirty="0">
              <a:solidFill>
                <a:schemeClr val="accent6"/>
              </a:solidFill>
            </a:endParaRPr>
          </a:p>
        </p:txBody>
      </p:sp>
      <p:sp>
        <p:nvSpPr>
          <p:cNvPr id="12" name="文本框 11"/>
          <p:cNvSpPr txBox="1"/>
          <p:nvPr/>
        </p:nvSpPr>
        <p:spPr>
          <a:xfrm>
            <a:off x="4602480" y="2521585"/>
            <a:ext cx="986790" cy="460375"/>
          </a:xfrm>
          <a:prstGeom prst="rect">
            <a:avLst/>
          </a:prstGeom>
          <a:solidFill>
            <a:schemeClr val="bg1"/>
          </a:solidFill>
        </p:spPr>
        <p:txBody>
          <a:bodyPr wrap="none" rtlCol="0">
            <a:spAutoFit/>
          </a:bodyPr>
          <a:lstStyle/>
          <a:p>
            <a:pPr algn="l"/>
            <a:r>
              <a:rPr lang="zh-CN" altLang="en-US" sz="2400" b="1">
                <a:solidFill>
                  <a:srgbClr val="FF0000"/>
                </a:solidFill>
                <a:latin typeface="等线" panose="02010600030101010101" charset="-122"/>
                <a:ea typeface="等线" panose="02010600030101010101" charset="-122"/>
                <a:sym typeface="+mn-ea"/>
              </a:rPr>
              <a:t>major</a:t>
            </a:r>
            <a:endParaRPr lang="zh-CN" altLang="en-US" sz="2400" b="1">
              <a:solidFill>
                <a:srgbClr val="FF0000"/>
              </a:solidFill>
              <a:latin typeface="等线" panose="02010600030101010101" charset="-122"/>
              <a:ea typeface="等线" panose="02010600030101010101" charset="-122"/>
              <a:sym typeface="+mn-ea"/>
            </a:endParaRPr>
          </a:p>
        </p:txBody>
      </p:sp>
      <p:sp>
        <p:nvSpPr>
          <p:cNvPr id="14" name="文本框 13"/>
          <p:cNvSpPr txBox="1"/>
          <p:nvPr/>
        </p:nvSpPr>
        <p:spPr>
          <a:xfrm>
            <a:off x="6194425" y="6027420"/>
            <a:ext cx="1035685" cy="460375"/>
          </a:xfrm>
          <a:prstGeom prst="rect">
            <a:avLst/>
          </a:prstGeom>
          <a:solidFill>
            <a:schemeClr val="bg1"/>
          </a:solidFill>
        </p:spPr>
        <p:txBody>
          <a:bodyPr wrap="none" rtlCol="0">
            <a:spAutoFit/>
          </a:bodyPr>
          <a:lstStyle/>
          <a:p>
            <a:pPr algn="l"/>
            <a:r>
              <a:rPr lang="zh-CN" altLang="en-US" sz="2400" b="1">
                <a:solidFill>
                  <a:srgbClr val="FF0000"/>
                </a:solidFill>
                <a:latin typeface="等线" panose="02010600030101010101" charset="-122"/>
                <a:ea typeface="等线" panose="02010600030101010101" charset="-122"/>
                <a:sym typeface="+mn-ea"/>
              </a:rPr>
              <a:t>career</a:t>
            </a:r>
            <a:endParaRPr lang="zh-CN" altLang="en-US" sz="2400" b="1">
              <a:solidFill>
                <a:srgbClr val="FF0000"/>
              </a:solidFill>
              <a:latin typeface="等线" panose="02010600030101010101" charset="-122"/>
              <a:ea typeface="等线" panose="02010600030101010101" charset="-122"/>
              <a:sym typeface="+mn-ea"/>
            </a:endParaRPr>
          </a:p>
        </p:txBody>
      </p:sp>
      <p:sp>
        <p:nvSpPr>
          <p:cNvPr id="15" name="文本框 14"/>
          <p:cNvSpPr txBox="1"/>
          <p:nvPr/>
        </p:nvSpPr>
        <p:spPr>
          <a:xfrm>
            <a:off x="4979670" y="4111625"/>
            <a:ext cx="2653665" cy="460375"/>
          </a:xfrm>
          <a:prstGeom prst="rect">
            <a:avLst/>
          </a:prstGeom>
          <a:solidFill>
            <a:schemeClr val="bg1"/>
          </a:solidFill>
        </p:spPr>
        <p:txBody>
          <a:bodyPr wrap="none" rtlCol="0">
            <a:spAutoFit/>
          </a:bodyPr>
          <a:lstStyle/>
          <a:p>
            <a:pPr algn="l"/>
            <a:r>
              <a:rPr lang="zh-CN" altLang="en-US" sz="2400" b="1" dirty="0" smtClean="0">
                <a:solidFill>
                  <a:srgbClr val="FF0000"/>
                </a:solidFill>
                <a:latin typeface="等线" panose="02010600030101010101" charset="-122"/>
                <a:ea typeface="等线" panose="02010600030101010101" charset="-122"/>
                <a:cs typeface="微软雅黑" panose="020B0503020204020204" charset="-122"/>
                <a:sym typeface="+mn-ea"/>
              </a:rPr>
              <a:t>make a difference</a:t>
            </a:r>
            <a:endParaRPr lang="zh-CN" altLang="en-US" sz="2400" b="1" dirty="0" smtClean="0">
              <a:solidFill>
                <a:srgbClr val="FF0000"/>
              </a:solidFill>
              <a:latin typeface="等线" panose="02010600030101010101" charset="-122"/>
              <a:ea typeface="等线" panose="02010600030101010101" charset="-122"/>
              <a:cs typeface="微软雅黑" panose="020B0503020204020204" charset="-122"/>
              <a:sym typeface="+mn-ea"/>
            </a:endParaRPr>
          </a:p>
        </p:txBody>
      </p:sp>
      <p:sp>
        <p:nvSpPr>
          <p:cNvPr id="16" name="文本框 15"/>
          <p:cNvSpPr txBox="1"/>
          <p:nvPr/>
        </p:nvSpPr>
        <p:spPr>
          <a:xfrm>
            <a:off x="2707005" y="5712460"/>
            <a:ext cx="1895475" cy="460375"/>
          </a:xfrm>
          <a:prstGeom prst="rect">
            <a:avLst/>
          </a:prstGeom>
          <a:solidFill>
            <a:schemeClr val="bg1"/>
          </a:solidFill>
        </p:spPr>
        <p:txBody>
          <a:bodyPr wrap="none" rtlCol="0">
            <a:spAutoFit/>
          </a:bodyPr>
          <a:lstStyle/>
          <a:p>
            <a:pPr algn="l"/>
            <a:r>
              <a:rPr lang="zh-CN" altLang="en-US" sz="2400" b="1" dirty="0" smtClean="0">
                <a:solidFill>
                  <a:srgbClr val="FF0000"/>
                </a:solidFill>
                <a:latin typeface="等线" panose="02010600030101010101" charset="-122"/>
                <a:ea typeface="等线" panose="02010600030101010101" charset="-122"/>
                <a:cs typeface="微软雅黑" panose="020B0503020204020204" charset="-122"/>
                <a:sym typeface="+mn-ea"/>
              </a:rPr>
              <a:t> role models</a:t>
            </a:r>
            <a:endParaRPr lang="zh-CN" altLang="en-US" sz="2400" b="1" dirty="0" smtClean="0">
              <a:solidFill>
                <a:srgbClr val="FF0000"/>
              </a:solidFill>
              <a:latin typeface="等线" panose="02010600030101010101" charset="-122"/>
              <a:ea typeface="等线" panose="02010600030101010101" charset="-122"/>
              <a:cs typeface="微软雅黑" panose="020B0503020204020204" charset="-122"/>
              <a:sym typeface="+mn-ea"/>
            </a:endParaRPr>
          </a:p>
        </p:txBody>
      </p:sp>
      <p:sp>
        <p:nvSpPr>
          <p:cNvPr id="17" name="文本框 16"/>
          <p:cNvSpPr txBox="1"/>
          <p:nvPr/>
        </p:nvSpPr>
        <p:spPr>
          <a:xfrm>
            <a:off x="8986520" y="3321685"/>
            <a:ext cx="1097280" cy="460375"/>
          </a:xfrm>
          <a:prstGeom prst="rect">
            <a:avLst/>
          </a:prstGeom>
          <a:solidFill>
            <a:schemeClr val="bg1"/>
          </a:solidFill>
        </p:spPr>
        <p:txBody>
          <a:bodyPr wrap="none" rtlCol="0">
            <a:spAutoFit/>
          </a:bodyPr>
          <a:lstStyle/>
          <a:p>
            <a:pPr algn="l"/>
            <a:r>
              <a:rPr lang="zh-CN" altLang="en-US" sz="2400" b="1">
                <a:solidFill>
                  <a:srgbClr val="FF0000"/>
                </a:solidFill>
                <a:latin typeface="等线" panose="02010600030101010101" charset="-122"/>
                <a:ea typeface="等线" panose="02010600030101010101" charset="-122"/>
                <a:sym typeface="+mn-ea"/>
              </a:rPr>
              <a:t>doctor</a:t>
            </a:r>
            <a:endParaRPr lang="zh-CN" altLang="en-US" sz="2400" b="1">
              <a:solidFill>
                <a:srgbClr val="FF0000"/>
              </a:solidFill>
              <a:latin typeface="等线" panose="02010600030101010101" charset="-122"/>
              <a:ea typeface="等线" panose="02010600030101010101" charset="-122"/>
              <a:sym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p:tgtEl>
                                          <p:spTgt spid="17"/>
                                        </p:tgtEl>
                                        <p:attrNameLst>
                                          <p:attrName>ppt_y</p:attrName>
                                        </p:attrNameLst>
                                      </p:cBhvr>
                                      <p:tavLst>
                                        <p:tav tm="0">
                                          <p:val>
                                            <p:strVal val="#ppt_y+#ppt_h*1.125000"/>
                                          </p:val>
                                        </p:tav>
                                        <p:tav tm="100000">
                                          <p:val>
                                            <p:strVal val="#ppt_y"/>
                                          </p:val>
                                        </p:tav>
                                      </p:tavLst>
                                    </p:anim>
                                    <p:animEffect transition="in" filter="wipe(up)">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up)">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4" grpId="0" animBg="1"/>
      <p:bldP spid="14" grpId="1" animBg="1"/>
      <p:bldP spid="15" grpId="0" animBg="1"/>
      <p:bldP spid="15" grpId="1" animBg="1"/>
      <p:bldP spid="16" grpId="0" animBg="1"/>
      <p:bldP spid="16" grpId="1" animBg="1"/>
      <p:bldP spid="17" grpId="0" animBg="1"/>
      <p:bldP spid="17"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流程图: 过程 23"/>
          <p:cNvSpPr/>
          <p:nvPr/>
        </p:nvSpPr>
        <p:spPr>
          <a:xfrm>
            <a:off x="0" y="0"/>
            <a:ext cx="12192000" cy="6858635"/>
          </a:xfrm>
          <a:prstGeom prst="flowChartProcess">
            <a:avLst/>
          </a:prstGeom>
          <a:noFill/>
          <a:ln>
            <a:solidFill>
              <a:schemeClr val="accent5"/>
            </a:solidFill>
          </a:ln>
          <a:extLst>
            <a:ext uri="{909E8E84-426E-40DD-AFC4-6F175D3DCCD1}">
              <a14:hiddenFill xmlns:a14="http://schemas.microsoft.com/office/drawing/2010/main">
                <a:solidFill>
                  <a:schemeClr val="bg1">
                    <a:lumMod val="95000"/>
                    <a:alpha val="7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266" name="内容占位符 2"/>
          <p:cNvSpPr>
            <a:spLocks noGrp="1"/>
          </p:cNvSpPr>
          <p:nvPr>
            <p:custDataLst>
              <p:tags r:id="rId1"/>
            </p:custDataLst>
          </p:nvPr>
        </p:nvSpPr>
        <p:spPr bwMode="auto">
          <a:xfrm>
            <a:off x="146685" y="200025"/>
            <a:ext cx="6898640" cy="6567170"/>
          </a:xfrm>
          <a:prstGeom prst="rect">
            <a:avLst/>
          </a:prstGeom>
          <a:gradFill>
            <a:gsLst>
              <a:gs pos="50000">
                <a:srgbClr val="ECD0CD"/>
              </a:gs>
              <a:gs pos="0">
                <a:srgbClr val="F2E0DE"/>
              </a:gs>
              <a:gs pos="100000">
                <a:srgbClr val="E5C0BC"/>
              </a:gs>
            </a:gsLst>
            <a:lin scaled="1"/>
          </a:gradFill>
          <a:ln w="9525">
            <a:noFill/>
            <a:miter lim="800000"/>
          </a:ln>
          <a:effectLst/>
          <a:scene3d>
            <a:camera prst="orthographicFront"/>
            <a:lightRig rig="balanced" dir="t"/>
          </a:scene3d>
          <a:sp3d prstMaterial="plastic"/>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nSpc>
                <a:spcPct val="150000"/>
              </a:lnSpc>
              <a:buNone/>
            </a:pPr>
            <a:r>
              <a:rPr lang="zh-CN" altLang="en-US" sz="2000" b="1" dirty="0">
                <a:solidFill>
                  <a:schemeClr val="tx2">
                    <a:lumMod val="50000"/>
                  </a:schemeClr>
                </a:solidFill>
                <a:latin typeface="等线" panose="02010600030101010101" charset="-122"/>
                <a:ea typeface="等线" panose="02010600030101010101" charset="-122"/>
                <a:sym typeface="+mn-ea"/>
              </a:rPr>
              <a:t>Becky: Hi, James, what’s your major in college? </a:t>
            </a:r>
            <a:endParaRPr lang="zh-CN" altLang="en-US" sz="2000" b="1" dirty="0">
              <a:solidFill>
                <a:schemeClr val="tx2">
                  <a:lumMod val="50000"/>
                </a:schemeClr>
              </a:solidFill>
              <a:latin typeface="等线" panose="02010600030101010101" charset="-122"/>
              <a:ea typeface="等线" panose="02010600030101010101" charset="-122"/>
              <a:sym typeface="+mn-ea"/>
            </a:endParaRPr>
          </a:p>
          <a:p>
            <a:pPr marL="0" indent="0">
              <a:lnSpc>
                <a:spcPct val="150000"/>
              </a:lnSpc>
              <a:buNone/>
            </a:pPr>
            <a:r>
              <a:rPr lang="zh-CN" altLang="en-US" sz="2000" b="1" dirty="0" smtClean="0">
                <a:solidFill>
                  <a:schemeClr val="accent6"/>
                </a:solidFill>
                <a:latin typeface="等线" panose="02010600030101010101" charset="-122"/>
                <a:ea typeface="等线" panose="02010600030101010101" charset="-122"/>
                <a:cs typeface="微软雅黑" panose="020B0503020204020204" charset="-122"/>
                <a:sym typeface="+mn-ea"/>
              </a:rPr>
              <a:t>James: Hello, Becky. I</a:t>
            </a:r>
            <a:r>
              <a:rPr lang="en-US" altLang="zh-CN" sz="2000" b="1" dirty="0" smtClean="0">
                <a:solidFill>
                  <a:schemeClr val="accent6"/>
                </a:solidFill>
                <a:latin typeface="等线" panose="02010600030101010101" charset="-122"/>
                <a:ea typeface="等线" panose="02010600030101010101" charset="-122"/>
                <a:cs typeface="微软雅黑" panose="020B0503020204020204" charset="-122"/>
                <a:sym typeface="+mn-ea"/>
              </a:rPr>
              <a:t>’m</a:t>
            </a:r>
            <a:r>
              <a:rPr lang="zh-CN" altLang="en-US" sz="2000" b="1" dirty="0" smtClean="0">
                <a:solidFill>
                  <a:schemeClr val="accent6"/>
                </a:solidFill>
                <a:latin typeface="等线" panose="02010600030101010101" charset="-122"/>
                <a:ea typeface="等线" panose="02010600030101010101" charset="-122"/>
                <a:cs typeface="微软雅黑" panose="020B0503020204020204" charset="-122"/>
                <a:sym typeface="+mn-ea"/>
              </a:rPr>
              <a:t> major</a:t>
            </a:r>
            <a:r>
              <a:rPr lang="en-US" altLang="zh-CN" sz="2000" b="1" dirty="0" err="1" smtClean="0">
                <a:solidFill>
                  <a:schemeClr val="accent6"/>
                </a:solidFill>
                <a:latin typeface="等线" panose="02010600030101010101" charset="-122"/>
                <a:ea typeface="等线" panose="02010600030101010101" charset="-122"/>
                <a:cs typeface="微软雅黑" panose="020B0503020204020204" charset="-122"/>
                <a:sym typeface="+mn-ea"/>
              </a:rPr>
              <a:t>ing</a:t>
            </a:r>
            <a:r>
              <a:rPr lang="zh-CN" altLang="en-US" sz="2000" b="1" dirty="0" smtClean="0">
                <a:solidFill>
                  <a:schemeClr val="accent6"/>
                </a:solidFill>
                <a:latin typeface="等线" panose="02010600030101010101" charset="-122"/>
                <a:ea typeface="等线" panose="02010600030101010101" charset="-122"/>
                <a:cs typeface="微软雅黑" panose="020B0503020204020204" charset="-122"/>
                <a:sym typeface="+mn-ea"/>
              </a:rPr>
              <a:t> in clinical medicine. </a:t>
            </a:r>
            <a:endParaRPr lang="zh-CN" altLang="en-US" sz="2000" b="1" dirty="0" smtClean="0">
              <a:solidFill>
                <a:schemeClr val="accent6"/>
              </a:solidFill>
              <a:latin typeface="等线" panose="02010600030101010101" charset="-122"/>
              <a:ea typeface="等线" panose="02010600030101010101" charset="-122"/>
              <a:cs typeface="微软雅黑" panose="020B0503020204020204" charset="-122"/>
              <a:sym typeface="+mn-ea"/>
            </a:endParaRPr>
          </a:p>
          <a:p>
            <a:pPr marL="0" indent="0">
              <a:lnSpc>
                <a:spcPct val="150000"/>
              </a:lnSpc>
              <a:buNone/>
            </a:pPr>
            <a:r>
              <a:rPr lang="zh-CN" altLang="en-US" sz="2000" b="1" dirty="0">
                <a:solidFill>
                  <a:schemeClr val="tx2">
                    <a:lumMod val="50000"/>
                  </a:schemeClr>
                </a:solidFill>
                <a:latin typeface="等线" panose="02010600030101010101" charset="-122"/>
                <a:ea typeface="等线" panose="02010600030101010101" charset="-122"/>
                <a:sym typeface="+mn-ea"/>
              </a:rPr>
              <a:t>Becky: Why did you choose this major? It’s difficult to be an excellent doctor and the work is hard. It takes a lot of training and practice to do the work well. </a:t>
            </a:r>
            <a:endParaRPr lang="zh-CN" altLang="en-US" sz="2000" b="1" dirty="0">
              <a:solidFill>
                <a:schemeClr val="tx2">
                  <a:lumMod val="50000"/>
                </a:schemeClr>
              </a:solidFill>
              <a:latin typeface="等线" panose="02010600030101010101" charset="-122"/>
              <a:ea typeface="等线" panose="02010600030101010101" charset="-122"/>
              <a:sym typeface="+mn-ea"/>
            </a:endParaRPr>
          </a:p>
          <a:p>
            <a:pPr marL="0" indent="0">
              <a:lnSpc>
                <a:spcPct val="150000"/>
              </a:lnSpc>
              <a:buNone/>
            </a:pPr>
            <a:r>
              <a:rPr lang="zh-CN" altLang="en-US" sz="2000" b="1" dirty="0" smtClean="0">
                <a:solidFill>
                  <a:schemeClr val="accent6"/>
                </a:solidFill>
                <a:latin typeface="等线" panose="02010600030101010101" charset="-122"/>
                <a:ea typeface="等线" panose="02010600030101010101" charset="-122"/>
                <a:cs typeface="微软雅黑" panose="020B0503020204020204" charset="-122"/>
                <a:sym typeface="+mn-ea"/>
              </a:rPr>
              <a:t>James: Doctors can help people and make a difference in people’s lives. I want to be a good doctor</a:t>
            </a:r>
            <a:r>
              <a:rPr lang="en-US" altLang="zh-CN" sz="2000" b="1" dirty="0" smtClean="0">
                <a:solidFill>
                  <a:schemeClr val="accent6"/>
                </a:solidFill>
                <a:latin typeface="等线" panose="02010600030101010101" charset="-122"/>
                <a:ea typeface="等线" panose="02010600030101010101" charset="-122"/>
                <a:cs typeface="微软雅黑" panose="020B0503020204020204" charset="-122"/>
                <a:sym typeface="+mn-ea"/>
              </a:rPr>
              <a:t>,</a:t>
            </a:r>
            <a:r>
              <a:rPr lang="zh-CN" altLang="en-US" sz="2000" b="1" dirty="0" smtClean="0">
                <a:solidFill>
                  <a:schemeClr val="accent6"/>
                </a:solidFill>
                <a:latin typeface="等线" panose="02010600030101010101" charset="-122"/>
                <a:ea typeface="等线" panose="02010600030101010101" charset="-122"/>
                <a:cs typeface="微软雅黑" panose="020B0503020204020204" charset="-122"/>
                <a:sym typeface="+mn-ea"/>
              </a:rPr>
              <a:t> no matter how hard it will be. </a:t>
            </a:r>
            <a:endParaRPr lang="zh-CN" altLang="en-US" sz="2000" b="1" dirty="0" smtClean="0">
              <a:solidFill>
                <a:schemeClr val="accent6"/>
              </a:solidFill>
              <a:latin typeface="等线" panose="02010600030101010101" charset="-122"/>
              <a:ea typeface="等线" panose="02010600030101010101" charset="-122"/>
              <a:cs typeface="微软雅黑" panose="020B0503020204020204" charset="-122"/>
              <a:sym typeface="+mn-ea"/>
            </a:endParaRPr>
          </a:p>
          <a:p>
            <a:pPr marL="0" indent="0">
              <a:lnSpc>
                <a:spcPct val="150000"/>
              </a:lnSpc>
              <a:buNone/>
            </a:pPr>
            <a:r>
              <a:rPr lang="zh-CN" altLang="en-US" sz="2000" b="1" dirty="0">
                <a:solidFill>
                  <a:schemeClr val="tx2">
                    <a:lumMod val="50000"/>
                  </a:schemeClr>
                </a:solidFill>
                <a:latin typeface="等线" panose="02010600030101010101" charset="-122"/>
                <a:ea typeface="等线" panose="02010600030101010101" charset="-122"/>
                <a:sym typeface="+mn-ea"/>
              </a:rPr>
              <a:t>Becky: Which doctor do you admire most?</a:t>
            </a:r>
            <a:endParaRPr lang="zh-CN" altLang="en-US" sz="2000" b="1" dirty="0">
              <a:solidFill>
                <a:schemeClr val="tx2">
                  <a:lumMod val="50000"/>
                </a:schemeClr>
              </a:solidFill>
              <a:latin typeface="等线" panose="02010600030101010101" charset="-122"/>
              <a:ea typeface="等线" panose="02010600030101010101" charset="-122"/>
              <a:sym typeface="+mn-ea"/>
            </a:endParaRPr>
          </a:p>
          <a:p>
            <a:pPr marL="0" algn="l">
              <a:lnSpc>
                <a:spcPct val="150000"/>
              </a:lnSpc>
              <a:buClrTx/>
              <a:buSzTx/>
              <a:buFontTx/>
              <a:buNone/>
            </a:pPr>
            <a:r>
              <a:rPr lang="zh-CN" altLang="en-US" sz="2000" b="1" dirty="0" smtClean="0">
                <a:solidFill>
                  <a:schemeClr val="accent6"/>
                </a:solidFill>
                <a:latin typeface="等线" panose="02010600030101010101" charset="-122"/>
                <a:ea typeface="等线" panose="02010600030101010101" charset="-122"/>
                <a:cs typeface="微软雅黑" panose="020B0503020204020204" charset="-122"/>
                <a:sym typeface="+mn-ea"/>
              </a:rPr>
              <a:t>James: There are a great many doctors who </a:t>
            </a:r>
            <a:r>
              <a:rPr sz="2000" b="1" smtClean="0">
                <a:solidFill>
                  <a:schemeClr val="accent6"/>
                </a:solidFill>
                <a:latin typeface="等线" panose="02010600030101010101" charset="-122"/>
                <a:ea typeface="等线" panose="02010600030101010101" charset="-122"/>
                <a:cs typeface="微软雅黑" panose="020B0503020204020204" charset="-122"/>
                <a:sym typeface="+mn-ea"/>
              </a:rPr>
              <a:t>cure various diseases</a:t>
            </a:r>
            <a:r>
              <a:rPr lang="zh-CN" altLang="en-US" sz="2000" b="1" dirty="0" smtClean="0">
                <a:solidFill>
                  <a:schemeClr val="accent6"/>
                </a:solidFill>
                <a:latin typeface="等线" panose="02010600030101010101" charset="-122"/>
                <a:ea typeface="等线" panose="02010600030101010101" charset="-122"/>
                <a:cs typeface="微软雅黑" panose="020B0503020204020204" charset="-122"/>
                <a:sym typeface="+mn-ea"/>
              </a:rPr>
              <a:t> with love and devotion. They are all my role models.</a:t>
            </a:r>
            <a:endParaRPr lang="zh-CN" altLang="en-US" sz="2000" b="1" dirty="0" smtClean="0">
              <a:solidFill>
                <a:schemeClr val="accent6"/>
              </a:solidFill>
              <a:latin typeface="等线" panose="02010600030101010101" charset="-122"/>
              <a:ea typeface="等线" panose="02010600030101010101" charset="-122"/>
              <a:cs typeface="微软雅黑" panose="020B0503020204020204" charset="-122"/>
              <a:sym typeface="+mn-ea"/>
            </a:endParaRPr>
          </a:p>
          <a:p>
            <a:pPr marL="0" indent="0">
              <a:lnSpc>
                <a:spcPct val="150000"/>
              </a:lnSpc>
              <a:buNone/>
            </a:pPr>
            <a:r>
              <a:rPr lang="zh-CN" altLang="en-US" sz="2000" b="1" dirty="0">
                <a:solidFill>
                  <a:schemeClr val="tx2">
                    <a:lumMod val="50000"/>
                  </a:schemeClr>
                </a:solidFill>
                <a:latin typeface="等线" panose="02010600030101010101" charset="-122"/>
                <a:ea typeface="等线" panose="02010600030101010101" charset="-122"/>
                <a:sym typeface="+mn-ea"/>
              </a:rPr>
              <a:t>Becky: </a:t>
            </a:r>
            <a:r>
              <a:rPr lang="zh-CN" altLang="en-US" sz="2000" b="1" dirty="0" smtClean="0">
                <a:solidFill>
                  <a:schemeClr val="tx2">
                    <a:lumMod val="50000"/>
                  </a:schemeClr>
                </a:solidFill>
                <a:latin typeface="等线" panose="02010600030101010101" charset="-122"/>
                <a:ea typeface="等线" panose="02010600030101010101" charset="-122"/>
                <a:sym typeface="+mn-ea"/>
              </a:rPr>
              <a:t>Great</a:t>
            </a:r>
            <a:r>
              <a:rPr lang="en-US" altLang="zh-CN" sz="2000" b="1" dirty="0" smtClean="0">
                <a:solidFill>
                  <a:schemeClr val="tx2">
                    <a:lumMod val="50000"/>
                  </a:schemeClr>
                </a:solidFill>
                <a:latin typeface="等线" panose="02010600030101010101" charset="-122"/>
                <a:ea typeface="等线" panose="02010600030101010101" charset="-122"/>
                <a:sym typeface="+mn-ea"/>
              </a:rPr>
              <a:t>.</a:t>
            </a:r>
            <a:r>
              <a:rPr lang="zh-CN" altLang="en-US" sz="2000" b="1" dirty="0" smtClean="0">
                <a:solidFill>
                  <a:schemeClr val="tx2">
                    <a:lumMod val="50000"/>
                  </a:schemeClr>
                </a:solidFill>
                <a:latin typeface="等线" panose="02010600030101010101" charset="-122"/>
                <a:ea typeface="等线" panose="02010600030101010101" charset="-122"/>
                <a:sym typeface="+mn-ea"/>
              </a:rPr>
              <a:t> </a:t>
            </a:r>
            <a:r>
              <a:rPr lang="en-US" altLang="zh-CN" sz="2000" b="1" dirty="0" smtClean="0">
                <a:solidFill>
                  <a:schemeClr val="tx2">
                    <a:lumMod val="50000"/>
                  </a:schemeClr>
                </a:solidFill>
                <a:latin typeface="等线" panose="02010600030101010101" charset="-122"/>
                <a:ea typeface="等线" panose="02010600030101010101" charset="-122"/>
                <a:sym typeface="+mn-ea"/>
              </a:rPr>
              <a:t>I </a:t>
            </a:r>
            <a:r>
              <a:rPr lang="zh-CN" altLang="en-US" sz="2000" b="1" dirty="0" smtClean="0">
                <a:solidFill>
                  <a:schemeClr val="tx2">
                    <a:lumMod val="50000"/>
                  </a:schemeClr>
                </a:solidFill>
                <a:latin typeface="等线" panose="02010600030101010101" charset="-122"/>
                <a:ea typeface="等线" panose="02010600030101010101" charset="-122"/>
                <a:sym typeface="+mn-ea"/>
              </a:rPr>
              <a:t>wish </a:t>
            </a:r>
            <a:r>
              <a:rPr lang="zh-CN" altLang="en-US" sz="2000" b="1" dirty="0">
                <a:solidFill>
                  <a:schemeClr val="tx2">
                    <a:lumMod val="50000"/>
                  </a:schemeClr>
                </a:solidFill>
                <a:latin typeface="等线" panose="02010600030101010101" charset="-122"/>
                <a:ea typeface="等线" panose="02010600030101010101" charset="-122"/>
                <a:sym typeface="+mn-ea"/>
              </a:rPr>
              <a:t>you a successful medical career.</a:t>
            </a:r>
            <a:endParaRPr lang="zh-CN" altLang="en-US" sz="2000" b="1" dirty="0">
              <a:solidFill>
                <a:schemeClr val="tx2">
                  <a:lumMod val="50000"/>
                </a:schemeClr>
              </a:solidFill>
              <a:latin typeface="等线" panose="02010600030101010101" charset="-122"/>
              <a:ea typeface="等线" panose="02010600030101010101" charset="-122"/>
              <a:sym typeface="+mn-ea"/>
            </a:endParaRPr>
          </a:p>
        </p:txBody>
      </p:sp>
      <p:sp>
        <p:nvSpPr>
          <p:cNvPr id="23" name="文本框 22"/>
          <p:cNvSpPr txBox="1"/>
          <p:nvPr/>
        </p:nvSpPr>
        <p:spPr>
          <a:xfrm>
            <a:off x="7197090" y="212725"/>
            <a:ext cx="4873625" cy="6554470"/>
          </a:xfrm>
          <a:prstGeom prst="rect">
            <a:avLst/>
          </a:prstGeom>
          <a:gradFill>
            <a:gsLst>
              <a:gs pos="50000">
                <a:srgbClr val="CCE8EA"/>
              </a:gs>
              <a:gs pos="0">
                <a:srgbClr val="DDF0F1"/>
              </a:gs>
              <a:gs pos="100000">
                <a:srgbClr val="BAE0E2"/>
              </a:gs>
            </a:gsLst>
            <a:lin scaled="1"/>
          </a:gradFill>
        </p:spPr>
        <p:txBody>
          <a:bodyPr wrap="square" rtlCol="0">
            <a:spAutoFit/>
          </a:bodyPr>
          <a:lstStyle/>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rPr>
              <a:t>Becky: 嗨，James。你在大学主修什么专业？</a:t>
            </a:r>
            <a:endPar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rPr>
              <a:t>James: 你好，Becky。我正在主修临床医学。</a:t>
            </a:r>
            <a:endPar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rPr>
              <a:t>Becky: 你为什么选择这个专业？成为一名优秀的医生很难，工作也很辛苦。做好这个工作需要大量的训练和练习。</a:t>
            </a:r>
            <a:endPar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rPr>
              <a:t>James: 医生可以帮助别人，改变人们的生活。不管有多难，我都想成为一名好医生。</a:t>
            </a:r>
            <a:endPar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rPr>
              <a:t>Becky: 你最敬佩哪个医生？</a:t>
            </a:r>
            <a:endPar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rPr>
              <a:t>James: 有很多医生</a:t>
            </a:r>
            <a:r>
              <a:rPr lang="zh-CN" altLang="en-US" sz="2000" b="1" dirty="0">
                <a:solidFill>
                  <a:schemeClr val="accent6"/>
                </a:solidFill>
                <a:latin typeface="微软雅黑" panose="020B0503020204020204" charset="-122"/>
                <a:ea typeface="微软雅黑" panose="020B0503020204020204" charset="-122"/>
                <a:cs typeface="微软雅黑" panose="020B0503020204020204" charset="-122"/>
              </a:rPr>
              <a:t>正</a:t>
            </a: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rPr>
              <a:t>在用爱和奉献</a:t>
            </a:r>
            <a:r>
              <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rPr>
              <a:t>精神与各种疾病作斗争。他们都是我的榜样。</a:t>
            </a:r>
            <a:endPar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endParaRPr>
          </a:p>
          <a:p>
            <a:pPr indent="-1163955" algn="just">
              <a:lnSpc>
                <a:spcPts val="3600"/>
              </a:lnSpc>
              <a:spcBef>
                <a:spcPts val="0"/>
              </a:spcBef>
              <a:spcAft>
                <a:spcPts val="0"/>
              </a:spcAft>
              <a:buClrTx/>
              <a:buSzTx/>
              <a:buFont typeface="Arial" panose="020B0604020202020204" pitchFamily="34" charset="0"/>
              <a:defRPr/>
            </a:pPr>
            <a:r>
              <a:rPr lang="zh-CN" altLang="en-US" sz="2000" b="1" dirty="0" smtClean="0">
                <a:solidFill>
                  <a:schemeClr val="tx2">
                    <a:lumMod val="50000"/>
                  </a:schemeClr>
                </a:solidFill>
                <a:latin typeface="微软雅黑" panose="020B0503020204020204" charset="-122"/>
                <a:ea typeface="微软雅黑" panose="020B0503020204020204" charset="-122"/>
                <a:cs typeface="微软雅黑" panose="020B0503020204020204" charset="-122"/>
              </a:rPr>
              <a:t>Becky: 很好。我祝你医学事业成功。</a:t>
            </a:r>
            <a:endParaRPr lang="zh-CN" altLang="en-US" sz="2000" b="1" dirty="0" smtClean="0">
              <a:solidFill>
                <a:schemeClr val="accent6"/>
              </a:solidFill>
              <a:latin typeface="微软雅黑" panose="020B0503020204020204" charset="-122"/>
              <a:ea typeface="微软雅黑" panose="020B0503020204020204" charset="-122"/>
              <a:cs typeface="微软雅黑" panose="020B0503020204020204" charset="-122"/>
            </a:endParaRPr>
          </a:p>
        </p:txBody>
      </p:sp>
      <p:grpSp>
        <p:nvGrpSpPr>
          <p:cNvPr id="52" name="组合 12"/>
          <p:cNvGrpSpPr/>
          <p:nvPr/>
        </p:nvGrpSpPr>
        <p:grpSpPr bwMode="auto">
          <a:xfrm>
            <a:off x="6552565" y="5946140"/>
            <a:ext cx="766445" cy="821055"/>
            <a:chOff x="0" y="0"/>
            <a:chExt cx="1484699" cy="1637160"/>
          </a:xfrm>
        </p:grpSpPr>
        <p:pic>
          <p:nvPicPr>
            <p:cNvPr id="53" name="Picture 8"/>
            <p:cNvPicPr>
              <a:picLocks noChangeAspect="1" noChangeArrowheads="1"/>
            </p:cNvPicPr>
            <p:nvPr/>
          </p:nvPicPr>
          <p:blipFill>
            <a:blip r:embed="rId2" cstate="print"/>
            <a:srcRect/>
            <a:stretch>
              <a:fillRect/>
            </a:stretch>
          </p:blipFill>
          <p:spPr bwMode="auto">
            <a:xfrm>
              <a:off x="0" y="0"/>
              <a:ext cx="1484699" cy="1637160"/>
            </a:xfrm>
            <a:prstGeom prst="rect">
              <a:avLst/>
            </a:prstGeom>
            <a:noFill/>
            <a:ln w="9525">
              <a:noFill/>
              <a:miter lim="800000"/>
              <a:headEnd/>
              <a:tailEnd/>
            </a:ln>
          </p:spPr>
        </p:pic>
        <p:sp>
          <p:nvSpPr>
            <p:cNvPr id="54" name="TextBox 15"/>
            <p:cNvSpPr txBox="1">
              <a:spLocks noChangeArrowheads="1"/>
            </p:cNvSpPr>
            <p:nvPr/>
          </p:nvSpPr>
          <p:spPr bwMode="auto">
            <a:xfrm>
              <a:off x="307369" y="344081"/>
              <a:ext cx="532406" cy="1040793"/>
            </a:xfrm>
            <a:prstGeom prst="rect">
              <a:avLst/>
            </a:prstGeom>
            <a:noFill/>
            <a:ln w="9525">
              <a:noFill/>
              <a:miter lim="800000"/>
            </a:ln>
          </p:spPr>
          <p:txBody>
            <a:bodyPr>
              <a:spAutoFit/>
            </a:bodyPr>
            <a:lstStyle/>
            <a:p>
              <a:r>
                <a:rPr lang="zh-CN" altLang="en-US" sz="1400" b="1" dirty="0">
                  <a:latin typeface="宋体" panose="02010600030101010101" pitchFamily="2" charset="-122"/>
                </a:rPr>
                <a:t>译文</a:t>
              </a:r>
              <a:endParaRPr lang="zh-CN" altLang="en-US" sz="1400" b="1" dirty="0">
                <a:latin typeface="宋体" panose="02010600030101010101" pitchFamily="2"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10">
        <p:pull/>
      </p:transition>
    </mc:Choice>
    <mc:Fallback>
      <p:transition>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p:bldP spid="2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8" name="文本占位符 4"/>
          <p:cNvSpPr txBox="1"/>
          <p:nvPr>
            <p:custDataLst>
              <p:tags r:id="rId7"/>
            </p:custDataLst>
          </p:nvPr>
        </p:nvSpPr>
        <p:spPr bwMode="auto">
          <a:xfrm>
            <a:off x="4595813" y="1447800"/>
            <a:ext cx="299085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252000" bIns="90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charset="-122"/>
              </a:defRPr>
            </a:lvl1pPr>
            <a:lvl2pPr marL="685800" indent="-22860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9600" b="0" i="0" u="none" strike="noStrike" kern="1200" cap="none" spc="0" normalizeH="0" baseline="0" noProof="0" dirty="0">
                <a:ln>
                  <a:noFill/>
                </a:ln>
                <a:solidFill>
                  <a:srgbClr val="1E398C"/>
                </a:solidFill>
                <a:effectLst/>
                <a:uLnTx/>
                <a:uFillTx/>
                <a:latin typeface="等线" panose="02010600030101010101" charset="-122"/>
                <a:ea typeface="等线" panose="02010600030101010101" charset="-122"/>
                <a:cs typeface="+mn-ea"/>
                <a:sym typeface="+mn-lt"/>
              </a:rPr>
              <a:t>1</a:t>
            </a:r>
            <a:endParaRPr kumimoji="0" lang="zh-CN" altLang="en-US" sz="49600" b="0" i="0" u="none" strike="noStrike" kern="1200" cap="none" spc="0" normalizeH="0" baseline="0" noProof="0" dirty="0">
              <a:ln>
                <a:noFill/>
              </a:ln>
              <a:solidFill>
                <a:srgbClr val="1E398C"/>
              </a:solidFill>
              <a:effectLst/>
              <a:uLnTx/>
              <a:uFillTx/>
              <a:latin typeface="等线" panose="02010600030101010101" charset="-122"/>
              <a:ea typeface="等线" panose="02010600030101010101" charset="-122"/>
              <a:cs typeface="+mn-ea"/>
              <a:sym typeface="+mn-lt"/>
            </a:endParaRPr>
          </a:p>
        </p:txBody>
      </p:sp>
      <p:sp>
        <p:nvSpPr>
          <p:cNvPr id="29" name="矩形 28"/>
          <p:cNvSpPr/>
          <p:nvPr>
            <p:custDataLst>
              <p:tags r:id="rId8"/>
            </p:custDataLst>
          </p:nvPr>
        </p:nvSpPr>
        <p:spPr>
          <a:xfrm>
            <a:off x="4378960" y="2646680"/>
            <a:ext cx="3572510" cy="1722755"/>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9"/>
            </p:custDataLst>
          </p:nvPr>
        </p:nvSpPr>
        <p:spPr>
          <a:xfrm>
            <a:off x="4137660" y="2785110"/>
            <a:ext cx="3717290" cy="768350"/>
          </a:xfrm>
          <a:prstGeom prst="rect">
            <a:avLst/>
          </a:prstGeom>
          <a:noFill/>
        </p:spPr>
        <p:txBody>
          <a:bodyPr wrap="square" rtlCol="0">
            <a:spAutoFit/>
          </a:bodyPr>
          <a:lstStyle/>
          <a:p>
            <a:pPr marL="0" marR="0" lvl="0" algn="ctr" defTabSz="914400" rtl="0" eaLnBrk="1" fontAlgn="auto" latinLnBrk="0" hangingPunct="1">
              <a:lnSpc>
                <a:spcPct val="100000"/>
              </a:lnSpc>
              <a:spcBef>
                <a:spcPts val="0"/>
              </a:spcBef>
              <a:buClrTx/>
              <a:buSzTx/>
              <a:buFontTx/>
              <a:buNone/>
            </a:pPr>
            <a:r>
              <a:rPr lang="en-US" altLang="zh-CN" sz="4400" b="1" dirty="0" smtClean="0">
                <a:gradFill>
                  <a:gsLst>
                    <a:gs pos="0">
                      <a:srgbClr val="012D86"/>
                    </a:gs>
                    <a:gs pos="100000">
                      <a:srgbClr val="0E2557"/>
                    </a:gs>
                  </a:gsLst>
                  <a:lin scaled="0"/>
                </a:gradFill>
                <a:effectLst>
                  <a:innerShdw blurRad="63500" dist="50800" dir="13500000">
                    <a:srgbClr val="000000">
                      <a:alpha val="50000"/>
                    </a:srgbClr>
                  </a:innerShdw>
                </a:effectLst>
                <a:latin typeface="Times New Roman" panose="02020603050405020304" pitchFamily="18" charset="0"/>
                <a:cs typeface="Times New Roman" panose="02020603050405020304" pitchFamily="18" charset="0"/>
                <a:sym typeface="+mn-lt"/>
              </a:rPr>
              <a:t>Warming Up</a:t>
            </a:r>
            <a:r>
              <a:rPr lang="zh-CN" altLang="en-US" sz="4400" dirty="0" smtClean="0">
                <a:gradFill>
                  <a:gsLst>
                    <a:gs pos="0">
                      <a:srgbClr val="012D86"/>
                    </a:gs>
                    <a:gs pos="100000">
                      <a:srgbClr val="0E2557"/>
                    </a:gs>
                  </a:gsLst>
                  <a:lin scaled="0"/>
                </a:gradFill>
                <a:effectLst>
                  <a:innerShdw blurRad="63500" dist="50800" dir="13500000">
                    <a:srgbClr val="000000">
                      <a:alpha val="50000"/>
                    </a:srgbClr>
                  </a:innerShdw>
                </a:effectLst>
                <a:sym typeface="+mn-lt"/>
              </a:rPr>
              <a:t> </a:t>
            </a:r>
            <a:endParaRPr kumimoji="0" lang="zh-CN" altLang="en-US" sz="4400" i="0" u="none" strike="noStrike" kern="1200" cap="none" spc="0" normalizeH="0" baseline="0" dirty="0">
              <a:gradFill>
                <a:gsLst>
                  <a:gs pos="0">
                    <a:srgbClr val="012D86"/>
                  </a:gs>
                  <a:gs pos="100000">
                    <a:srgbClr val="0E2557"/>
                  </a:gs>
                </a:gsLst>
                <a:lin scaled="0"/>
              </a:gradFill>
              <a:effectLst>
                <a:innerShdw blurRad="63500" dist="50800" dir="13500000">
                  <a:srgbClr val="000000">
                    <a:alpha val="50000"/>
                  </a:srgbClr>
                </a:innerShdw>
              </a:effectLst>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2" nodeType="withEffect">
                                  <p:stCondLst>
                                    <p:cond delay="0"/>
                                  </p:stCondLst>
                                  <p:childTnLst>
                                    <p:animScale>
                                      <p:cBhvr>
                                        <p:cTn id="6" dur="500" fill="hold"/>
                                        <p:tgtEl>
                                          <p:spTgt spid="31"/>
                                        </p:tgtEl>
                                      </p:cBhvr>
                                      <p:by x="150000" y="150000"/>
                                      <p:from x="150000" y="15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2"/>
    </p:bldLst>
  </p:timing>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2" name="矩形 21"/>
          <p:cNvSpPr/>
          <p:nvPr/>
        </p:nvSpPr>
        <p:spPr>
          <a:xfrm>
            <a:off x="1455420" y="1432560"/>
            <a:ext cx="8980805" cy="74358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1195" y="124777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1" name="文本框 20"/>
          <p:cNvSpPr txBox="1"/>
          <p:nvPr/>
        </p:nvSpPr>
        <p:spPr>
          <a:xfrm>
            <a:off x="671195" y="1596390"/>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4</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47850" y="1617980"/>
            <a:ext cx="8550910" cy="46037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Work in pairs. Discuss and list the qualities of a good doctor.</a:t>
            </a:r>
            <a:endParaRPr lang="en-US" altLang="zh-CN" sz="2400" b="1" dirty="0"/>
          </a:p>
        </p:txBody>
      </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1"/>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4"/>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5"/>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223" name="组合 2" descr="7b0a202020202262756c6c6574223a20227b5c2263617465676f727949645c223a31303031322c5c2274656d706c61746549645c223a32303233313330307d222c0a202020202274657874626f78223a20227b5c2263617465676f72795f69645c223a31303436332c5c2269645c223a32303334333138397d220a7d0a"/>
          <p:cNvGrpSpPr/>
          <p:nvPr/>
        </p:nvGrpSpPr>
        <p:grpSpPr>
          <a:xfrm>
            <a:off x="670560" y="2148205"/>
            <a:ext cx="10463530" cy="4514215"/>
            <a:chOff x="5360" y="3652"/>
            <a:chExt cx="8425" cy="2853"/>
          </a:xfrm>
        </p:grpSpPr>
        <p:grpSp>
          <p:nvGrpSpPr>
            <p:cNvPr id="3178" name="组合 3177"/>
            <p:cNvGrpSpPr/>
            <p:nvPr/>
          </p:nvGrpSpPr>
          <p:grpSpPr>
            <a:xfrm>
              <a:off x="5360" y="3652"/>
              <a:ext cx="8425" cy="2853"/>
              <a:chOff x="3403283" y="2319403"/>
              <a:chExt cx="5350180" cy="1811624"/>
            </a:xfrm>
          </p:grpSpPr>
          <p:sp>
            <p:nvSpPr>
              <p:cNvPr id="3080" name="图形 3078"/>
              <p:cNvSpPr/>
              <p:nvPr/>
            </p:nvSpPr>
            <p:spPr>
              <a:xfrm>
                <a:off x="3711833" y="2767488"/>
                <a:ext cx="5041630" cy="1363539"/>
              </a:xfrm>
              <a:custGeom>
                <a:avLst/>
                <a:gdLst>
                  <a:gd name="connsiteX0" fmla="*/ 4384798 w 5041630"/>
                  <a:gd name="connsiteY0" fmla="*/ 1363540 h 1363539"/>
                  <a:gd name="connsiteX1" fmla="*/ 656832 w 5041630"/>
                  <a:gd name="connsiteY1" fmla="*/ 1363540 h 1363539"/>
                  <a:gd name="connsiteX2" fmla="*/ 0 w 5041630"/>
                  <a:gd name="connsiteY2" fmla="*/ 706707 h 1363539"/>
                  <a:gd name="connsiteX3" fmla="*/ 0 w 5041630"/>
                  <a:gd name="connsiteY3" fmla="*/ 656832 h 1363539"/>
                  <a:gd name="connsiteX4" fmla="*/ 656832 w 5041630"/>
                  <a:gd name="connsiteY4" fmla="*/ 0 h 1363539"/>
                  <a:gd name="connsiteX5" fmla="*/ 4384798 w 5041630"/>
                  <a:gd name="connsiteY5" fmla="*/ 0 h 1363539"/>
                  <a:gd name="connsiteX6" fmla="*/ 5041630 w 5041630"/>
                  <a:gd name="connsiteY6" fmla="*/ 656832 h 1363539"/>
                  <a:gd name="connsiteX7" fmla="*/ 5041630 w 5041630"/>
                  <a:gd name="connsiteY7" fmla="*/ 706707 h 1363539"/>
                  <a:gd name="connsiteX8" fmla="*/ 4384798 w 5041630"/>
                  <a:gd name="connsiteY8" fmla="*/ 1363540 h 136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1630" h="1363539">
                    <a:moveTo>
                      <a:pt x="4384798" y="1363540"/>
                    </a:moveTo>
                    <a:lnTo>
                      <a:pt x="656832" y="1363540"/>
                    </a:lnTo>
                    <a:cubicBezTo>
                      <a:pt x="294180" y="1363540"/>
                      <a:pt x="0" y="1069360"/>
                      <a:pt x="0" y="706707"/>
                    </a:cubicBezTo>
                    <a:lnTo>
                      <a:pt x="0" y="656832"/>
                    </a:lnTo>
                    <a:cubicBezTo>
                      <a:pt x="0" y="294180"/>
                      <a:pt x="294180" y="0"/>
                      <a:pt x="656832" y="0"/>
                    </a:cubicBezTo>
                    <a:lnTo>
                      <a:pt x="4384798" y="0"/>
                    </a:lnTo>
                    <a:cubicBezTo>
                      <a:pt x="4747450" y="0"/>
                      <a:pt x="5041630" y="294180"/>
                      <a:pt x="5041630" y="656832"/>
                    </a:cubicBezTo>
                    <a:lnTo>
                      <a:pt x="5041630" y="706707"/>
                    </a:lnTo>
                    <a:cubicBezTo>
                      <a:pt x="5041630" y="1070205"/>
                      <a:pt x="4747450" y="1363540"/>
                      <a:pt x="4384798" y="1363540"/>
                    </a:cubicBezTo>
                    <a:close/>
                  </a:path>
                </a:pathLst>
              </a:custGeom>
              <a:solidFill>
                <a:srgbClr val="D6E1FF"/>
              </a:solidFill>
              <a:ln w="48194" cap="flat">
                <a:solidFill>
                  <a:srgbClr val="2EA7E0"/>
                </a:solidFill>
                <a:prstDash val="solid"/>
                <a:miter/>
              </a:ln>
            </p:spPr>
          </p:sp>
          <p:grpSp>
            <p:nvGrpSpPr>
              <p:cNvPr id="3081" name="图形 3078"/>
              <p:cNvGrpSpPr/>
              <p:nvPr/>
            </p:nvGrpSpPr>
            <p:grpSpPr>
              <a:xfrm>
                <a:off x="4780844" y="3011263"/>
                <a:ext cx="690794" cy="1091348"/>
                <a:chOff x="4780844" y="3042216"/>
                <a:chExt cx="690794" cy="1091348"/>
              </a:xfrm>
            </p:grpSpPr>
            <p:sp>
              <p:nvSpPr>
                <p:cNvPr id="3082" name="图形 3078"/>
                <p:cNvSpPr/>
                <p:nvPr/>
              </p:nvSpPr>
              <p:spPr>
                <a:xfrm>
                  <a:off x="4911376" y="3390219"/>
                  <a:ext cx="560263" cy="743345"/>
                </a:xfrm>
                <a:custGeom>
                  <a:avLst/>
                  <a:gdLst>
                    <a:gd name="connsiteX0" fmla="*/ 219789 w 560263"/>
                    <a:gd name="connsiteY0" fmla="*/ 207397 h 743345"/>
                    <a:gd name="connsiteX1" fmla="*/ 360116 w 560263"/>
                    <a:gd name="connsiteY1" fmla="*/ 34947 h 743345"/>
                    <a:gd name="connsiteX2" fmla="*/ 526649 w 560263"/>
                    <a:gd name="connsiteY2" fmla="*/ 19731 h 743345"/>
                    <a:gd name="connsiteX3" fmla="*/ 528340 w 560263"/>
                    <a:gd name="connsiteY3" fmla="*/ 204016 h 743345"/>
                    <a:gd name="connsiteX4" fmla="*/ 398157 w 560263"/>
                    <a:gd name="connsiteY4" fmla="*/ 329972 h 743345"/>
                    <a:gd name="connsiteX5" fmla="*/ 0 w 560263"/>
                    <a:gd name="connsiteY5" fmla="*/ 743345 h 743345"/>
                    <a:gd name="connsiteX6" fmla="*/ 6763 w 560263"/>
                    <a:gd name="connsiteY6" fmla="*/ 688398 h 743345"/>
                    <a:gd name="connsiteX7" fmla="*/ 27051 w 560263"/>
                    <a:gd name="connsiteY7" fmla="*/ 616544 h 743345"/>
                    <a:gd name="connsiteX8" fmla="*/ 87916 w 560263"/>
                    <a:gd name="connsiteY8" fmla="*/ 462691 h 743345"/>
                    <a:gd name="connsiteX9" fmla="*/ 219789 w 560263"/>
                    <a:gd name="connsiteY9" fmla="*/ 207397 h 74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0263" h="743345">
                      <a:moveTo>
                        <a:pt x="219789" y="207397"/>
                      </a:moveTo>
                      <a:cubicBezTo>
                        <a:pt x="256985" y="143151"/>
                        <a:pt x="299252" y="78060"/>
                        <a:pt x="360116" y="34947"/>
                      </a:cubicBezTo>
                      <a:cubicBezTo>
                        <a:pt x="409146" y="1133"/>
                        <a:pt x="479310" y="-15773"/>
                        <a:pt x="526649" y="19731"/>
                      </a:cubicBezTo>
                      <a:cubicBezTo>
                        <a:pt x="581597" y="61153"/>
                        <a:pt x="559618" y="154986"/>
                        <a:pt x="528340" y="204016"/>
                      </a:cubicBezTo>
                      <a:cubicBezTo>
                        <a:pt x="495371" y="254737"/>
                        <a:pt x="444651" y="291932"/>
                        <a:pt x="398157" y="329972"/>
                      </a:cubicBezTo>
                      <a:cubicBezTo>
                        <a:pt x="249376" y="450856"/>
                        <a:pt x="124266" y="597101"/>
                        <a:pt x="0" y="743345"/>
                      </a:cubicBezTo>
                      <a:cubicBezTo>
                        <a:pt x="4227" y="738273"/>
                        <a:pt x="4227" y="697697"/>
                        <a:pt x="6763" y="688398"/>
                      </a:cubicBezTo>
                      <a:cubicBezTo>
                        <a:pt x="11835" y="663883"/>
                        <a:pt x="19443" y="640213"/>
                        <a:pt x="27051" y="616544"/>
                      </a:cubicBezTo>
                      <a:cubicBezTo>
                        <a:pt x="43958" y="564132"/>
                        <a:pt x="65092" y="512566"/>
                        <a:pt x="87916" y="462691"/>
                      </a:cubicBezTo>
                      <a:cubicBezTo>
                        <a:pt x="126802" y="374775"/>
                        <a:pt x="171605" y="290241"/>
                        <a:pt x="219789" y="207397"/>
                      </a:cubicBezTo>
                      <a:close/>
                    </a:path>
                  </a:pathLst>
                </a:custGeom>
                <a:solidFill>
                  <a:srgbClr val="88C5FF"/>
                </a:solidFill>
                <a:ln w="8447" cap="flat">
                  <a:noFill/>
                  <a:prstDash val="solid"/>
                  <a:miter/>
                </a:ln>
              </p:spPr>
            </p:sp>
            <p:sp>
              <p:nvSpPr>
                <p:cNvPr id="3083" name="图形 3078"/>
                <p:cNvSpPr/>
                <p:nvPr/>
              </p:nvSpPr>
              <p:spPr>
                <a:xfrm>
                  <a:off x="4780844" y="3042216"/>
                  <a:ext cx="313852" cy="1059225"/>
                </a:xfrm>
                <a:custGeom>
                  <a:avLst/>
                  <a:gdLst>
                    <a:gd name="connsiteX0" fmla="*/ 301291 w 313852"/>
                    <a:gd name="connsiteY0" fmla="*/ 312787 h 1059225"/>
                    <a:gd name="connsiteX1" fmla="*/ 302981 w 313852"/>
                    <a:gd name="connsiteY1" fmla="*/ 118357 h 1059225"/>
                    <a:gd name="connsiteX2" fmla="*/ 162654 w 313852"/>
                    <a:gd name="connsiteY2" fmla="*/ 9 h 1059225"/>
                    <a:gd name="connsiteX3" fmla="*/ 37543 w 313852"/>
                    <a:gd name="connsiteY3" fmla="*/ 83698 h 1059225"/>
                    <a:gd name="connsiteX4" fmla="*/ 2039 w 313852"/>
                    <a:gd name="connsiteY4" fmla="*/ 235015 h 1059225"/>
                    <a:gd name="connsiteX5" fmla="*/ 35008 w 313852"/>
                    <a:gd name="connsiteY5" fmla="*/ 688119 h 1059225"/>
                    <a:gd name="connsiteX6" fmla="*/ 60368 w 313852"/>
                    <a:gd name="connsiteY6" fmla="*/ 1059225 h 1059225"/>
                    <a:gd name="connsiteX7" fmla="*/ 162654 w 313852"/>
                    <a:gd name="connsiteY7" fmla="*/ 816611 h 1059225"/>
                    <a:gd name="connsiteX8" fmla="*/ 301291 w 313852"/>
                    <a:gd name="connsiteY8" fmla="*/ 312787 h 105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852" h="1059225">
                      <a:moveTo>
                        <a:pt x="301291" y="312787"/>
                      </a:moveTo>
                      <a:cubicBezTo>
                        <a:pt x="313126" y="248540"/>
                        <a:pt x="321579" y="180913"/>
                        <a:pt x="302981" y="118357"/>
                      </a:cubicBezTo>
                      <a:cubicBezTo>
                        <a:pt x="283539" y="55802"/>
                        <a:pt x="228591" y="-836"/>
                        <a:pt x="162654" y="9"/>
                      </a:cubicBezTo>
                      <a:cubicBezTo>
                        <a:pt x="110243" y="855"/>
                        <a:pt x="63749" y="37204"/>
                        <a:pt x="37543" y="83698"/>
                      </a:cubicBezTo>
                      <a:cubicBezTo>
                        <a:pt x="12183" y="129347"/>
                        <a:pt x="4575" y="182604"/>
                        <a:pt x="2039" y="235015"/>
                      </a:cubicBezTo>
                      <a:cubicBezTo>
                        <a:pt x="-7260" y="387177"/>
                        <a:pt x="17255" y="537648"/>
                        <a:pt x="35008" y="688119"/>
                      </a:cubicBezTo>
                      <a:cubicBezTo>
                        <a:pt x="49378" y="803086"/>
                        <a:pt x="29090" y="952712"/>
                        <a:pt x="60368" y="1059225"/>
                      </a:cubicBezTo>
                      <a:cubicBezTo>
                        <a:pt x="113624" y="996670"/>
                        <a:pt x="134758" y="893538"/>
                        <a:pt x="162654" y="816611"/>
                      </a:cubicBezTo>
                      <a:cubicBezTo>
                        <a:pt x="222674" y="651769"/>
                        <a:pt x="270013" y="484391"/>
                        <a:pt x="301291" y="312787"/>
                      </a:cubicBezTo>
                      <a:close/>
                    </a:path>
                  </a:pathLst>
                </a:custGeom>
                <a:solidFill>
                  <a:srgbClr val="88C5FF"/>
                </a:solidFill>
                <a:ln w="8447" cap="flat">
                  <a:noFill/>
                  <a:prstDash val="solid"/>
                  <a:miter/>
                </a:ln>
              </p:spPr>
            </p:sp>
            <p:sp>
              <p:nvSpPr>
                <p:cNvPr id="3084" name="图形 3078"/>
                <p:cNvSpPr/>
                <p:nvPr/>
              </p:nvSpPr>
              <p:spPr>
                <a:xfrm>
                  <a:off x="4922910" y="3484403"/>
                  <a:ext cx="442351" cy="614653"/>
                </a:xfrm>
                <a:custGeom>
                  <a:avLst/>
                  <a:gdLst>
                    <a:gd name="connsiteX0" fmla="*/ 437343 w 442351"/>
                    <a:gd name="connsiteY0" fmla="*/ 782 h 614653"/>
                    <a:gd name="connsiteX1" fmla="*/ 301 w 442351"/>
                    <a:gd name="connsiteY1" fmla="*/ 611120 h 614653"/>
                    <a:gd name="connsiteX2" fmla="*/ 6218 w 442351"/>
                    <a:gd name="connsiteY2" fmla="*/ 612811 h 614653"/>
                    <a:gd name="connsiteX3" fmla="*/ 441570 w 442351"/>
                    <a:gd name="connsiteY3" fmla="*/ 5009 h 614653"/>
                    <a:gd name="connsiteX4" fmla="*/ 437343 w 442351"/>
                    <a:gd name="connsiteY4" fmla="*/ 782 h 614653"/>
                    <a:gd name="connsiteX5" fmla="*/ 437343 w 442351"/>
                    <a:gd name="connsiteY5" fmla="*/ 782 h 614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51" h="614653">
                      <a:moveTo>
                        <a:pt x="437343" y="782"/>
                      </a:moveTo>
                      <a:cubicBezTo>
                        <a:pt x="257285" y="177459"/>
                        <a:pt x="84835" y="370197"/>
                        <a:pt x="301" y="611120"/>
                      </a:cubicBezTo>
                      <a:cubicBezTo>
                        <a:pt x="-1390" y="614502"/>
                        <a:pt x="4527" y="616192"/>
                        <a:pt x="6218" y="612811"/>
                      </a:cubicBezTo>
                      <a:cubicBezTo>
                        <a:pt x="90752" y="372733"/>
                        <a:pt x="263202" y="180840"/>
                        <a:pt x="441570" y="5009"/>
                      </a:cubicBezTo>
                      <a:cubicBezTo>
                        <a:pt x="444106" y="2473"/>
                        <a:pt x="439879" y="-1754"/>
                        <a:pt x="437343" y="782"/>
                      </a:cubicBezTo>
                      <a:lnTo>
                        <a:pt x="437343" y="782"/>
                      </a:lnTo>
                      <a:close/>
                    </a:path>
                  </a:pathLst>
                </a:custGeom>
                <a:solidFill>
                  <a:srgbClr val="FFFFFF"/>
                </a:solidFill>
                <a:ln w="8447" cap="flat">
                  <a:noFill/>
                  <a:prstDash val="solid"/>
                  <a:miter/>
                </a:ln>
              </p:spPr>
            </p:sp>
            <p:sp>
              <p:nvSpPr>
                <p:cNvPr id="3085" name="图形 3078"/>
                <p:cNvSpPr/>
                <p:nvPr/>
              </p:nvSpPr>
              <p:spPr>
                <a:xfrm>
                  <a:off x="4849593" y="3225876"/>
                  <a:ext cx="115039" cy="838158"/>
                </a:xfrm>
                <a:custGeom>
                  <a:avLst/>
                  <a:gdLst>
                    <a:gd name="connsiteX0" fmla="*/ 109122 w 115039"/>
                    <a:gd name="connsiteY0" fmla="*/ 3170 h 838158"/>
                    <a:gd name="connsiteX1" fmla="*/ 93061 w 115039"/>
                    <a:gd name="connsiteY1" fmla="*/ 289742 h 838158"/>
                    <a:gd name="connsiteX2" fmla="*/ 63474 w 115039"/>
                    <a:gd name="connsiteY2" fmla="*/ 468109 h 838158"/>
                    <a:gd name="connsiteX3" fmla="*/ 73 w 115039"/>
                    <a:gd name="connsiteY3" fmla="*/ 834988 h 838158"/>
                    <a:gd name="connsiteX4" fmla="*/ 5991 w 115039"/>
                    <a:gd name="connsiteY4" fmla="*/ 834988 h 838158"/>
                    <a:gd name="connsiteX5" fmla="*/ 71927 w 115039"/>
                    <a:gd name="connsiteY5" fmla="*/ 451202 h 838158"/>
                    <a:gd name="connsiteX6" fmla="*/ 98978 w 115039"/>
                    <a:gd name="connsiteY6" fmla="*/ 286360 h 838158"/>
                    <a:gd name="connsiteX7" fmla="*/ 115040 w 115039"/>
                    <a:gd name="connsiteY7" fmla="*/ 3170 h 838158"/>
                    <a:gd name="connsiteX8" fmla="*/ 109122 w 115039"/>
                    <a:gd name="connsiteY8" fmla="*/ 3170 h 838158"/>
                    <a:gd name="connsiteX9" fmla="*/ 109122 w 115039"/>
                    <a:gd name="connsiteY9" fmla="*/ 3170 h 83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039" h="838158">
                      <a:moveTo>
                        <a:pt x="109122" y="3170"/>
                      </a:moveTo>
                      <a:cubicBezTo>
                        <a:pt x="104050" y="97849"/>
                        <a:pt x="105741" y="195063"/>
                        <a:pt x="93061" y="289742"/>
                      </a:cubicBezTo>
                      <a:cubicBezTo>
                        <a:pt x="84608" y="348916"/>
                        <a:pt x="73618" y="408935"/>
                        <a:pt x="63474" y="468109"/>
                      </a:cubicBezTo>
                      <a:cubicBezTo>
                        <a:pt x="41495" y="589839"/>
                        <a:pt x="15289" y="712413"/>
                        <a:pt x="73" y="834988"/>
                      </a:cubicBezTo>
                      <a:cubicBezTo>
                        <a:pt x="-772" y="839215"/>
                        <a:pt x="5991" y="839215"/>
                        <a:pt x="5991" y="834988"/>
                      </a:cubicBezTo>
                      <a:cubicBezTo>
                        <a:pt x="21207" y="706496"/>
                        <a:pt x="49103" y="578849"/>
                        <a:pt x="71927" y="451202"/>
                      </a:cubicBezTo>
                      <a:cubicBezTo>
                        <a:pt x="81226" y="396255"/>
                        <a:pt x="92216" y="341308"/>
                        <a:pt x="98978" y="286360"/>
                      </a:cubicBezTo>
                      <a:cubicBezTo>
                        <a:pt x="111658" y="193372"/>
                        <a:pt x="109968" y="97003"/>
                        <a:pt x="115040" y="3170"/>
                      </a:cubicBezTo>
                      <a:cubicBezTo>
                        <a:pt x="115040" y="-1057"/>
                        <a:pt x="109122" y="-1057"/>
                        <a:pt x="109122" y="3170"/>
                      </a:cubicBezTo>
                      <a:lnTo>
                        <a:pt x="109122" y="3170"/>
                      </a:lnTo>
                      <a:close/>
                    </a:path>
                  </a:pathLst>
                </a:custGeom>
                <a:solidFill>
                  <a:srgbClr val="FFFFFF"/>
                </a:solidFill>
                <a:ln w="8447" cap="flat">
                  <a:noFill/>
                  <a:prstDash val="solid"/>
                  <a:miter/>
                </a:ln>
              </p:spPr>
            </p:sp>
          </p:grpSp>
          <p:grpSp>
            <p:nvGrpSpPr>
              <p:cNvPr id="3086" name="图形 3078"/>
              <p:cNvGrpSpPr/>
              <p:nvPr/>
            </p:nvGrpSpPr>
            <p:grpSpPr>
              <a:xfrm>
                <a:off x="3403283" y="2613633"/>
                <a:ext cx="1042308" cy="1406654"/>
                <a:chOff x="3403283" y="2613633"/>
                <a:chExt cx="1042308" cy="1406654"/>
              </a:xfrm>
            </p:grpSpPr>
            <p:sp>
              <p:nvSpPr>
                <p:cNvPr id="3087" name="图形 3078"/>
                <p:cNvSpPr/>
                <p:nvPr/>
              </p:nvSpPr>
              <p:spPr>
                <a:xfrm>
                  <a:off x="3765935" y="3160573"/>
                  <a:ext cx="679656" cy="859714"/>
                </a:xfrm>
                <a:custGeom>
                  <a:avLst/>
                  <a:gdLst>
                    <a:gd name="connsiteX0" fmla="*/ 679656 w 679656"/>
                    <a:gd name="connsiteY0" fmla="*/ 859715 h 859714"/>
                    <a:gd name="connsiteX1" fmla="*/ 0 w 679656"/>
                    <a:gd name="connsiteY1" fmla="*/ 0 h 859714"/>
                  </a:gdLst>
                  <a:ahLst/>
                  <a:cxnLst>
                    <a:cxn ang="0">
                      <a:pos x="connsiteX0" y="connsiteY0"/>
                    </a:cxn>
                    <a:cxn ang="0">
                      <a:pos x="connsiteX1" y="connsiteY1"/>
                    </a:cxn>
                  </a:cxnLst>
                  <a:rect l="l" t="t" r="r" b="b"/>
                  <a:pathLst>
                    <a:path w="679656" h="859714">
                      <a:moveTo>
                        <a:pt x="679656" y="859715"/>
                      </a:moveTo>
                      <a:cubicBezTo>
                        <a:pt x="643307" y="841117"/>
                        <a:pt x="60865" y="232470"/>
                        <a:pt x="0" y="0"/>
                      </a:cubicBezTo>
                    </a:path>
                  </a:pathLst>
                </a:custGeom>
                <a:noFill/>
                <a:ln w="13520" cap="flat">
                  <a:solidFill>
                    <a:srgbClr val="8DC2FF"/>
                  </a:solidFill>
                  <a:prstDash val="solid"/>
                  <a:miter/>
                </a:ln>
              </p:spPr>
            </p:sp>
            <p:sp>
              <p:nvSpPr>
                <p:cNvPr id="3088" name="图形 3078"/>
                <p:cNvSpPr/>
                <p:nvPr/>
              </p:nvSpPr>
              <p:spPr>
                <a:xfrm>
                  <a:off x="3586603" y="2613633"/>
                  <a:ext cx="188656" cy="570609"/>
                </a:xfrm>
                <a:custGeom>
                  <a:avLst/>
                  <a:gdLst>
                    <a:gd name="connsiteX0" fmla="*/ 188630 w 188656"/>
                    <a:gd name="connsiteY0" fmla="*/ 570610 h 570609"/>
                    <a:gd name="connsiteX1" fmla="*/ 6036 w 188656"/>
                    <a:gd name="connsiteY1" fmla="*/ 3 h 570609"/>
                    <a:gd name="connsiteX2" fmla="*/ 188630 w 188656"/>
                    <a:gd name="connsiteY2" fmla="*/ 570610 h 570609"/>
                  </a:gdLst>
                  <a:ahLst/>
                  <a:cxnLst>
                    <a:cxn ang="0">
                      <a:pos x="connsiteX0" y="connsiteY0"/>
                    </a:cxn>
                    <a:cxn ang="0">
                      <a:pos x="connsiteX1" y="connsiteY1"/>
                    </a:cxn>
                    <a:cxn ang="0">
                      <a:pos x="connsiteX2" y="connsiteY2"/>
                    </a:cxn>
                  </a:cxnLst>
                  <a:rect l="l" t="t" r="r" b="b"/>
                  <a:pathLst>
                    <a:path w="188656" h="570609">
                      <a:moveTo>
                        <a:pt x="188630" y="570610"/>
                      </a:moveTo>
                      <a:cubicBezTo>
                        <a:pt x="188630" y="570610"/>
                        <a:pt x="-39612" y="333913"/>
                        <a:pt x="6036" y="3"/>
                      </a:cubicBezTo>
                      <a:cubicBezTo>
                        <a:pt x="6036" y="-843"/>
                        <a:pt x="191166" y="207112"/>
                        <a:pt x="188630" y="570610"/>
                      </a:cubicBezTo>
                      <a:close/>
                    </a:path>
                  </a:pathLst>
                </a:custGeom>
                <a:solidFill>
                  <a:srgbClr val="8DC2FF"/>
                </a:solidFill>
                <a:ln w="8447" cap="flat">
                  <a:noFill/>
                  <a:prstDash val="solid"/>
                  <a:miter/>
                </a:ln>
              </p:spPr>
            </p:sp>
            <p:sp>
              <p:nvSpPr>
                <p:cNvPr id="3089" name="图形 3078"/>
                <p:cNvSpPr/>
                <p:nvPr/>
              </p:nvSpPr>
              <p:spPr>
                <a:xfrm>
                  <a:off x="3403283" y="3044761"/>
                  <a:ext cx="491990" cy="343209"/>
                </a:xfrm>
                <a:custGeom>
                  <a:avLst/>
                  <a:gdLst>
                    <a:gd name="connsiteX0" fmla="*/ 491990 w 491990"/>
                    <a:gd name="connsiteY0" fmla="*/ 343210 h 343209"/>
                    <a:gd name="connsiteX1" fmla="*/ 0 w 491990"/>
                    <a:gd name="connsiteY1" fmla="*/ 0 h 343209"/>
                    <a:gd name="connsiteX2" fmla="*/ 491990 w 491990"/>
                    <a:gd name="connsiteY2" fmla="*/ 343210 h 343209"/>
                  </a:gdLst>
                  <a:ahLst/>
                  <a:cxnLst>
                    <a:cxn ang="0">
                      <a:pos x="connsiteX0" y="connsiteY0"/>
                    </a:cxn>
                    <a:cxn ang="0">
                      <a:pos x="connsiteX1" y="connsiteY1"/>
                    </a:cxn>
                    <a:cxn ang="0">
                      <a:pos x="connsiteX2" y="connsiteY2"/>
                    </a:cxn>
                  </a:cxnLst>
                  <a:rect l="l" t="t" r="r" b="b"/>
                  <a:pathLst>
                    <a:path w="491990" h="343209">
                      <a:moveTo>
                        <a:pt x="491990" y="343210"/>
                      </a:moveTo>
                      <a:cubicBezTo>
                        <a:pt x="491990" y="343210"/>
                        <a:pt x="167378" y="293334"/>
                        <a:pt x="0" y="0"/>
                      </a:cubicBezTo>
                      <a:cubicBezTo>
                        <a:pt x="0" y="845"/>
                        <a:pt x="273046" y="53257"/>
                        <a:pt x="491990" y="343210"/>
                      </a:cubicBezTo>
                      <a:close/>
                    </a:path>
                  </a:pathLst>
                </a:custGeom>
                <a:solidFill>
                  <a:srgbClr val="8DC2FF"/>
                </a:solidFill>
                <a:ln w="8447" cap="flat">
                  <a:noFill/>
                  <a:prstDash val="solid"/>
                  <a:miter/>
                </a:ln>
              </p:spPr>
            </p:sp>
            <p:sp>
              <p:nvSpPr>
                <p:cNvPr id="3090" name="图形 3078"/>
                <p:cNvSpPr/>
                <p:nvPr/>
              </p:nvSpPr>
              <p:spPr>
                <a:xfrm>
                  <a:off x="3576578" y="3479934"/>
                  <a:ext cx="559617" cy="216099"/>
                </a:xfrm>
                <a:custGeom>
                  <a:avLst/>
                  <a:gdLst>
                    <a:gd name="connsiteX0" fmla="*/ 559618 w 559617"/>
                    <a:gd name="connsiteY0" fmla="*/ 214896 h 216099"/>
                    <a:gd name="connsiteX1" fmla="*/ 0 w 559617"/>
                    <a:gd name="connsiteY1" fmla="*/ 179 h 216099"/>
                    <a:gd name="connsiteX2" fmla="*/ 559618 w 559617"/>
                    <a:gd name="connsiteY2" fmla="*/ 214896 h 216099"/>
                  </a:gdLst>
                  <a:ahLst/>
                  <a:cxnLst>
                    <a:cxn ang="0">
                      <a:pos x="connsiteX0" y="connsiteY0"/>
                    </a:cxn>
                    <a:cxn ang="0">
                      <a:pos x="connsiteX1" y="connsiteY1"/>
                    </a:cxn>
                    <a:cxn ang="0">
                      <a:pos x="connsiteX2" y="connsiteY2"/>
                    </a:cxn>
                  </a:cxnLst>
                  <a:rect l="l" t="t" r="r" b="b"/>
                  <a:pathLst>
                    <a:path w="559617" h="216099">
                      <a:moveTo>
                        <a:pt x="559618" y="214896"/>
                      </a:moveTo>
                      <a:cubicBezTo>
                        <a:pt x="559618" y="214896"/>
                        <a:pt x="232470" y="245328"/>
                        <a:pt x="0" y="179"/>
                      </a:cubicBezTo>
                      <a:cubicBezTo>
                        <a:pt x="0" y="179"/>
                        <a:pt x="277273" y="-14192"/>
                        <a:pt x="559618" y="214896"/>
                      </a:cubicBezTo>
                      <a:close/>
                    </a:path>
                  </a:pathLst>
                </a:custGeom>
                <a:solidFill>
                  <a:srgbClr val="8DC2FF"/>
                </a:solidFill>
                <a:ln w="8447" cap="flat">
                  <a:noFill/>
                  <a:prstDash val="solid"/>
                  <a:miter/>
                </a:ln>
              </p:spPr>
            </p:sp>
            <p:sp>
              <p:nvSpPr>
                <p:cNvPr id="3091" name="图形 3078"/>
                <p:cNvSpPr/>
                <p:nvPr/>
              </p:nvSpPr>
              <p:spPr>
                <a:xfrm>
                  <a:off x="3762554" y="3841470"/>
                  <a:ext cx="593431" cy="129565"/>
                </a:xfrm>
                <a:custGeom>
                  <a:avLst/>
                  <a:gdLst>
                    <a:gd name="connsiteX0" fmla="*/ 593431 w 593431"/>
                    <a:gd name="connsiteY0" fmla="*/ 101046 h 129565"/>
                    <a:gd name="connsiteX1" fmla="*/ 0 w 593431"/>
                    <a:gd name="connsiteY1" fmla="*/ 18202 h 129565"/>
                    <a:gd name="connsiteX2" fmla="*/ 593431 w 593431"/>
                    <a:gd name="connsiteY2" fmla="*/ 101046 h 129565"/>
                  </a:gdLst>
                  <a:ahLst/>
                  <a:cxnLst>
                    <a:cxn ang="0">
                      <a:pos x="connsiteX0" y="connsiteY0"/>
                    </a:cxn>
                    <a:cxn ang="0">
                      <a:pos x="connsiteX1" y="connsiteY1"/>
                    </a:cxn>
                    <a:cxn ang="0">
                      <a:pos x="connsiteX2" y="connsiteY2"/>
                    </a:cxn>
                  </a:cxnLst>
                  <a:rect l="l" t="t" r="r" b="b"/>
                  <a:pathLst>
                    <a:path w="593431" h="129565">
                      <a:moveTo>
                        <a:pt x="593431" y="101046"/>
                      </a:moveTo>
                      <a:cubicBezTo>
                        <a:pt x="593431" y="101046"/>
                        <a:pt x="281499" y="204178"/>
                        <a:pt x="0" y="18202"/>
                      </a:cubicBezTo>
                      <a:cubicBezTo>
                        <a:pt x="0" y="18202"/>
                        <a:pt x="267129" y="-57879"/>
                        <a:pt x="593431" y="101046"/>
                      </a:cubicBezTo>
                      <a:close/>
                    </a:path>
                  </a:pathLst>
                </a:custGeom>
                <a:solidFill>
                  <a:srgbClr val="8DC2FF"/>
                </a:solidFill>
                <a:ln w="8447" cap="flat">
                  <a:noFill/>
                  <a:prstDash val="solid"/>
                  <a:miter/>
                </a:ln>
              </p:spPr>
            </p:sp>
            <p:sp>
              <p:nvSpPr>
                <p:cNvPr id="3092" name="图形 3078"/>
                <p:cNvSpPr/>
                <p:nvPr/>
              </p:nvSpPr>
              <p:spPr>
                <a:xfrm>
                  <a:off x="3912369" y="2917112"/>
                  <a:ext cx="116887" cy="598505"/>
                </a:xfrm>
                <a:custGeom>
                  <a:avLst/>
                  <a:gdLst>
                    <a:gd name="connsiteX0" fmla="*/ 80964 w 116887"/>
                    <a:gd name="connsiteY0" fmla="*/ 598506 h 598505"/>
                    <a:gd name="connsiteX1" fmla="*/ 50531 w 116887"/>
                    <a:gd name="connsiteY1" fmla="*/ 2 h 598505"/>
                    <a:gd name="connsiteX2" fmla="*/ 80964 w 116887"/>
                    <a:gd name="connsiteY2" fmla="*/ 598506 h 598505"/>
                  </a:gdLst>
                  <a:ahLst/>
                  <a:cxnLst>
                    <a:cxn ang="0">
                      <a:pos x="connsiteX0" y="connsiteY0"/>
                    </a:cxn>
                    <a:cxn ang="0">
                      <a:pos x="connsiteX1" y="connsiteY1"/>
                    </a:cxn>
                    <a:cxn ang="0">
                      <a:pos x="connsiteX2" y="connsiteY2"/>
                    </a:cxn>
                  </a:cxnLst>
                  <a:rect l="l" t="t" r="r" b="b"/>
                  <a:pathLst>
                    <a:path w="116887" h="598505">
                      <a:moveTo>
                        <a:pt x="80964" y="598506"/>
                      </a:moveTo>
                      <a:cubicBezTo>
                        <a:pt x="80964" y="598506"/>
                        <a:pt x="-78806" y="311089"/>
                        <a:pt x="50531" y="2"/>
                      </a:cubicBezTo>
                      <a:cubicBezTo>
                        <a:pt x="51377" y="-843"/>
                        <a:pt x="176487" y="247688"/>
                        <a:pt x="80964" y="598506"/>
                      </a:cubicBezTo>
                      <a:close/>
                    </a:path>
                  </a:pathLst>
                </a:custGeom>
                <a:solidFill>
                  <a:srgbClr val="8DC2FF"/>
                </a:solidFill>
                <a:ln w="8447" cap="flat">
                  <a:noFill/>
                  <a:prstDash val="solid"/>
                  <a:miter/>
                </a:ln>
              </p:spPr>
            </p:sp>
            <p:sp>
              <p:nvSpPr>
                <p:cNvPr id="3093" name="图形 3078"/>
                <p:cNvSpPr/>
                <p:nvPr/>
              </p:nvSpPr>
              <p:spPr>
                <a:xfrm>
                  <a:off x="4131313" y="3187624"/>
                  <a:ext cx="116748" cy="598503"/>
                </a:xfrm>
                <a:custGeom>
                  <a:avLst/>
                  <a:gdLst>
                    <a:gd name="connsiteX0" fmla="*/ 80964 w 116748"/>
                    <a:gd name="connsiteY0" fmla="*/ 598503 h 598503"/>
                    <a:gd name="connsiteX1" fmla="*/ 50531 w 116748"/>
                    <a:gd name="connsiteY1" fmla="*/ 0 h 598503"/>
                    <a:gd name="connsiteX2" fmla="*/ 80964 w 116748"/>
                    <a:gd name="connsiteY2" fmla="*/ 598503 h 598503"/>
                  </a:gdLst>
                  <a:ahLst/>
                  <a:cxnLst>
                    <a:cxn ang="0">
                      <a:pos x="connsiteX0" y="connsiteY0"/>
                    </a:cxn>
                    <a:cxn ang="0">
                      <a:pos x="connsiteX1" y="connsiteY1"/>
                    </a:cxn>
                    <a:cxn ang="0">
                      <a:pos x="connsiteX2" y="connsiteY2"/>
                    </a:cxn>
                  </a:cxnLst>
                  <a:rect l="l" t="t" r="r" b="b"/>
                  <a:pathLst>
                    <a:path w="116748" h="598503">
                      <a:moveTo>
                        <a:pt x="80964" y="598503"/>
                      </a:moveTo>
                      <a:cubicBezTo>
                        <a:pt x="80964" y="598503"/>
                        <a:pt x="-78806" y="311087"/>
                        <a:pt x="50531" y="0"/>
                      </a:cubicBezTo>
                      <a:cubicBezTo>
                        <a:pt x="50531" y="0"/>
                        <a:pt x="176487" y="247686"/>
                        <a:pt x="80964" y="598503"/>
                      </a:cubicBezTo>
                      <a:close/>
                    </a:path>
                  </a:pathLst>
                </a:custGeom>
                <a:solidFill>
                  <a:srgbClr val="8DC2FF"/>
                </a:solidFill>
                <a:ln w="8447" cap="flat">
                  <a:noFill/>
                  <a:prstDash val="solid"/>
                  <a:miter/>
                </a:ln>
              </p:spPr>
            </p:sp>
          </p:grpSp>
          <p:pic>
            <p:nvPicPr>
              <p:cNvPr id="3177" name="图片 3176" descr="卡通人物&#10;&#10;描述已自动生成"/>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844919" y="2319403"/>
                <a:ext cx="1273631" cy="1783082"/>
              </a:xfrm>
              <a:prstGeom prst="rect">
                <a:avLst/>
              </a:prstGeom>
            </p:spPr>
          </p:pic>
        </p:grpSp>
        <p:sp>
          <p:nvSpPr>
            <p:cNvPr id="226" name="文本框 1" descr="7b0a20202020227461726765744d6f64756c65223a20226b6f6e6c696e65666f6e7473220a7d0a"/>
            <p:cNvSpPr txBox="1"/>
            <p:nvPr/>
          </p:nvSpPr>
          <p:spPr>
            <a:xfrm>
              <a:off x="8382" y="3940"/>
              <a:ext cx="4340" cy="386"/>
            </a:xfrm>
            <a:prstGeom prst="rect">
              <a:avLst/>
            </a:prstGeom>
            <a:noFill/>
          </p:spPr>
          <p:txBody>
            <a:bodyPr wrap="square" rtlCol="0">
              <a:noAutofit/>
            </a:bodyPr>
            <a:lstStyle/>
            <a:p>
              <a:pPr algn="ctr"/>
              <a:r>
                <a:rPr lang="en-US" altLang="zh-CN" sz="2800" b="1" kern="100" dirty="0">
                  <a:solidFill>
                    <a:srgbClr val="C55A11"/>
                  </a:solidFill>
                  <a:latin typeface="Times New Roman" panose="02020603050405020304"/>
                  <a:ea typeface="宋体" panose="02010600030101010101" pitchFamily="2" charset="-122"/>
                  <a:cs typeface="Times New Roman" panose="02020603050405020304"/>
                  <a:sym typeface="Times New Roman" panose="02020603050405020304"/>
                </a:rPr>
                <a:t>Qualities of a </a:t>
              </a:r>
              <a:r>
                <a:rPr lang="en-US" altLang="zh-CN" sz="2800" b="1" kern="100" dirty="0" smtClean="0">
                  <a:solidFill>
                    <a:srgbClr val="C55A11"/>
                  </a:solidFill>
                  <a:latin typeface="Times New Roman" panose="02020603050405020304"/>
                  <a:ea typeface="宋体" panose="02010600030101010101" pitchFamily="2" charset="-122"/>
                  <a:cs typeface="Times New Roman" panose="02020603050405020304"/>
                  <a:sym typeface="Times New Roman" panose="02020603050405020304"/>
                </a:rPr>
                <a:t>Good Doctor</a:t>
              </a:r>
              <a:endParaRPr lang="en-US" altLang="zh-CN" sz="2400" b="1" kern="100" dirty="0">
                <a:solidFill>
                  <a:srgbClr val="C55A11"/>
                </a:solidFill>
                <a:latin typeface="Times New Roman" panose="02020603050405020304"/>
                <a:ea typeface="宋体" panose="02010600030101010101" pitchFamily="2" charset="-122"/>
                <a:cs typeface="Times New Roman" panose="02020603050405020304"/>
                <a:sym typeface="Times New Roman" panose="02020603050405020304"/>
              </a:endParaRPr>
            </a:p>
            <a:p>
              <a:pPr lvl="0" indent="0" algn="just">
                <a:buNone/>
              </a:pPr>
              <a:endPar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endParaRPr>
            </a:p>
            <a:p>
              <a:pPr marL="0" indent="0" algn="just"/>
              <a:r>
                <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dirty="0">
                <a:latin typeface="Calibri" panose="020F0502020204030204"/>
                <a:ea typeface="宋体" panose="02010600030101010101" pitchFamily="2" charset="-122"/>
                <a:cs typeface="Times New Roman" panose="02020603050405020304"/>
                <a:sym typeface="Times New Roman" panose="02020603050405020304"/>
              </a:endParaRPr>
            </a:p>
          </p:txBody>
        </p:sp>
      </p:grpSp>
      <p:sp>
        <p:nvSpPr>
          <p:cNvPr id="6" name="文本框 5"/>
          <p:cNvSpPr txBox="1"/>
          <p:nvPr/>
        </p:nvSpPr>
        <p:spPr>
          <a:xfrm>
            <a:off x="4424045" y="3486785"/>
            <a:ext cx="6081395" cy="3046095"/>
          </a:xfrm>
          <a:prstGeom prst="rect">
            <a:avLst/>
          </a:prstGeom>
          <a:noFill/>
        </p:spPr>
        <p:txBody>
          <a:bodyPr wrap="square" rtlCol="0">
            <a:spAutoFit/>
          </a:bodyPr>
          <a:lstStyle/>
          <a:p>
            <a:pPr marL="342900" lvl="0" indent="-342900" algn="just">
              <a:buBlip>
                <a:blip r:embed="rId22"/>
              </a:buBlip>
            </a:pPr>
            <a:r>
              <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rPr>
              <a:t>kindhearted</a:t>
            </a:r>
            <a:endPar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endParaRPr>
          </a:p>
          <a:p>
            <a:pPr marL="342900" lvl="0" indent="-342900" algn="just">
              <a:buBlip>
                <a:blip r:embed="rId22"/>
              </a:buBlip>
            </a:pPr>
            <a:r>
              <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rPr>
              <a:t>reverence for life</a:t>
            </a:r>
            <a:endPar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endParaRPr>
          </a:p>
          <a:p>
            <a:pPr marL="342900" lvl="0" indent="-342900" algn="just">
              <a:buBlip>
                <a:blip r:embed="rId22"/>
              </a:buBlip>
            </a:pPr>
            <a:r>
              <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rPr>
              <a:t>professional</a:t>
            </a:r>
            <a:endPar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endParaRPr>
          </a:p>
          <a:p>
            <a:pPr marL="342900" lvl="0" indent="-342900" algn="just">
              <a:buBlip>
                <a:blip r:embed="rId22"/>
              </a:buBlip>
            </a:pPr>
            <a:r>
              <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rPr>
              <a:t>responsible </a:t>
            </a:r>
            <a:endPar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endParaRPr>
          </a:p>
          <a:p>
            <a:pPr marL="342900" lvl="0" indent="-342900" algn="just">
              <a:buBlip>
                <a:blip r:embed="rId22"/>
              </a:buBlip>
            </a:pPr>
            <a:r>
              <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rPr>
              <a:t>practical and realistic </a:t>
            </a:r>
            <a:endPar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endParaRPr>
          </a:p>
          <a:p>
            <a:pPr marL="342900" lvl="0" indent="-342900" algn="just">
              <a:buBlip>
                <a:blip r:embed="rId22"/>
              </a:buBlip>
            </a:pPr>
            <a:r>
              <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rPr>
              <a:t>experienced</a:t>
            </a:r>
            <a:endPar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endParaRPr>
          </a:p>
          <a:p>
            <a:pPr marL="342900" lvl="0" indent="-342900" algn="just">
              <a:buBlip>
                <a:blip r:embed="rId22"/>
              </a:buBlip>
            </a:pPr>
            <a:r>
              <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rPr>
              <a:t>dedicated</a:t>
            </a:r>
            <a:endPar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endParaRPr>
          </a:p>
          <a:p>
            <a:pPr marL="342900" lvl="0" indent="-342900" algn="just">
              <a:buBlip>
                <a:blip r:embed="rId22"/>
              </a:buBlip>
            </a:pPr>
            <a:r>
              <a:rPr lang="en-US" altLang="zh-CN" sz="2400" kern="100" dirty="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rPr>
              <a:t>noble medical ethics</a:t>
            </a:r>
            <a:r>
              <a:rPr lang="en-US" altLang="zh-CN" sz="2400" kern="100" dirty="0" smtClean="0">
                <a:latin typeface="Times New Roman" panose="02020603050405020304" pitchFamily="18" charset="0"/>
                <a:ea typeface="宋体" panose="02010600030101010101" pitchFamily="2" charset="-122"/>
                <a:cs typeface="Times New Roman" panose="02020603050405020304" pitchFamily="18" charset="0"/>
                <a:sym typeface="Times New Roman" panose="02020603050405020304"/>
              </a:rPr>
              <a:t>...</a:t>
            </a:r>
            <a:endParaRPr lang="zh-CN" altLang="en-US" sz="2400" dirty="0"/>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23"/>
                                        </p:tgtEl>
                                        <p:attrNameLst>
                                          <p:attrName>style.visibility</p:attrName>
                                        </p:attrNameLst>
                                      </p:cBhvr>
                                      <p:to>
                                        <p:strVal val="visible"/>
                                      </p:to>
                                    </p:set>
                                    <p:anim calcmode="lin" valueType="num">
                                      <p:cBhvr additive="base">
                                        <p:cTn id="7" dur="500"/>
                                        <p:tgtEl>
                                          <p:spTgt spid="223"/>
                                        </p:tgtEl>
                                        <p:attrNameLst>
                                          <p:attrName>ppt_y</p:attrName>
                                        </p:attrNameLst>
                                      </p:cBhvr>
                                      <p:tavLst>
                                        <p:tav tm="0">
                                          <p:val>
                                            <p:strVal val="#ppt_y+#ppt_h*1.125000"/>
                                          </p:val>
                                        </p:tav>
                                        <p:tav tm="100000">
                                          <p:val>
                                            <p:strVal val="#ppt_y"/>
                                          </p:val>
                                        </p:tav>
                                      </p:tavLst>
                                    </p:anim>
                                    <p:animEffect transition="in" filter="wipe(up)">
                                      <p:cBhvr>
                                        <p:cTn id="8" dur="500"/>
                                        <p:tgtEl>
                                          <p:spTgt spid="22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20" dur="500"/>
                                        <p:tgtEl>
                                          <p:spTgt spid="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additive="base">
                                        <p:cTn id="25"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26" dur="5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additive="base">
                                        <p:cTn id="31"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32" dur="500"/>
                                        <p:tgtEl>
                                          <p:spTgt spid="6">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additive="base">
                                        <p:cTn id="37"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38" dur="500"/>
                                        <p:tgtEl>
                                          <p:spTgt spid="6">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 calcmode="lin" valueType="num">
                                      <p:cBhvr additive="base">
                                        <p:cTn id="43"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44" dur="500"/>
                                        <p:tgtEl>
                                          <p:spTgt spid="6">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 calcmode="lin" valueType="num">
                                      <p:cBhvr additive="base">
                                        <p:cTn id="49" dur="500"/>
                                        <p:tgtEl>
                                          <p:spTgt spid="6">
                                            <p:txEl>
                                              <p:pRg st="6" end="6"/>
                                            </p:txEl>
                                          </p:spTgt>
                                        </p:tgtEl>
                                        <p:attrNameLst>
                                          <p:attrName>ppt_y</p:attrName>
                                        </p:attrNameLst>
                                      </p:cBhvr>
                                      <p:tavLst>
                                        <p:tav tm="0">
                                          <p:val>
                                            <p:strVal val="#ppt_y+#ppt_h*1.125000"/>
                                          </p:val>
                                        </p:tav>
                                        <p:tav tm="100000">
                                          <p:val>
                                            <p:strVal val="#ppt_y"/>
                                          </p:val>
                                        </p:tav>
                                      </p:tavLst>
                                    </p:anim>
                                    <p:animEffect transition="in" filter="wipe(up)">
                                      <p:cBhvr>
                                        <p:cTn id="50" dur="500"/>
                                        <p:tgtEl>
                                          <p:spTgt spid="6">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6">
                                            <p:txEl>
                                              <p:pRg st="7" end="7"/>
                                            </p:txEl>
                                          </p:spTgt>
                                        </p:tgtEl>
                                        <p:attrNameLst>
                                          <p:attrName>style.visibility</p:attrName>
                                        </p:attrNameLst>
                                      </p:cBhvr>
                                      <p:to>
                                        <p:strVal val="visible"/>
                                      </p:to>
                                    </p:set>
                                    <p:anim calcmode="lin" valueType="num">
                                      <p:cBhvr additive="base">
                                        <p:cTn id="55" dur="500"/>
                                        <p:tgtEl>
                                          <p:spTgt spid="6">
                                            <p:txEl>
                                              <p:pRg st="7" end="7"/>
                                            </p:txEl>
                                          </p:spTgt>
                                        </p:tgtEl>
                                        <p:attrNameLst>
                                          <p:attrName>ppt_y</p:attrName>
                                        </p:attrNameLst>
                                      </p:cBhvr>
                                      <p:tavLst>
                                        <p:tav tm="0">
                                          <p:val>
                                            <p:strVal val="#ppt_y+#ppt_h*1.125000"/>
                                          </p:val>
                                        </p:tav>
                                        <p:tav tm="100000">
                                          <p:val>
                                            <p:strVal val="#ppt_y"/>
                                          </p:val>
                                        </p:tav>
                                      </p:tavLst>
                                    </p:anim>
                                    <p:animEffect transition="in" filter="wipe(up)">
                                      <p:cBhvr>
                                        <p:cTn id="56"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455420" y="1631315"/>
            <a:ext cx="8540750" cy="90043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1195" y="144589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1" name="文本框 20"/>
          <p:cNvSpPr txBox="1"/>
          <p:nvPr/>
        </p:nvSpPr>
        <p:spPr>
          <a:xfrm>
            <a:off x="671195" y="1794510"/>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5</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85315" y="1666875"/>
            <a:ext cx="8031480" cy="829945"/>
          </a:xfrm>
          <a:prstGeom prst="rect">
            <a:avLst/>
          </a:prstGeom>
          <a:noFill/>
        </p:spPr>
        <p:txBody>
          <a:bodyPr wrap="square" rtlCol="0">
            <a:spAutoFit/>
          </a:bodyPr>
          <a:lstStyle/>
          <a:p>
            <a:pPr algn="l">
              <a:spcBef>
                <a:spcPts val="0"/>
              </a:spcBef>
              <a:spcAft>
                <a:spcPts val="0"/>
              </a:spcAft>
              <a:buClrTx/>
              <a:buSzTx/>
              <a:buFont typeface="Arial" panose="020B0604020202020204" pitchFamily="34" charset="0"/>
              <a:defRPr/>
            </a:pPr>
            <a:r>
              <a:rPr lang="en-US" altLang="zh-CN" sz="2400" b="1" dirty="0"/>
              <a:t>Work in pairs. Make up your own conversation with the given situation and the following useful expressions.</a:t>
            </a:r>
            <a:endParaRPr lang="en-US" altLang="zh-CN" sz="2400" b="1" dirty="0"/>
          </a:p>
        </p:txBody>
      </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1"/>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4"/>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5"/>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pSp>
        <p:nvGrpSpPr>
          <p:cNvPr id="17" name="组合 16" descr="7b0a202020202274657874626f78223a20227b5c2263617465676f72795f69645c223a31303431352c5c2269645c223a32303334303732377d220a7d0a"/>
          <p:cNvGrpSpPr/>
          <p:nvPr/>
        </p:nvGrpSpPr>
        <p:grpSpPr>
          <a:xfrm>
            <a:off x="1357630" y="2802890"/>
            <a:ext cx="9477375" cy="3238746"/>
            <a:chOff x="5847" y="3247"/>
            <a:chExt cx="7873" cy="4043"/>
          </a:xfrm>
        </p:grpSpPr>
        <p:grpSp>
          <p:nvGrpSpPr>
            <p:cNvPr id="423" name="组合 422"/>
            <p:cNvGrpSpPr/>
            <p:nvPr/>
          </p:nvGrpSpPr>
          <p:grpSpPr>
            <a:xfrm>
              <a:off x="5847" y="3247"/>
              <a:ext cx="7873" cy="4043"/>
              <a:chOff x="6736555" y="3375260"/>
              <a:chExt cx="6299608" cy="3235123"/>
            </a:xfrm>
          </p:grpSpPr>
          <p:grpSp>
            <p:nvGrpSpPr>
              <p:cNvPr id="347" name="组合 346"/>
              <p:cNvGrpSpPr/>
              <p:nvPr/>
            </p:nvGrpSpPr>
            <p:grpSpPr>
              <a:xfrm>
                <a:off x="6736555" y="3375260"/>
                <a:ext cx="6299608" cy="3235123"/>
                <a:chOff x="87287" y="-285443"/>
                <a:chExt cx="6299608" cy="3235123"/>
              </a:xfrm>
            </p:grpSpPr>
            <p:grpSp>
              <p:nvGrpSpPr>
                <p:cNvPr id="345" name="组合 344"/>
                <p:cNvGrpSpPr/>
                <p:nvPr/>
              </p:nvGrpSpPr>
              <p:grpSpPr>
                <a:xfrm>
                  <a:off x="87287" y="-285443"/>
                  <a:ext cx="6299608" cy="3235123"/>
                  <a:chOff x="87287" y="-285443"/>
                  <a:chExt cx="6299608" cy="3235123"/>
                </a:xfrm>
              </p:grpSpPr>
              <p:sp>
                <p:nvSpPr>
                  <p:cNvPr id="343" name="矩形 342"/>
                  <p:cNvSpPr/>
                  <p:nvPr/>
                </p:nvSpPr>
                <p:spPr>
                  <a:xfrm>
                    <a:off x="87287" y="-285307"/>
                    <a:ext cx="6299608" cy="3222868"/>
                  </a:xfrm>
                  <a:prstGeom prst="rect">
                    <a:avLst/>
                  </a:prstGeom>
                  <a:solidFill>
                    <a:srgbClr val="CDEB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4" name="矩形 343"/>
                  <p:cNvSpPr/>
                  <p:nvPr/>
                </p:nvSpPr>
                <p:spPr>
                  <a:xfrm>
                    <a:off x="1956755" y="-285443"/>
                    <a:ext cx="2560672" cy="3235123"/>
                  </a:xfrm>
                  <a:prstGeom prst="rect">
                    <a:avLst/>
                  </a:prstGeom>
                  <a:solidFill>
                    <a:srgbClr val="3A9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46" name="矩形 345"/>
                <p:cNvSpPr/>
                <p:nvPr/>
              </p:nvSpPr>
              <p:spPr>
                <a:xfrm>
                  <a:off x="451296" y="31607"/>
                  <a:ext cx="5633125" cy="2538260"/>
                </a:xfrm>
                <a:prstGeom prst="rect">
                  <a:avLst/>
                </a:prstGeom>
                <a:solidFill>
                  <a:schemeClr val="bg1"/>
                </a:solidFill>
                <a:ln>
                  <a:noFill/>
                </a:ln>
                <a:effectLst>
                  <a:outerShdw blurRad="50800" dist="63500" dir="2700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82" name="图形 349"/>
              <p:cNvGrpSpPr/>
              <p:nvPr/>
            </p:nvGrpSpPr>
            <p:grpSpPr>
              <a:xfrm rot="4506331">
                <a:off x="12239452" y="5658065"/>
                <a:ext cx="764459" cy="752449"/>
                <a:chOff x="11558817" y="4280800"/>
                <a:chExt cx="518841" cy="510690"/>
              </a:xfrm>
            </p:grpSpPr>
            <p:sp>
              <p:nvSpPr>
                <p:cNvPr id="383" name="任意多边形: 形状 382"/>
                <p:cNvSpPr/>
                <p:nvPr/>
              </p:nvSpPr>
              <p:spPr>
                <a:xfrm rot="-2558483">
                  <a:off x="11691856" y="4330887"/>
                  <a:ext cx="296226" cy="380084"/>
                </a:xfrm>
                <a:custGeom>
                  <a:avLst/>
                  <a:gdLst>
                    <a:gd name="connsiteX0" fmla="*/ 0 w 296226"/>
                    <a:gd name="connsiteY0" fmla="*/ 0 h 380084"/>
                    <a:gd name="connsiteX1" fmla="*/ 296226 w 296226"/>
                    <a:gd name="connsiteY1" fmla="*/ 0 h 380084"/>
                    <a:gd name="connsiteX2" fmla="*/ 296226 w 296226"/>
                    <a:gd name="connsiteY2" fmla="*/ 380084 h 380084"/>
                    <a:gd name="connsiteX3" fmla="*/ 0 w 296226"/>
                    <a:gd name="connsiteY3" fmla="*/ 380084 h 380084"/>
                  </a:gdLst>
                  <a:ahLst/>
                  <a:cxnLst>
                    <a:cxn ang="0">
                      <a:pos x="connsiteX0" y="connsiteY0"/>
                    </a:cxn>
                    <a:cxn ang="0">
                      <a:pos x="connsiteX1" y="connsiteY1"/>
                    </a:cxn>
                    <a:cxn ang="0">
                      <a:pos x="connsiteX2" y="connsiteY2"/>
                    </a:cxn>
                    <a:cxn ang="0">
                      <a:pos x="connsiteX3" y="connsiteY3"/>
                    </a:cxn>
                  </a:cxnLst>
                  <a:rect l="l" t="t" r="r" b="b"/>
                  <a:pathLst>
                    <a:path w="296226" h="380084">
                      <a:moveTo>
                        <a:pt x="0" y="0"/>
                      </a:moveTo>
                      <a:lnTo>
                        <a:pt x="296226" y="0"/>
                      </a:lnTo>
                      <a:lnTo>
                        <a:pt x="296226" y="380084"/>
                      </a:lnTo>
                      <a:lnTo>
                        <a:pt x="0" y="380084"/>
                      </a:lnTo>
                      <a:close/>
                    </a:path>
                  </a:pathLst>
                </a:custGeom>
                <a:solidFill>
                  <a:srgbClr val="FBB03B"/>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4" name="任意多边形: 形状 383"/>
                <p:cNvSpPr/>
                <p:nvPr/>
              </p:nvSpPr>
              <p:spPr>
                <a:xfrm>
                  <a:off x="11558817" y="4481103"/>
                  <a:ext cx="300585" cy="310387"/>
                </a:xfrm>
                <a:custGeom>
                  <a:avLst/>
                  <a:gdLst>
                    <a:gd name="connsiteX0" fmla="*/ 300586 w 300585"/>
                    <a:gd name="connsiteY0" fmla="*/ 279893 h 310387"/>
                    <a:gd name="connsiteX1" fmla="*/ 255934 w 300585"/>
                    <a:gd name="connsiteY1" fmla="*/ 310388 h 310387"/>
                    <a:gd name="connsiteX2" fmla="*/ 0 w 300585"/>
                    <a:gd name="connsiteY2" fmla="*/ 31583 h 310387"/>
                    <a:gd name="connsiteX3" fmla="*/ 43563 w 300585"/>
                    <a:gd name="connsiteY3" fmla="*/ 0 h 310387"/>
                  </a:gdLst>
                  <a:ahLst/>
                  <a:cxnLst>
                    <a:cxn ang="0">
                      <a:pos x="connsiteX0" y="connsiteY0"/>
                    </a:cxn>
                    <a:cxn ang="0">
                      <a:pos x="connsiteX1" y="connsiteY1"/>
                    </a:cxn>
                    <a:cxn ang="0">
                      <a:pos x="connsiteX2" y="connsiteY2"/>
                    </a:cxn>
                    <a:cxn ang="0">
                      <a:pos x="connsiteX3" y="connsiteY3"/>
                    </a:cxn>
                  </a:cxnLst>
                  <a:rect l="l" t="t" r="r" b="b"/>
                  <a:pathLst>
                    <a:path w="300585" h="310387">
                      <a:moveTo>
                        <a:pt x="300586" y="279893"/>
                      </a:moveTo>
                      <a:lnTo>
                        <a:pt x="255934" y="310388"/>
                      </a:lnTo>
                      <a:lnTo>
                        <a:pt x="0" y="31583"/>
                      </a:lnTo>
                      <a:lnTo>
                        <a:pt x="43563" y="0"/>
                      </a:lnTo>
                      <a:close/>
                    </a:path>
                  </a:pathLst>
                </a:custGeom>
                <a:solidFill>
                  <a:srgbClr val="FB9C3B"/>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5" name="任意多边形: 形状 384"/>
                <p:cNvSpPr/>
                <p:nvPr/>
              </p:nvSpPr>
              <p:spPr>
                <a:xfrm rot="-2558483">
                  <a:off x="11650973" y="4413696"/>
                  <a:ext cx="218902" cy="28315"/>
                </a:xfrm>
                <a:custGeom>
                  <a:avLst/>
                  <a:gdLst>
                    <a:gd name="connsiteX0" fmla="*/ 0 w 218902"/>
                    <a:gd name="connsiteY0" fmla="*/ 0 h 28315"/>
                    <a:gd name="connsiteX1" fmla="*/ 218903 w 218902"/>
                    <a:gd name="connsiteY1" fmla="*/ 0 h 28315"/>
                    <a:gd name="connsiteX2" fmla="*/ 218903 w 218902"/>
                    <a:gd name="connsiteY2" fmla="*/ 28316 h 28315"/>
                    <a:gd name="connsiteX3" fmla="*/ 0 w 218902"/>
                    <a:gd name="connsiteY3" fmla="*/ 28316 h 28315"/>
                  </a:gdLst>
                  <a:ahLst/>
                  <a:cxnLst>
                    <a:cxn ang="0">
                      <a:pos x="connsiteX0" y="connsiteY0"/>
                    </a:cxn>
                    <a:cxn ang="0">
                      <a:pos x="connsiteX1" y="connsiteY1"/>
                    </a:cxn>
                    <a:cxn ang="0">
                      <a:pos x="connsiteX2" y="connsiteY2"/>
                    </a:cxn>
                    <a:cxn ang="0">
                      <a:pos x="connsiteX3" y="connsiteY3"/>
                    </a:cxn>
                  </a:cxnLst>
                  <a:rect l="l" t="t" r="r" b="b"/>
                  <a:pathLst>
                    <a:path w="218902" h="28315">
                      <a:moveTo>
                        <a:pt x="0" y="0"/>
                      </a:moveTo>
                      <a:lnTo>
                        <a:pt x="218903" y="0"/>
                      </a:lnTo>
                      <a:lnTo>
                        <a:pt x="218903" y="28316"/>
                      </a:lnTo>
                      <a:lnTo>
                        <a:pt x="0" y="28316"/>
                      </a:lnTo>
                      <a:close/>
                    </a:path>
                  </a:pathLst>
                </a:custGeom>
                <a:solidFill>
                  <a:srgbClr val="FFFFFF"/>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6" name="任意多边形: 形状 385"/>
                <p:cNvSpPr/>
                <p:nvPr/>
              </p:nvSpPr>
              <p:spPr>
                <a:xfrm rot="-2558483">
                  <a:off x="11715620" y="4449184"/>
                  <a:ext cx="145935" cy="6534"/>
                </a:xfrm>
                <a:custGeom>
                  <a:avLst/>
                  <a:gdLst>
                    <a:gd name="connsiteX0" fmla="*/ 0 w 145935"/>
                    <a:gd name="connsiteY0" fmla="*/ 0 h 6534"/>
                    <a:gd name="connsiteX1" fmla="*/ 145935 w 145935"/>
                    <a:gd name="connsiteY1" fmla="*/ 0 h 6534"/>
                    <a:gd name="connsiteX2" fmla="*/ 145935 w 145935"/>
                    <a:gd name="connsiteY2" fmla="*/ 6534 h 6534"/>
                    <a:gd name="connsiteX3" fmla="*/ 0 w 145935"/>
                    <a:gd name="connsiteY3" fmla="*/ 6534 h 6534"/>
                  </a:gdLst>
                  <a:ahLst/>
                  <a:cxnLst>
                    <a:cxn ang="0">
                      <a:pos x="connsiteX0" y="connsiteY0"/>
                    </a:cxn>
                    <a:cxn ang="0">
                      <a:pos x="connsiteX1" y="connsiteY1"/>
                    </a:cxn>
                    <a:cxn ang="0">
                      <a:pos x="connsiteX2" y="connsiteY2"/>
                    </a:cxn>
                    <a:cxn ang="0">
                      <a:pos x="connsiteX3" y="connsiteY3"/>
                    </a:cxn>
                  </a:cxnLst>
                  <a:rect l="l" t="t" r="r" b="b"/>
                  <a:pathLst>
                    <a:path w="145935" h="6534">
                      <a:moveTo>
                        <a:pt x="0" y="0"/>
                      </a:moveTo>
                      <a:lnTo>
                        <a:pt x="145935" y="0"/>
                      </a:lnTo>
                      <a:lnTo>
                        <a:pt x="145935" y="6534"/>
                      </a:lnTo>
                      <a:lnTo>
                        <a:pt x="0" y="6534"/>
                      </a:lnTo>
                      <a:close/>
                    </a:path>
                  </a:pathLst>
                </a:custGeom>
                <a:solidFill>
                  <a:srgbClr val="FFFFFF"/>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22" name="组合 421"/>
              <p:cNvGrpSpPr/>
              <p:nvPr/>
            </p:nvGrpSpPr>
            <p:grpSpPr>
              <a:xfrm>
                <a:off x="6909040" y="3468920"/>
                <a:ext cx="6045516" cy="2992663"/>
                <a:chOff x="6909040" y="3468920"/>
                <a:chExt cx="6045516" cy="2992663"/>
              </a:xfrm>
            </p:grpSpPr>
            <p:grpSp>
              <p:nvGrpSpPr>
                <p:cNvPr id="358" name="图形 349"/>
                <p:cNvGrpSpPr/>
                <p:nvPr/>
              </p:nvGrpSpPr>
              <p:grpSpPr>
                <a:xfrm>
                  <a:off x="6909040" y="3485687"/>
                  <a:ext cx="733058" cy="812001"/>
                  <a:chOff x="7033626" y="3548272"/>
                  <a:chExt cx="733058" cy="812001"/>
                </a:xfrm>
              </p:grpSpPr>
              <p:sp>
                <p:nvSpPr>
                  <p:cNvPr id="359" name="任意多边形: 形状 358"/>
                  <p:cNvSpPr/>
                  <p:nvPr/>
                </p:nvSpPr>
                <p:spPr>
                  <a:xfrm rot="-1415027">
                    <a:off x="7144759" y="3622799"/>
                    <a:ext cx="510791" cy="662177"/>
                  </a:xfrm>
                  <a:custGeom>
                    <a:avLst/>
                    <a:gdLst>
                      <a:gd name="connsiteX0" fmla="*/ 0 w 510791"/>
                      <a:gd name="connsiteY0" fmla="*/ 0 h 662177"/>
                      <a:gd name="connsiteX1" fmla="*/ 510792 w 510791"/>
                      <a:gd name="connsiteY1" fmla="*/ 0 h 662177"/>
                      <a:gd name="connsiteX2" fmla="*/ 510792 w 510791"/>
                      <a:gd name="connsiteY2" fmla="*/ 662177 h 662177"/>
                      <a:gd name="connsiteX3" fmla="*/ 0 w 510791"/>
                      <a:gd name="connsiteY3" fmla="*/ 662177 h 662177"/>
                    </a:gdLst>
                    <a:ahLst/>
                    <a:cxnLst>
                      <a:cxn ang="0">
                        <a:pos x="connsiteX0" y="connsiteY0"/>
                      </a:cxn>
                      <a:cxn ang="0">
                        <a:pos x="connsiteX1" y="connsiteY1"/>
                      </a:cxn>
                      <a:cxn ang="0">
                        <a:pos x="connsiteX2" y="connsiteY2"/>
                      </a:cxn>
                      <a:cxn ang="0">
                        <a:pos x="connsiteX3" y="connsiteY3"/>
                      </a:cxn>
                    </a:cxnLst>
                    <a:rect l="l" t="t" r="r" b="b"/>
                    <a:pathLst>
                      <a:path w="510791" h="662177">
                        <a:moveTo>
                          <a:pt x="0" y="0"/>
                        </a:moveTo>
                        <a:lnTo>
                          <a:pt x="510792" y="0"/>
                        </a:lnTo>
                        <a:lnTo>
                          <a:pt x="510792" y="662177"/>
                        </a:lnTo>
                        <a:lnTo>
                          <a:pt x="0" y="662177"/>
                        </a:lnTo>
                        <a:close/>
                      </a:path>
                    </a:pathLst>
                  </a:custGeom>
                  <a:solidFill>
                    <a:srgbClr val="FFFFFF"/>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nvSpPr>
                <p:spPr>
                  <a:xfrm rot="-1415027">
                    <a:off x="7214716" y="3960659"/>
                    <a:ext cx="510791" cy="310395"/>
                  </a:xfrm>
                  <a:custGeom>
                    <a:avLst/>
                    <a:gdLst>
                      <a:gd name="connsiteX0" fmla="*/ 0 w 510791"/>
                      <a:gd name="connsiteY0" fmla="*/ 0 h 310395"/>
                      <a:gd name="connsiteX1" fmla="*/ 510792 w 510791"/>
                      <a:gd name="connsiteY1" fmla="*/ 0 h 310395"/>
                      <a:gd name="connsiteX2" fmla="*/ 510792 w 510791"/>
                      <a:gd name="connsiteY2" fmla="*/ 310396 h 310395"/>
                      <a:gd name="connsiteX3" fmla="*/ 0 w 510791"/>
                      <a:gd name="connsiteY3" fmla="*/ 310396 h 310395"/>
                    </a:gdLst>
                    <a:ahLst/>
                    <a:cxnLst>
                      <a:cxn ang="0">
                        <a:pos x="connsiteX0" y="connsiteY0"/>
                      </a:cxn>
                      <a:cxn ang="0">
                        <a:pos x="connsiteX1" y="connsiteY1"/>
                      </a:cxn>
                      <a:cxn ang="0">
                        <a:pos x="connsiteX2" y="connsiteY2"/>
                      </a:cxn>
                      <a:cxn ang="0">
                        <a:pos x="connsiteX3" y="connsiteY3"/>
                      </a:cxn>
                    </a:cxnLst>
                    <a:rect l="l" t="t" r="r" b="b"/>
                    <a:pathLst>
                      <a:path w="510791" h="310395">
                        <a:moveTo>
                          <a:pt x="0" y="0"/>
                        </a:moveTo>
                        <a:lnTo>
                          <a:pt x="510792" y="0"/>
                        </a:lnTo>
                        <a:lnTo>
                          <a:pt x="510792" y="310396"/>
                        </a:lnTo>
                        <a:lnTo>
                          <a:pt x="0" y="310396"/>
                        </a:lnTo>
                        <a:close/>
                      </a:path>
                    </a:pathLst>
                  </a:custGeom>
                  <a:solidFill>
                    <a:srgbClr val="CCCCCC"/>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1" name="任意多边形: 形状 360"/>
                  <p:cNvSpPr/>
                  <p:nvPr/>
                </p:nvSpPr>
                <p:spPr>
                  <a:xfrm>
                    <a:off x="7121907" y="3650135"/>
                    <a:ext cx="365930" cy="161183"/>
                  </a:xfrm>
                  <a:custGeom>
                    <a:avLst/>
                    <a:gdLst>
                      <a:gd name="connsiteX0" fmla="*/ 0 w 365930"/>
                      <a:gd name="connsiteY0" fmla="*/ 161184 h 161183"/>
                      <a:gd name="connsiteX1" fmla="*/ 365931 w 365930"/>
                      <a:gd name="connsiteY1" fmla="*/ 0 h 161183"/>
                    </a:gdLst>
                    <a:ahLst/>
                    <a:cxnLst>
                      <a:cxn ang="0">
                        <a:pos x="connsiteX0" y="connsiteY0"/>
                      </a:cxn>
                      <a:cxn ang="0">
                        <a:pos x="connsiteX1" y="connsiteY1"/>
                      </a:cxn>
                    </a:cxnLst>
                    <a:rect l="l" t="t" r="r" b="b"/>
                    <a:pathLst>
                      <a:path w="365930" h="161183">
                        <a:moveTo>
                          <a:pt x="0" y="161184"/>
                        </a:moveTo>
                        <a:lnTo>
                          <a:pt x="365931" y="0"/>
                        </a:lnTo>
                      </a:path>
                    </a:pathLst>
                  </a:custGeom>
                  <a:ln w="2249"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2" name="任意多边形: 形状 361"/>
                  <p:cNvSpPr/>
                  <p:nvPr/>
                </p:nvSpPr>
                <p:spPr>
                  <a:xfrm>
                    <a:off x="7131708" y="3677362"/>
                    <a:ext cx="365930" cy="162272"/>
                  </a:xfrm>
                  <a:custGeom>
                    <a:avLst/>
                    <a:gdLst>
                      <a:gd name="connsiteX0" fmla="*/ 0 w 365930"/>
                      <a:gd name="connsiteY0" fmla="*/ 162273 h 162272"/>
                      <a:gd name="connsiteX1" fmla="*/ 365931 w 365930"/>
                      <a:gd name="connsiteY1" fmla="*/ 0 h 162272"/>
                    </a:gdLst>
                    <a:ahLst/>
                    <a:cxnLst>
                      <a:cxn ang="0">
                        <a:pos x="connsiteX0" y="connsiteY0"/>
                      </a:cxn>
                      <a:cxn ang="0">
                        <a:pos x="connsiteX1" y="connsiteY1"/>
                      </a:cxn>
                    </a:cxnLst>
                    <a:rect l="l" t="t" r="r" b="b"/>
                    <a:pathLst>
                      <a:path w="365930" h="162272">
                        <a:moveTo>
                          <a:pt x="0" y="162273"/>
                        </a:moveTo>
                        <a:lnTo>
                          <a:pt x="365931" y="0"/>
                        </a:lnTo>
                      </a:path>
                    </a:pathLst>
                  </a:custGeom>
                  <a:ln w="2249"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3" name="任意多边形: 形状 362"/>
                  <p:cNvSpPr/>
                  <p:nvPr/>
                </p:nvSpPr>
                <p:spPr>
                  <a:xfrm>
                    <a:off x="7142599" y="3703500"/>
                    <a:ext cx="365930" cy="162272"/>
                  </a:xfrm>
                  <a:custGeom>
                    <a:avLst/>
                    <a:gdLst>
                      <a:gd name="connsiteX0" fmla="*/ 0 w 365930"/>
                      <a:gd name="connsiteY0" fmla="*/ 162273 h 162272"/>
                      <a:gd name="connsiteX1" fmla="*/ 365931 w 365930"/>
                      <a:gd name="connsiteY1" fmla="*/ 0 h 162272"/>
                    </a:gdLst>
                    <a:ahLst/>
                    <a:cxnLst>
                      <a:cxn ang="0">
                        <a:pos x="connsiteX0" y="connsiteY0"/>
                      </a:cxn>
                      <a:cxn ang="0">
                        <a:pos x="connsiteX1" y="connsiteY1"/>
                      </a:cxn>
                    </a:cxnLst>
                    <a:rect l="l" t="t" r="r" b="b"/>
                    <a:pathLst>
                      <a:path w="365930" h="162272">
                        <a:moveTo>
                          <a:pt x="0" y="162273"/>
                        </a:moveTo>
                        <a:lnTo>
                          <a:pt x="365931" y="0"/>
                        </a:lnTo>
                      </a:path>
                    </a:pathLst>
                  </a:custGeom>
                  <a:ln w="2249"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4" name="任意多边形: 形状 363"/>
                  <p:cNvSpPr/>
                  <p:nvPr/>
                </p:nvSpPr>
                <p:spPr>
                  <a:xfrm>
                    <a:off x="7232993" y="3937652"/>
                    <a:ext cx="365930" cy="162272"/>
                  </a:xfrm>
                  <a:custGeom>
                    <a:avLst/>
                    <a:gdLst>
                      <a:gd name="connsiteX0" fmla="*/ 0 w 365930"/>
                      <a:gd name="connsiteY0" fmla="*/ 162273 h 162272"/>
                      <a:gd name="connsiteX1" fmla="*/ 365931 w 365930"/>
                      <a:gd name="connsiteY1" fmla="*/ 0 h 162272"/>
                    </a:gdLst>
                    <a:ahLst/>
                    <a:cxnLst>
                      <a:cxn ang="0">
                        <a:pos x="connsiteX0" y="connsiteY0"/>
                      </a:cxn>
                      <a:cxn ang="0">
                        <a:pos x="connsiteX1" y="connsiteY1"/>
                      </a:cxn>
                    </a:cxnLst>
                    <a:rect l="l" t="t" r="r" b="b"/>
                    <a:pathLst>
                      <a:path w="365930" h="162272">
                        <a:moveTo>
                          <a:pt x="0" y="162273"/>
                        </a:moveTo>
                        <a:lnTo>
                          <a:pt x="365931" y="0"/>
                        </a:lnTo>
                      </a:path>
                    </a:pathLst>
                  </a:custGeom>
                  <a:ln w="2249"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5" name="任意多边形: 形状 364"/>
                  <p:cNvSpPr/>
                  <p:nvPr/>
                </p:nvSpPr>
                <p:spPr>
                  <a:xfrm>
                    <a:off x="7250418" y="3977948"/>
                    <a:ext cx="365930" cy="162272"/>
                  </a:xfrm>
                  <a:custGeom>
                    <a:avLst/>
                    <a:gdLst>
                      <a:gd name="connsiteX0" fmla="*/ 0 w 365930"/>
                      <a:gd name="connsiteY0" fmla="*/ 162273 h 162272"/>
                      <a:gd name="connsiteX1" fmla="*/ 365931 w 365930"/>
                      <a:gd name="connsiteY1" fmla="*/ 0 h 162272"/>
                    </a:gdLst>
                    <a:ahLst/>
                    <a:cxnLst>
                      <a:cxn ang="0">
                        <a:pos x="connsiteX0" y="connsiteY0"/>
                      </a:cxn>
                      <a:cxn ang="0">
                        <a:pos x="connsiteX1" y="connsiteY1"/>
                      </a:cxn>
                    </a:cxnLst>
                    <a:rect l="l" t="t" r="r" b="b"/>
                    <a:pathLst>
                      <a:path w="365930" h="162272">
                        <a:moveTo>
                          <a:pt x="0" y="162273"/>
                        </a:moveTo>
                        <a:lnTo>
                          <a:pt x="365931" y="0"/>
                        </a:lnTo>
                      </a:path>
                    </a:pathLst>
                  </a:custGeom>
                  <a:ln w="2249"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6" name="任意多边形: 形状 365"/>
                  <p:cNvSpPr/>
                  <p:nvPr/>
                </p:nvSpPr>
                <p:spPr>
                  <a:xfrm>
                    <a:off x="7260220" y="4021511"/>
                    <a:ext cx="365930" cy="162272"/>
                  </a:xfrm>
                  <a:custGeom>
                    <a:avLst/>
                    <a:gdLst>
                      <a:gd name="connsiteX0" fmla="*/ 0 w 365930"/>
                      <a:gd name="connsiteY0" fmla="*/ 162273 h 162272"/>
                      <a:gd name="connsiteX1" fmla="*/ 365931 w 365930"/>
                      <a:gd name="connsiteY1" fmla="*/ 0 h 162272"/>
                    </a:gdLst>
                    <a:ahLst/>
                    <a:cxnLst>
                      <a:cxn ang="0">
                        <a:pos x="connsiteX0" y="connsiteY0"/>
                      </a:cxn>
                      <a:cxn ang="0">
                        <a:pos x="connsiteX1" y="connsiteY1"/>
                      </a:cxn>
                    </a:cxnLst>
                    <a:rect l="l" t="t" r="r" b="b"/>
                    <a:pathLst>
                      <a:path w="365930" h="162272">
                        <a:moveTo>
                          <a:pt x="0" y="162273"/>
                        </a:moveTo>
                        <a:lnTo>
                          <a:pt x="365931" y="0"/>
                        </a:lnTo>
                      </a:path>
                    </a:pathLst>
                  </a:custGeom>
                  <a:ln w="2249"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7" name="任意多边形: 形状 366"/>
                  <p:cNvSpPr/>
                  <p:nvPr/>
                </p:nvSpPr>
                <p:spPr>
                  <a:xfrm>
                    <a:off x="7161114" y="3808052"/>
                    <a:ext cx="204746" cy="91482"/>
                  </a:xfrm>
                  <a:custGeom>
                    <a:avLst/>
                    <a:gdLst>
                      <a:gd name="connsiteX0" fmla="*/ 0 w 204746"/>
                      <a:gd name="connsiteY0" fmla="*/ 91483 h 91482"/>
                      <a:gd name="connsiteX1" fmla="*/ 204747 w 204746"/>
                      <a:gd name="connsiteY1" fmla="*/ 0 h 91482"/>
                    </a:gdLst>
                    <a:ahLst/>
                    <a:cxnLst>
                      <a:cxn ang="0">
                        <a:pos x="connsiteX0" y="connsiteY0"/>
                      </a:cxn>
                      <a:cxn ang="0">
                        <a:pos x="connsiteX1" y="connsiteY1"/>
                      </a:cxn>
                    </a:cxnLst>
                    <a:rect l="l" t="t" r="r" b="b"/>
                    <a:pathLst>
                      <a:path w="204746" h="91482">
                        <a:moveTo>
                          <a:pt x="0" y="91483"/>
                        </a:moveTo>
                        <a:lnTo>
                          <a:pt x="204747" y="0"/>
                        </a:lnTo>
                      </a:path>
                    </a:pathLst>
                  </a:custGeom>
                  <a:ln w="2249"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68" name="图形 349"/>
                <p:cNvGrpSpPr/>
                <p:nvPr/>
              </p:nvGrpSpPr>
              <p:grpSpPr>
                <a:xfrm>
                  <a:off x="12138508" y="3478677"/>
                  <a:ext cx="816048" cy="540892"/>
                  <a:chOff x="10087976" y="3583123"/>
                  <a:chExt cx="816048" cy="540892"/>
                </a:xfrm>
              </p:grpSpPr>
              <p:sp>
                <p:nvSpPr>
                  <p:cNvPr id="369" name="任意多边形: 形状 368"/>
                  <p:cNvSpPr/>
                  <p:nvPr/>
                </p:nvSpPr>
                <p:spPr>
                  <a:xfrm rot="-588650">
                    <a:off x="10118080" y="3644460"/>
                    <a:ext cx="755839" cy="418216"/>
                  </a:xfrm>
                  <a:custGeom>
                    <a:avLst/>
                    <a:gdLst>
                      <a:gd name="connsiteX0" fmla="*/ 0 w 755839"/>
                      <a:gd name="connsiteY0" fmla="*/ 0 h 418216"/>
                      <a:gd name="connsiteX1" fmla="*/ 755840 w 755839"/>
                      <a:gd name="connsiteY1" fmla="*/ 0 h 418216"/>
                      <a:gd name="connsiteX2" fmla="*/ 755840 w 755839"/>
                      <a:gd name="connsiteY2" fmla="*/ 418217 h 418216"/>
                      <a:gd name="connsiteX3" fmla="*/ 0 w 755839"/>
                      <a:gd name="connsiteY3" fmla="*/ 418217 h 418216"/>
                    </a:gdLst>
                    <a:ahLst/>
                    <a:cxnLst>
                      <a:cxn ang="0">
                        <a:pos x="connsiteX0" y="connsiteY0"/>
                      </a:cxn>
                      <a:cxn ang="0">
                        <a:pos x="connsiteX1" y="connsiteY1"/>
                      </a:cxn>
                      <a:cxn ang="0">
                        <a:pos x="connsiteX2" y="connsiteY2"/>
                      </a:cxn>
                      <a:cxn ang="0">
                        <a:pos x="connsiteX3" y="connsiteY3"/>
                      </a:cxn>
                    </a:cxnLst>
                    <a:rect l="l" t="t" r="r" b="b"/>
                    <a:pathLst>
                      <a:path w="755839" h="418216">
                        <a:moveTo>
                          <a:pt x="0" y="0"/>
                        </a:moveTo>
                        <a:lnTo>
                          <a:pt x="755840" y="0"/>
                        </a:lnTo>
                        <a:lnTo>
                          <a:pt x="755840" y="418217"/>
                        </a:lnTo>
                        <a:lnTo>
                          <a:pt x="0" y="418217"/>
                        </a:lnTo>
                        <a:close/>
                      </a:path>
                    </a:pathLst>
                  </a:custGeom>
                  <a:solidFill>
                    <a:srgbClr val="000000"/>
                  </a:solidFill>
                  <a:ln w="1622" cap="flat">
                    <a:solidFill>
                      <a:srgbClr val="999999"/>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0" name="任意多边形: 形状 369"/>
                  <p:cNvSpPr/>
                  <p:nvPr/>
                </p:nvSpPr>
                <p:spPr>
                  <a:xfrm rot="-588650">
                    <a:off x="10162734" y="3690203"/>
                    <a:ext cx="666533" cy="326731"/>
                  </a:xfrm>
                  <a:custGeom>
                    <a:avLst/>
                    <a:gdLst>
                      <a:gd name="connsiteX0" fmla="*/ 0 w 666533"/>
                      <a:gd name="connsiteY0" fmla="*/ 0 h 326731"/>
                      <a:gd name="connsiteX1" fmla="*/ 666533 w 666533"/>
                      <a:gd name="connsiteY1" fmla="*/ 0 h 326731"/>
                      <a:gd name="connsiteX2" fmla="*/ 666533 w 666533"/>
                      <a:gd name="connsiteY2" fmla="*/ 326732 h 326731"/>
                      <a:gd name="connsiteX3" fmla="*/ 0 w 666533"/>
                      <a:gd name="connsiteY3" fmla="*/ 326732 h 326731"/>
                    </a:gdLst>
                    <a:ahLst/>
                    <a:cxnLst>
                      <a:cxn ang="0">
                        <a:pos x="connsiteX0" y="connsiteY0"/>
                      </a:cxn>
                      <a:cxn ang="0">
                        <a:pos x="connsiteX1" y="connsiteY1"/>
                      </a:cxn>
                      <a:cxn ang="0">
                        <a:pos x="connsiteX2" y="connsiteY2"/>
                      </a:cxn>
                      <a:cxn ang="0">
                        <a:pos x="connsiteX3" y="connsiteY3"/>
                      </a:cxn>
                    </a:cxnLst>
                    <a:rect l="l" t="t" r="r" b="b"/>
                    <a:pathLst>
                      <a:path w="666533" h="326731">
                        <a:moveTo>
                          <a:pt x="0" y="0"/>
                        </a:moveTo>
                        <a:lnTo>
                          <a:pt x="666533" y="0"/>
                        </a:lnTo>
                        <a:lnTo>
                          <a:pt x="666533" y="326732"/>
                        </a:lnTo>
                        <a:lnTo>
                          <a:pt x="0" y="326732"/>
                        </a:lnTo>
                        <a:close/>
                      </a:path>
                    </a:pathLst>
                  </a:custGeom>
                  <a:solidFill>
                    <a:srgbClr val="F2F2F2"/>
                  </a:solidFill>
                  <a:ln w="1346" cap="flat">
                    <a:solidFill>
                      <a:srgbClr val="999999"/>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21" name="组合 420"/>
                <p:cNvGrpSpPr/>
                <p:nvPr/>
              </p:nvGrpSpPr>
              <p:grpSpPr>
                <a:xfrm>
                  <a:off x="6935640" y="5147660"/>
                  <a:ext cx="1026408" cy="1313923"/>
                  <a:chOff x="6993866" y="5725956"/>
                  <a:chExt cx="630616" cy="807263"/>
                </a:xfrm>
              </p:grpSpPr>
              <p:grpSp>
                <p:nvGrpSpPr>
                  <p:cNvPr id="374" name="图形 349"/>
                  <p:cNvGrpSpPr/>
                  <p:nvPr/>
                </p:nvGrpSpPr>
                <p:grpSpPr>
                  <a:xfrm>
                    <a:off x="7036166" y="5923552"/>
                    <a:ext cx="588316" cy="609667"/>
                    <a:chOff x="6682834" y="4200593"/>
                    <a:chExt cx="588316" cy="609667"/>
                  </a:xfrm>
                </p:grpSpPr>
                <p:sp>
                  <p:nvSpPr>
                    <p:cNvPr id="375" name="任意多边形: 形状 374"/>
                    <p:cNvSpPr/>
                    <p:nvPr/>
                  </p:nvSpPr>
                  <p:spPr>
                    <a:xfrm rot="-2598862">
                      <a:off x="6783460" y="4292510"/>
                      <a:ext cx="387711" cy="445432"/>
                    </a:xfrm>
                    <a:custGeom>
                      <a:avLst/>
                      <a:gdLst>
                        <a:gd name="connsiteX0" fmla="*/ 0 w 387711"/>
                        <a:gd name="connsiteY0" fmla="*/ 0 h 445432"/>
                        <a:gd name="connsiteX1" fmla="*/ 387712 w 387711"/>
                        <a:gd name="connsiteY1" fmla="*/ 0 h 445432"/>
                        <a:gd name="connsiteX2" fmla="*/ 387712 w 387711"/>
                        <a:gd name="connsiteY2" fmla="*/ 445433 h 445432"/>
                        <a:gd name="connsiteX3" fmla="*/ 0 w 387711"/>
                        <a:gd name="connsiteY3" fmla="*/ 445433 h 445432"/>
                      </a:gdLst>
                      <a:ahLst/>
                      <a:cxnLst>
                        <a:cxn ang="0">
                          <a:pos x="connsiteX0" y="connsiteY0"/>
                        </a:cxn>
                        <a:cxn ang="0">
                          <a:pos x="connsiteX1" y="connsiteY1"/>
                        </a:cxn>
                        <a:cxn ang="0">
                          <a:pos x="connsiteX2" y="connsiteY2"/>
                        </a:cxn>
                        <a:cxn ang="0">
                          <a:pos x="connsiteX3" y="connsiteY3"/>
                        </a:cxn>
                      </a:cxnLst>
                      <a:rect l="l" t="t" r="r" b="b"/>
                      <a:pathLst>
                        <a:path w="387711" h="445432">
                          <a:moveTo>
                            <a:pt x="0" y="0"/>
                          </a:moveTo>
                          <a:lnTo>
                            <a:pt x="387712" y="0"/>
                          </a:lnTo>
                          <a:lnTo>
                            <a:pt x="387712" y="445433"/>
                          </a:lnTo>
                          <a:lnTo>
                            <a:pt x="0" y="445433"/>
                          </a:lnTo>
                          <a:close/>
                        </a:path>
                      </a:pathLst>
                    </a:custGeom>
                    <a:solidFill>
                      <a:srgbClr val="F2F2F2"/>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6" name="任意多边形: 形状 375"/>
                    <p:cNvSpPr/>
                    <p:nvPr/>
                  </p:nvSpPr>
                  <p:spPr>
                    <a:xfrm rot="-2598862">
                      <a:off x="6778094" y="4294914"/>
                      <a:ext cx="387711" cy="430185"/>
                    </a:xfrm>
                    <a:custGeom>
                      <a:avLst/>
                      <a:gdLst>
                        <a:gd name="connsiteX0" fmla="*/ 0 w 387711"/>
                        <a:gd name="connsiteY0" fmla="*/ 0 h 430185"/>
                        <a:gd name="connsiteX1" fmla="*/ 387712 w 387711"/>
                        <a:gd name="connsiteY1" fmla="*/ 0 h 430185"/>
                        <a:gd name="connsiteX2" fmla="*/ 387712 w 387711"/>
                        <a:gd name="connsiteY2" fmla="*/ 430186 h 430185"/>
                        <a:gd name="connsiteX3" fmla="*/ 0 w 387711"/>
                        <a:gd name="connsiteY3" fmla="*/ 430186 h 430185"/>
                      </a:gdLst>
                      <a:ahLst/>
                      <a:cxnLst>
                        <a:cxn ang="0">
                          <a:pos x="connsiteX0" y="connsiteY0"/>
                        </a:cxn>
                        <a:cxn ang="0">
                          <a:pos x="connsiteX1" y="connsiteY1"/>
                        </a:cxn>
                        <a:cxn ang="0">
                          <a:pos x="connsiteX2" y="connsiteY2"/>
                        </a:cxn>
                        <a:cxn ang="0">
                          <a:pos x="connsiteX3" y="connsiteY3"/>
                        </a:cxn>
                      </a:cxnLst>
                      <a:rect l="l" t="t" r="r" b="b"/>
                      <a:pathLst>
                        <a:path w="387711" h="430185">
                          <a:moveTo>
                            <a:pt x="0" y="0"/>
                          </a:moveTo>
                          <a:lnTo>
                            <a:pt x="387712" y="0"/>
                          </a:lnTo>
                          <a:lnTo>
                            <a:pt x="387712" y="430186"/>
                          </a:lnTo>
                          <a:lnTo>
                            <a:pt x="0" y="430186"/>
                          </a:lnTo>
                          <a:close/>
                        </a:path>
                      </a:pathLst>
                    </a:custGeom>
                    <a:solidFill>
                      <a:srgbClr val="CCCCCC"/>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7" name="任意多边形: 形状 376"/>
                    <p:cNvSpPr/>
                    <p:nvPr/>
                  </p:nvSpPr>
                  <p:spPr>
                    <a:xfrm rot="-2902616">
                      <a:off x="6789835" y="4260403"/>
                      <a:ext cx="361559" cy="448682"/>
                    </a:xfrm>
                    <a:custGeom>
                      <a:avLst/>
                      <a:gdLst>
                        <a:gd name="connsiteX0" fmla="*/ 0 w 361559"/>
                        <a:gd name="connsiteY0" fmla="*/ 0 h 448682"/>
                        <a:gd name="connsiteX1" fmla="*/ 361560 w 361559"/>
                        <a:gd name="connsiteY1" fmla="*/ 0 h 448682"/>
                        <a:gd name="connsiteX2" fmla="*/ 361560 w 361559"/>
                        <a:gd name="connsiteY2" fmla="*/ 448682 h 448682"/>
                        <a:gd name="connsiteX3" fmla="*/ 0 w 361559"/>
                        <a:gd name="connsiteY3" fmla="*/ 448682 h 448682"/>
                      </a:gdLst>
                      <a:ahLst/>
                      <a:cxnLst>
                        <a:cxn ang="0">
                          <a:pos x="connsiteX0" y="connsiteY0"/>
                        </a:cxn>
                        <a:cxn ang="0">
                          <a:pos x="connsiteX1" y="connsiteY1"/>
                        </a:cxn>
                        <a:cxn ang="0">
                          <a:pos x="connsiteX2" y="connsiteY2"/>
                        </a:cxn>
                        <a:cxn ang="0">
                          <a:pos x="connsiteX3" y="connsiteY3"/>
                        </a:cxn>
                      </a:cxnLst>
                      <a:rect l="l" t="t" r="r" b="b"/>
                      <a:pathLst>
                        <a:path w="361559" h="448682">
                          <a:moveTo>
                            <a:pt x="0" y="0"/>
                          </a:moveTo>
                          <a:lnTo>
                            <a:pt x="361560" y="0"/>
                          </a:lnTo>
                          <a:lnTo>
                            <a:pt x="361560" y="448682"/>
                          </a:lnTo>
                          <a:lnTo>
                            <a:pt x="0" y="448682"/>
                          </a:lnTo>
                          <a:close/>
                        </a:path>
                      </a:pathLst>
                    </a:custGeom>
                    <a:solidFill>
                      <a:srgbClr val="F2F2F2"/>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8" name="任意多边形: 形状 377"/>
                    <p:cNvSpPr/>
                    <p:nvPr/>
                  </p:nvSpPr>
                  <p:spPr>
                    <a:xfrm rot="-2902616">
                      <a:off x="6746533" y="4293444"/>
                      <a:ext cx="124149" cy="70787"/>
                    </a:xfrm>
                    <a:custGeom>
                      <a:avLst/>
                      <a:gdLst>
                        <a:gd name="connsiteX0" fmla="*/ 0 w 124149"/>
                        <a:gd name="connsiteY0" fmla="*/ 0 h 70787"/>
                        <a:gd name="connsiteX1" fmla="*/ 124150 w 124149"/>
                        <a:gd name="connsiteY1" fmla="*/ 0 h 70787"/>
                        <a:gd name="connsiteX2" fmla="*/ 124150 w 124149"/>
                        <a:gd name="connsiteY2" fmla="*/ 70787 h 70787"/>
                        <a:gd name="connsiteX3" fmla="*/ 0 w 124149"/>
                        <a:gd name="connsiteY3" fmla="*/ 70787 h 70787"/>
                      </a:gdLst>
                      <a:ahLst/>
                      <a:cxnLst>
                        <a:cxn ang="0">
                          <a:pos x="connsiteX0" y="connsiteY0"/>
                        </a:cxn>
                        <a:cxn ang="0">
                          <a:pos x="connsiteX1" y="connsiteY1"/>
                        </a:cxn>
                        <a:cxn ang="0">
                          <a:pos x="connsiteX2" y="connsiteY2"/>
                        </a:cxn>
                        <a:cxn ang="0">
                          <a:pos x="connsiteX3" y="connsiteY3"/>
                        </a:cxn>
                      </a:cxnLst>
                      <a:rect l="l" t="t" r="r" b="b"/>
                      <a:pathLst>
                        <a:path w="124149" h="70787">
                          <a:moveTo>
                            <a:pt x="0" y="0"/>
                          </a:moveTo>
                          <a:lnTo>
                            <a:pt x="124150" y="0"/>
                          </a:lnTo>
                          <a:lnTo>
                            <a:pt x="124150" y="70787"/>
                          </a:lnTo>
                          <a:lnTo>
                            <a:pt x="0" y="70787"/>
                          </a:lnTo>
                          <a:close/>
                        </a:path>
                      </a:pathLst>
                    </a:custGeom>
                    <a:solidFill>
                      <a:srgbClr val="000000"/>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9" name="任意多边形: 形状 378"/>
                    <p:cNvSpPr/>
                    <p:nvPr/>
                  </p:nvSpPr>
                  <p:spPr>
                    <a:xfrm>
                      <a:off x="6823499" y="4341700"/>
                      <a:ext cx="124155" cy="138313"/>
                    </a:xfrm>
                    <a:custGeom>
                      <a:avLst/>
                      <a:gdLst>
                        <a:gd name="connsiteX0" fmla="*/ 0 w 124155"/>
                        <a:gd name="connsiteY0" fmla="*/ 138313 h 138313"/>
                        <a:gd name="connsiteX1" fmla="*/ 124155 w 124155"/>
                        <a:gd name="connsiteY1" fmla="*/ 0 h 138313"/>
                      </a:gdLst>
                      <a:ahLst/>
                      <a:cxnLst>
                        <a:cxn ang="0">
                          <a:pos x="connsiteX0" y="connsiteY0"/>
                        </a:cxn>
                        <a:cxn ang="0">
                          <a:pos x="connsiteX1" y="connsiteY1"/>
                        </a:cxn>
                      </a:cxnLst>
                      <a:rect l="l" t="t" r="r" b="b"/>
                      <a:pathLst>
                        <a:path w="124155" h="138313">
                          <a:moveTo>
                            <a:pt x="0" y="138313"/>
                          </a:moveTo>
                          <a:lnTo>
                            <a:pt x="124155" y="0"/>
                          </a:lnTo>
                        </a:path>
                      </a:pathLst>
                    </a:custGeom>
                    <a:ln w="2719" cap="flat">
                      <a:solidFill>
                        <a:srgbClr val="666666"/>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0" name="任意多边形: 形状 379"/>
                    <p:cNvSpPr/>
                    <p:nvPr/>
                  </p:nvSpPr>
                  <p:spPr>
                    <a:xfrm>
                      <a:off x="6869240" y="4380907"/>
                      <a:ext cx="123065" cy="139402"/>
                    </a:xfrm>
                    <a:custGeom>
                      <a:avLst/>
                      <a:gdLst>
                        <a:gd name="connsiteX0" fmla="*/ 0 w 123065"/>
                        <a:gd name="connsiteY0" fmla="*/ 139402 h 139402"/>
                        <a:gd name="connsiteX1" fmla="*/ 123066 w 123065"/>
                        <a:gd name="connsiteY1" fmla="*/ 0 h 139402"/>
                      </a:gdLst>
                      <a:ahLst/>
                      <a:cxnLst>
                        <a:cxn ang="0">
                          <a:pos x="connsiteX0" y="connsiteY0"/>
                        </a:cxn>
                        <a:cxn ang="0">
                          <a:pos x="connsiteX1" y="connsiteY1"/>
                        </a:cxn>
                      </a:cxnLst>
                      <a:rect l="l" t="t" r="r" b="b"/>
                      <a:pathLst>
                        <a:path w="123065" h="139402">
                          <a:moveTo>
                            <a:pt x="0" y="139402"/>
                          </a:moveTo>
                          <a:lnTo>
                            <a:pt x="123066" y="0"/>
                          </a:lnTo>
                        </a:path>
                      </a:pathLst>
                    </a:custGeom>
                    <a:ln w="2719" cap="flat">
                      <a:solidFill>
                        <a:srgbClr val="666666"/>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1" name="任意多边形: 形状 380"/>
                    <p:cNvSpPr/>
                    <p:nvPr/>
                  </p:nvSpPr>
                  <p:spPr>
                    <a:xfrm>
                      <a:off x="6908447" y="4415758"/>
                      <a:ext cx="123065" cy="139402"/>
                    </a:xfrm>
                    <a:custGeom>
                      <a:avLst/>
                      <a:gdLst>
                        <a:gd name="connsiteX0" fmla="*/ 0 w 123065"/>
                        <a:gd name="connsiteY0" fmla="*/ 139402 h 139402"/>
                        <a:gd name="connsiteX1" fmla="*/ 123066 w 123065"/>
                        <a:gd name="connsiteY1" fmla="*/ 0 h 139402"/>
                      </a:gdLst>
                      <a:ahLst/>
                      <a:cxnLst>
                        <a:cxn ang="0">
                          <a:pos x="connsiteX0" y="connsiteY0"/>
                        </a:cxn>
                        <a:cxn ang="0">
                          <a:pos x="connsiteX1" y="connsiteY1"/>
                        </a:cxn>
                      </a:cxnLst>
                      <a:rect l="l" t="t" r="r" b="b"/>
                      <a:pathLst>
                        <a:path w="123065" h="139402">
                          <a:moveTo>
                            <a:pt x="0" y="139402"/>
                          </a:moveTo>
                          <a:lnTo>
                            <a:pt x="123066" y="0"/>
                          </a:lnTo>
                        </a:path>
                      </a:pathLst>
                    </a:custGeom>
                    <a:ln w="2719" cap="flat">
                      <a:solidFill>
                        <a:srgbClr val="666666"/>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87" name="图形 349"/>
                  <p:cNvGrpSpPr/>
                  <p:nvPr/>
                </p:nvGrpSpPr>
                <p:grpSpPr>
                  <a:xfrm>
                    <a:off x="6993866" y="5725956"/>
                    <a:ext cx="224350" cy="224350"/>
                    <a:chOff x="6640534" y="4002997"/>
                    <a:chExt cx="224350" cy="224350"/>
                  </a:xfrm>
                </p:grpSpPr>
                <p:sp>
                  <p:nvSpPr>
                    <p:cNvPr id="388" name="任意多边形: 形状 387"/>
                    <p:cNvSpPr/>
                    <p:nvPr/>
                  </p:nvSpPr>
                  <p:spPr>
                    <a:xfrm>
                      <a:off x="6640534" y="4002997"/>
                      <a:ext cx="224350" cy="224350"/>
                    </a:xfrm>
                    <a:custGeom>
                      <a:avLst/>
                      <a:gdLst>
                        <a:gd name="connsiteX0" fmla="*/ 224350 w 224350"/>
                        <a:gd name="connsiteY0" fmla="*/ 112175 h 224350"/>
                        <a:gd name="connsiteX1" fmla="*/ 112175 w 224350"/>
                        <a:gd name="connsiteY1" fmla="*/ 224350 h 224350"/>
                        <a:gd name="connsiteX2" fmla="*/ 0 w 224350"/>
                        <a:gd name="connsiteY2" fmla="*/ 112175 h 224350"/>
                        <a:gd name="connsiteX3" fmla="*/ 112175 w 224350"/>
                        <a:gd name="connsiteY3" fmla="*/ 0 h 224350"/>
                        <a:gd name="connsiteX4" fmla="*/ 224350 w 224350"/>
                        <a:gd name="connsiteY4" fmla="*/ 112175 h 2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350" h="224350">
                          <a:moveTo>
                            <a:pt x="224350" y="112175"/>
                          </a:moveTo>
                          <a:cubicBezTo>
                            <a:pt x="224350" y="174128"/>
                            <a:pt x="174128" y="224350"/>
                            <a:pt x="112175" y="224350"/>
                          </a:cubicBezTo>
                          <a:cubicBezTo>
                            <a:pt x="50223" y="224350"/>
                            <a:pt x="0" y="174128"/>
                            <a:pt x="0" y="112175"/>
                          </a:cubicBezTo>
                          <a:cubicBezTo>
                            <a:pt x="0" y="50223"/>
                            <a:pt x="50223" y="0"/>
                            <a:pt x="112175" y="0"/>
                          </a:cubicBezTo>
                          <a:cubicBezTo>
                            <a:pt x="174128" y="0"/>
                            <a:pt x="224350" y="50223"/>
                            <a:pt x="224350" y="112175"/>
                          </a:cubicBezTo>
                          <a:close/>
                        </a:path>
                      </a:pathLst>
                    </a:custGeom>
                    <a:solidFill>
                      <a:srgbClr val="FFFFFF"/>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9" name="任意多边形: 形状 388"/>
                    <p:cNvSpPr/>
                    <p:nvPr/>
                  </p:nvSpPr>
                  <p:spPr>
                    <a:xfrm>
                      <a:off x="6681177" y="4163091"/>
                      <a:ext cx="36681" cy="35592"/>
                    </a:xfrm>
                    <a:custGeom>
                      <a:avLst/>
                      <a:gdLst>
                        <a:gd name="connsiteX0" fmla="*/ 7276 w 36681"/>
                        <a:gd name="connsiteY0" fmla="*/ 30494 h 35592"/>
                        <a:gd name="connsiteX1" fmla="*/ 36681 w 36681"/>
                        <a:gd name="connsiteY1" fmla="*/ 28316 h 35592"/>
                        <a:gd name="connsiteX2" fmla="*/ 5098 w 36681"/>
                        <a:gd name="connsiteY2" fmla="*/ 0 h 35592"/>
                        <a:gd name="connsiteX3" fmla="*/ 7276 w 36681"/>
                        <a:gd name="connsiteY3" fmla="*/ 30494 h 35592"/>
                      </a:gdLst>
                      <a:ahLst/>
                      <a:cxnLst>
                        <a:cxn ang="0">
                          <a:pos x="connsiteX0" y="connsiteY0"/>
                        </a:cxn>
                        <a:cxn ang="0">
                          <a:pos x="connsiteX1" y="connsiteY1"/>
                        </a:cxn>
                        <a:cxn ang="0">
                          <a:pos x="connsiteX2" y="connsiteY2"/>
                        </a:cxn>
                        <a:cxn ang="0">
                          <a:pos x="connsiteX3" y="connsiteY3"/>
                        </a:cxn>
                      </a:cxnLst>
                      <a:rect l="l" t="t" r="r" b="b"/>
                      <a:pathLst>
                        <a:path w="36681" h="35592">
                          <a:moveTo>
                            <a:pt x="7276" y="30494"/>
                          </a:moveTo>
                          <a:cubicBezTo>
                            <a:pt x="15989" y="38118"/>
                            <a:pt x="29058" y="37029"/>
                            <a:pt x="36681" y="28316"/>
                          </a:cubicBezTo>
                          <a:lnTo>
                            <a:pt x="5098" y="0"/>
                          </a:lnTo>
                          <a:cubicBezTo>
                            <a:pt x="-2525" y="9802"/>
                            <a:pt x="-1436" y="22871"/>
                            <a:pt x="7276" y="30494"/>
                          </a:cubicBezTo>
                          <a:close/>
                        </a:path>
                      </a:pathLst>
                    </a:custGeom>
                    <a:solidFill>
                      <a:srgbClr val="B3B3B3"/>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0" name="任意多边形: 形状 389"/>
                    <p:cNvSpPr/>
                    <p:nvPr/>
                  </p:nvSpPr>
                  <p:spPr>
                    <a:xfrm>
                      <a:off x="6668850" y="4031313"/>
                      <a:ext cx="167718" cy="167718"/>
                    </a:xfrm>
                    <a:custGeom>
                      <a:avLst/>
                      <a:gdLst>
                        <a:gd name="connsiteX0" fmla="*/ 167718 w 167718"/>
                        <a:gd name="connsiteY0" fmla="*/ 83859 h 167718"/>
                        <a:gd name="connsiteX1" fmla="*/ 83859 w 167718"/>
                        <a:gd name="connsiteY1" fmla="*/ 167718 h 167718"/>
                        <a:gd name="connsiteX2" fmla="*/ 0 w 167718"/>
                        <a:gd name="connsiteY2" fmla="*/ 83859 h 167718"/>
                        <a:gd name="connsiteX3" fmla="*/ 83859 w 167718"/>
                        <a:gd name="connsiteY3" fmla="*/ 0 h 167718"/>
                        <a:gd name="connsiteX4" fmla="*/ 167718 w 167718"/>
                        <a:gd name="connsiteY4" fmla="*/ 83859 h 167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18" h="167718">
                          <a:moveTo>
                            <a:pt x="167718" y="83859"/>
                          </a:moveTo>
                          <a:cubicBezTo>
                            <a:pt x="167718" y="130173"/>
                            <a:pt x="130173" y="167718"/>
                            <a:pt x="83859" y="167718"/>
                          </a:cubicBezTo>
                          <a:cubicBezTo>
                            <a:pt x="37545" y="167718"/>
                            <a:pt x="0" y="130173"/>
                            <a:pt x="0" y="83859"/>
                          </a:cubicBezTo>
                          <a:cubicBezTo>
                            <a:pt x="0" y="37545"/>
                            <a:pt x="37545" y="0"/>
                            <a:pt x="83859" y="0"/>
                          </a:cubicBezTo>
                          <a:cubicBezTo>
                            <a:pt x="130173" y="0"/>
                            <a:pt x="167718" y="37545"/>
                            <a:pt x="167718" y="83859"/>
                          </a:cubicBezTo>
                          <a:close/>
                        </a:path>
                      </a:pathLst>
                    </a:custGeom>
                    <a:solidFill>
                      <a:srgbClr val="CCCCCC"/>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1" name="任意多边形: 形状 390"/>
                    <p:cNvSpPr/>
                    <p:nvPr/>
                  </p:nvSpPr>
                  <p:spPr>
                    <a:xfrm>
                      <a:off x="6681919" y="4044382"/>
                      <a:ext cx="141580" cy="141580"/>
                    </a:xfrm>
                    <a:custGeom>
                      <a:avLst/>
                      <a:gdLst>
                        <a:gd name="connsiteX0" fmla="*/ 141580 w 141580"/>
                        <a:gd name="connsiteY0" fmla="*/ 70790 h 141580"/>
                        <a:gd name="connsiteX1" fmla="*/ 70790 w 141580"/>
                        <a:gd name="connsiteY1" fmla="*/ 141580 h 141580"/>
                        <a:gd name="connsiteX2" fmla="*/ 0 w 141580"/>
                        <a:gd name="connsiteY2" fmla="*/ 70790 h 141580"/>
                        <a:gd name="connsiteX3" fmla="*/ 70790 w 141580"/>
                        <a:gd name="connsiteY3" fmla="*/ 0 h 141580"/>
                        <a:gd name="connsiteX4" fmla="*/ 141580 w 141580"/>
                        <a:gd name="connsiteY4" fmla="*/ 70790 h 14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80" h="141580">
                          <a:moveTo>
                            <a:pt x="141580" y="70790"/>
                          </a:moveTo>
                          <a:cubicBezTo>
                            <a:pt x="141580" y="109886"/>
                            <a:pt x="109887" y="141580"/>
                            <a:pt x="70790" y="141580"/>
                          </a:cubicBezTo>
                          <a:cubicBezTo>
                            <a:pt x="31694" y="141580"/>
                            <a:pt x="0" y="109886"/>
                            <a:pt x="0" y="70790"/>
                          </a:cubicBezTo>
                          <a:cubicBezTo>
                            <a:pt x="0" y="31694"/>
                            <a:pt x="31694" y="0"/>
                            <a:pt x="70790" y="0"/>
                          </a:cubicBezTo>
                          <a:cubicBezTo>
                            <a:pt x="109887" y="0"/>
                            <a:pt x="141580" y="31694"/>
                            <a:pt x="141580" y="70790"/>
                          </a:cubicBezTo>
                          <a:close/>
                        </a:path>
                      </a:pathLst>
                    </a:custGeom>
                    <a:solidFill>
                      <a:srgbClr val="754C24"/>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95" name="图形 349"/>
                <p:cNvGrpSpPr/>
                <p:nvPr/>
              </p:nvGrpSpPr>
              <p:grpSpPr>
                <a:xfrm rot="4564224">
                  <a:off x="12222125" y="3498453"/>
                  <a:ext cx="755948" cy="696882"/>
                  <a:chOff x="11290623" y="3654870"/>
                  <a:chExt cx="755948" cy="696882"/>
                </a:xfrm>
              </p:grpSpPr>
              <p:sp>
                <p:nvSpPr>
                  <p:cNvPr id="396" name="任意多边形: 形状 395"/>
                  <p:cNvSpPr/>
                  <p:nvPr/>
                </p:nvSpPr>
                <p:spPr>
                  <a:xfrm rot="-6549907">
                    <a:off x="11407211" y="3694005"/>
                    <a:ext cx="522771" cy="618612"/>
                  </a:xfrm>
                  <a:custGeom>
                    <a:avLst/>
                    <a:gdLst>
                      <a:gd name="connsiteX0" fmla="*/ 0 w 522771"/>
                      <a:gd name="connsiteY0" fmla="*/ 0 h 618612"/>
                      <a:gd name="connsiteX1" fmla="*/ 522771 w 522771"/>
                      <a:gd name="connsiteY1" fmla="*/ 0 h 618612"/>
                      <a:gd name="connsiteX2" fmla="*/ 522771 w 522771"/>
                      <a:gd name="connsiteY2" fmla="*/ 618613 h 618612"/>
                      <a:gd name="connsiteX3" fmla="*/ 0 w 522771"/>
                      <a:gd name="connsiteY3" fmla="*/ 618613 h 618612"/>
                    </a:gdLst>
                    <a:ahLst/>
                    <a:cxnLst>
                      <a:cxn ang="0">
                        <a:pos x="connsiteX0" y="connsiteY0"/>
                      </a:cxn>
                      <a:cxn ang="0">
                        <a:pos x="connsiteX1" y="connsiteY1"/>
                      </a:cxn>
                      <a:cxn ang="0">
                        <a:pos x="connsiteX2" y="connsiteY2"/>
                      </a:cxn>
                      <a:cxn ang="0">
                        <a:pos x="connsiteX3" y="connsiteY3"/>
                      </a:cxn>
                    </a:cxnLst>
                    <a:rect l="l" t="t" r="r" b="b"/>
                    <a:pathLst>
                      <a:path w="522771" h="618612">
                        <a:moveTo>
                          <a:pt x="0" y="0"/>
                        </a:moveTo>
                        <a:lnTo>
                          <a:pt x="522771" y="0"/>
                        </a:lnTo>
                        <a:lnTo>
                          <a:pt x="522771" y="618613"/>
                        </a:lnTo>
                        <a:lnTo>
                          <a:pt x="0" y="618613"/>
                        </a:lnTo>
                        <a:close/>
                      </a:path>
                    </a:pathLst>
                  </a:custGeom>
                  <a:solidFill>
                    <a:srgbClr val="F2F2F2"/>
                  </a:solidFill>
                  <a:ln w="1387" cap="flat">
                    <a:solidFill>
                      <a:srgbClr val="999999"/>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397" name="图形 349"/>
                  <p:cNvGrpSpPr/>
                  <p:nvPr/>
                </p:nvGrpSpPr>
                <p:grpSpPr>
                  <a:xfrm>
                    <a:off x="11682083" y="3915218"/>
                    <a:ext cx="295649" cy="281060"/>
                    <a:chOff x="11682083" y="3915218"/>
                    <a:chExt cx="295649" cy="281060"/>
                  </a:xfrm>
                </p:grpSpPr>
                <p:sp>
                  <p:nvSpPr>
                    <p:cNvPr id="398" name="任意多边形: 形状 397"/>
                    <p:cNvSpPr/>
                    <p:nvPr/>
                  </p:nvSpPr>
                  <p:spPr>
                    <a:xfrm rot="-6549907">
                      <a:off x="11829642" y="4012666"/>
                      <a:ext cx="53366" cy="238514"/>
                    </a:xfrm>
                    <a:custGeom>
                      <a:avLst/>
                      <a:gdLst>
                        <a:gd name="connsiteX0" fmla="*/ 0 w 53366"/>
                        <a:gd name="connsiteY0" fmla="*/ 0 h 238514"/>
                        <a:gd name="connsiteX1" fmla="*/ 53366 w 53366"/>
                        <a:gd name="connsiteY1" fmla="*/ 0 h 238514"/>
                        <a:gd name="connsiteX2" fmla="*/ 53366 w 53366"/>
                        <a:gd name="connsiteY2" fmla="*/ 238514 h 238514"/>
                        <a:gd name="connsiteX3" fmla="*/ 0 w 53366"/>
                        <a:gd name="connsiteY3" fmla="*/ 238514 h 238514"/>
                      </a:gdLst>
                      <a:ahLst/>
                      <a:cxnLst>
                        <a:cxn ang="0">
                          <a:pos x="connsiteX0" y="connsiteY0"/>
                        </a:cxn>
                        <a:cxn ang="0">
                          <a:pos x="connsiteX1" y="connsiteY1"/>
                        </a:cxn>
                        <a:cxn ang="0">
                          <a:pos x="connsiteX2" y="connsiteY2"/>
                        </a:cxn>
                        <a:cxn ang="0">
                          <a:pos x="connsiteX3" y="connsiteY3"/>
                        </a:cxn>
                      </a:cxnLst>
                      <a:rect l="l" t="t" r="r" b="b"/>
                      <a:pathLst>
                        <a:path w="53366" h="238514">
                          <a:moveTo>
                            <a:pt x="0" y="0"/>
                          </a:moveTo>
                          <a:lnTo>
                            <a:pt x="53366" y="0"/>
                          </a:lnTo>
                          <a:lnTo>
                            <a:pt x="53366" y="238514"/>
                          </a:lnTo>
                          <a:lnTo>
                            <a:pt x="0" y="238514"/>
                          </a:lnTo>
                          <a:close/>
                        </a:path>
                      </a:pathLst>
                    </a:custGeom>
                    <a:solidFill>
                      <a:srgbClr val="FFC673"/>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9" name="任意多边形: 形状 398"/>
                    <p:cNvSpPr/>
                    <p:nvPr/>
                  </p:nvSpPr>
                  <p:spPr>
                    <a:xfrm rot="-6549907">
                      <a:off x="11842153" y="3984490"/>
                      <a:ext cx="53366" cy="173167"/>
                    </a:xfrm>
                    <a:custGeom>
                      <a:avLst/>
                      <a:gdLst>
                        <a:gd name="connsiteX0" fmla="*/ 0 w 53366"/>
                        <a:gd name="connsiteY0" fmla="*/ 0 h 173167"/>
                        <a:gd name="connsiteX1" fmla="*/ 53366 w 53366"/>
                        <a:gd name="connsiteY1" fmla="*/ 0 h 173167"/>
                        <a:gd name="connsiteX2" fmla="*/ 53366 w 53366"/>
                        <a:gd name="connsiteY2" fmla="*/ 173168 h 173167"/>
                        <a:gd name="connsiteX3" fmla="*/ 0 w 53366"/>
                        <a:gd name="connsiteY3" fmla="*/ 173168 h 173167"/>
                      </a:gdLst>
                      <a:ahLst/>
                      <a:cxnLst>
                        <a:cxn ang="0">
                          <a:pos x="connsiteX0" y="connsiteY0"/>
                        </a:cxn>
                        <a:cxn ang="0">
                          <a:pos x="connsiteX1" y="connsiteY1"/>
                        </a:cxn>
                        <a:cxn ang="0">
                          <a:pos x="connsiteX2" y="connsiteY2"/>
                        </a:cxn>
                        <a:cxn ang="0">
                          <a:pos x="connsiteX3" y="connsiteY3"/>
                        </a:cxn>
                      </a:cxnLst>
                      <a:rect l="l" t="t" r="r" b="b"/>
                      <a:pathLst>
                        <a:path w="53366" h="173167">
                          <a:moveTo>
                            <a:pt x="0" y="0"/>
                          </a:moveTo>
                          <a:lnTo>
                            <a:pt x="53366" y="0"/>
                          </a:lnTo>
                          <a:lnTo>
                            <a:pt x="53366" y="173168"/>
                          </a:lnTo>
                          <a:lnTo>
                            <a:pt x="0" y="173168"/>
                          </a:lnTo>
                          <a:close/>
                        </a:path>
                      </a:pathLst>
                    </a:custGeom>
                    <a:solidFill>
                      <a:srgbClr val="FBB03B"/>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0" name="任意多边形: 形状 399"/>
                    <p:cNvSpPr/>
                    <p:nvPr/>
                  </p:nvSpPr>
                  <p:spPr>
                    <a:xfrm rot="-6549907">
                      <a:off x="11785551" y="3905289"/>
                      <a:ext cx="53366" cy="257029"/>
                    </a:xfrm>
                    <a:custGeom>
                      <a:avLst/>
                      <a:gdLst>
                        <a:gd name="connsiteX0" fmla="*/ 0 w 53366"/>
                        <a:gd name="connsiteY0" fmla="*/ 0 h 257029"/>
                        <a:gd name="connsiteX1" fmla="*/ 53366 w 53366"/>
                        <a:gd name="connsiteY1" fmla="*/ 0 h 257029"/>
                        <a:gd name="connsiteX2" fmla="*/ 53366 w 53366"/>
                        <a:gd name="connsiteY2" fmla="*/ 257029 h 257029"/>
                        <a:gd name="connsiteX3" fmla="*/ 0 w 53366"/>
                        <a:gd name="connsiteY3" fmla="*/ 257029 h 257029"/>
                      </a:gdLst>
                      <a:ahLst/>
                      <a:cxnLst>
                        <a:cxn ang="0">
                          <a:pos x="connsiteX0" y="connsiteY0"/>
                        </a:cxn>
                        <a:cxn ang="0">
                          <a:pos x="connsiteX1" y="connsiteY1"/>
                        </a:cxn>
                        <a:cxn ang="0">
                          <a:pos x="connsiteX2" y="connsiteY2"/>
                        </a:cxn>
                        <a:cxn ang="0">
                          <a:pos x="connsiteX3" y="connsiteY3"/>
                        </a:cxn>
                      </a:cxnLst>
                      <a:rect l="l" t="t" r="r" b="b"/>
                      <a:pathLst>
                        <a:path w="53366" h="257029">
                          <a:moveTo>
                            <a:pt x="0" y="0"/>
                          </a:moveTo>
                          <a:lnTo>
                            <a:pt x="53366" y="0"/>
                          </a:lnTo>
                          <a:lnTo>
                            <a:pt x="53366" y="257029"/>
                          </a:lnTo>
                          <a:lnTo>
                            <a:pt x="0" y="257029"/>
                          </a:lnTo>
                          <a:close/>
                        </a:path>
                      </a:pathLst>
                    </a:custGeom>
                    <a:solidFill>
                      <a:srgbClr val="FFC673"/>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1" name="任意多边形: 形状 400"/>
                    <p:cNvSpPr/>
                    <p:nvPr/>
                  </p:nvSpPr>
                  <p:spPr>
                    <a:xfrm rot="-6549907">
                      <a:off x="11832868" y="3900187"/>
                      <a:ext cx="53366" cy="119801"/>
                    </a:xfrm>
                    <a:custGeom>
                      <a:avLst/>
                      <a:gdLst>
                        <a:gd name="connsiteX0" fmla="*/ 0 w 53366"/>
                        <a:gd name="connsiteY0" fmla="*/ 0 h 119801"/>
                        <a:gd name="connsiteX1" fmla="*/ 53366 w 53366"/>
                        <a:gd name="connsiteY1" fmla="*/ 0 h 119801"/>
                        <a:gd name="connsiteX2" fmla="*/ 53366 w 53366"/>
                        <a:gd name="connsiteY2" fmla="*/ 119802 h 119801"/>
                        <a:gd name="connsiteX3" fmla="*/ 0 w 53366"/>
                        <a:gd name="connsiteY3" fmla="*/ 119802 h 119801"/>
                      </a:gdLst>
                      <a:ahLst/>
                      <a:cxnLst>
                        <a:cxn ang="0">
                          <a:pos x="connsiteX0" y="connsiteY0"/>
                        </a:cxn>
                        <a:cxn ang="0">
                          <a:pos x="connsiteX1" y="connsiteY1"/>
                        </a:cxn>
                        <a:cxn ang="0">
                          <a:pos x="connsiteX2" y="connsiteY2"/>
                        </a:cxn>
                        <a:cxn ang="0">
                          <a:pos x="connsiteX3" y="connsiteY3"/>
                        </a:cxn>
                      </a:cxnLst>
                      <a:rect l="l" t="t" r="r" b="b"/>
                      <a:pathLst>
                        <a:path w="53366" h="119801">
                          <a:moveTo>
                            <a:pt x="0" y="0"/>
                          </a:moveTo>
                          <a:lnTo>
                            <a:pt x="53366" y="0"/>
                          </a:lnTo>
                          <a:lnTo>
                            <a:pt x="53366" y="119802"/>
                          </a:lnTo>
                          <a:lnTo>
                            <a:pt x="0" y="119802"/>
                          </a:lnTo>
                          <a:close/>
                        </a:path>
                      </a:pathLst>
                    </a:custGeom>
                    <a:solidFill>
                      <a:srgbClr val="FBB03B"/>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2" name="图形 349"/>
                  <p:cNvGrpSpPr/>
                  <p:nvPr/>
                </p:nvGrpSpPr>
                <p:grpSpPr>
                  <a:xfrm>
                    <a:off x="11376940" y="3826566"/>
                    <a:ext cx="271180" cy="449789"/>
                    <a:chOff x="11376940" y="3826566"/>
                    <a:chExt cx="271180" cy="449789"/>
                  </a:xfrm>
                </p:grpSpPr>
                <p:sp>
                  <p:nvSpPr>
                    <p:cNvPr id="403" name="任意多边形: 形状 402"/>
                    <p:cNvSpPr/>
                    <p:nvPr/>
                  </p:nvSpPr>
                  <p:spPr>
                    <a:xfrm>
                      <a:off x="11376940" y="3871218"/>
                      <a:ext cx="140491" cy="405137"/>
                    </a:xfrm>
                    <a:custGeom>
                      <a:avLst/>
                      <a:gdLst>
                        <a:gd name="connsiteX0" fmla="*/ 140491 w 140491"/>
                        <a:gd name="connsiteY0" fmla="*/ 405137 h 405137"/>
                        <a:gd name="connsiteX1" fmla="*/ 0 w 140491"/>
                        <a:gd name="connsiteY1" fmla="*/ 0 h 405137"/>
                      </a:gdLst>
                      <a:ahLst/>
                      <a:cxnLst>
                        <a:cxn ang="0">
                          <a:pos x="connsiteX0" y="connsiteY0"/>
                        </a:cxn>
                        <a:cxn ang="0">
                          <a:pos x="connsiteX1" y="connsiteY1"/>
                        </a:cxn>
                      </a:cxnLst>
                      <a:rect l="l" t="t" r="r" b="b"/>
                      <a:pathLst>
                        <a:path w="140491" h="405137">
                          <a:moveTo>
                            <a:pt x="140491" y="405137"/>
                          </a:moveTo>
                          <a:lnTo>
                            <a:pt x="0" y="0"/>
                          </a:lnTo>
                        </a:path>
                      </a:pathLst>
                    </a:custGeom>
                    <a:ln w="1671"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4" name="任意多边形: 形状 403"/>
                    <p:cNvSpPr/>
                    <p:nvPr/>
                  </p:nvSpPr>
                  <p:spPr>
                    <a:xfrm>
                      <a:off x="11403078" y="3862506"/>
                      <a:ext cx="140491" cy="404048"/>
                    </a:xfrm>
                    <a:custGeom>
                      <a:avLst/>
                      <a:gdLst>
                        <a:gd name="connsiteX0" fmla="*/ 140491 w 140491"/>
                        <a:gd name="connsiteY0" fmla="*/ 404048 h 404048"/>
                        <a:gd name="connsiteX1" fmla="*/ 0 w 140491"/>
                        <a:gd name="connsiteY1" fmla="*/ 0 h 404048"/>
                      </a:gdLst>
                      <a:ahLst/>
                      <a:cxnLst>
                        <a:cxn ang="0">
                          <a:pos x="connsiteX0" y="connsiteY0"/>
                        </a:cxn>
                        <a:cxn ang="0">
                          <a:pos x="connsiteX1" y="connsiteY1"/>
                        </a:cxn>
                      </a:cxnLst>
                      <a:rect l="l" t="t" r="r" b="b"/>
                      <a:pathLst>
                        <a:path w="140491" h="404048">
                          <a:moveTo>
                            <a:pt x="140491" y="404048"/>
                          </a:moveTo>
                          <a:lnTo>
                            <a:pt x="0" y="0"/>
                          </a:lnTo>
                        </a:path>
                      </a:pathLst>
                    </a:custGeom>
                    <a:ln w="1671"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5" name="任意多边形: 形状 404"/>
                    <p:cNvSpPr/>
                    <p:nvPr/>
                  </p:nvSpPr>
                  <p:spPr>
                    <a:xfrm>
                      <a:off x="11429216" y="3853793"/>
                      <a:ext cx="140491" cy="404048"/>
                    </a:xfrm>
                    <a:custGeom>
                      <a:avLst/>
                      <a:gdLst>
                        <a:gd name="connsiteX0" fmla="*/ 140491 w 140491"/>
                        <a:gd name="connsiteY0" fmla="*/ 404048 h 404048"/>
                        <a:gd name="connsiteX1" fmla="*/ 0 w 140491"/>
                        <a:gd name="connsiteY1" fmla="*/ 0 h 404048"/>
                      </a:gdLst>
                      <a:ahLst/>
                      <a:cxnLst>
                        <a:cxn ang="0">
                          <a:pos x="connsiteX0" y="connsiteY0"/>
                        </a:cxn>
                        <a:cxn ang="0">
                          <a:pos x="connsiteX1" y="connsiteY1"/>
                        </a:cxn>
                      </a:cxnLst>
                      <a:rect l="l" t="t" r="r" b="b"/>
                      <a:pathLst>
                        <a:path w="140491" h="404048">
                          <a:moveTo>
                            <a:pt x="140491" y="404048"/>
                          </a:moveTo>
                          <a:lnTo>
                            <a:pt x="0" y="0"/>
                          </a:lnTo>
                        </a:path>
                      </a:pathLst>
                    </a:custGeom>
                    <a:ln w="1671"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6" name="任意多边形: 形状 405"/>
                    <p:cNvSpPr/>
                    <p:nvPr/>
                  </p:nvSpPr>
                  <p:spPr>
                    <a:xfrm>
                      <a:off x="11455354" y="3843991"/>
                      <a:ext cx="140491" cy="405137"/>
                    </a:xfrm>
                    <a:custGeom>
                      <a:avLst/>
                      <a:gdLst>
                        <a:gd name="connsiteX0" fmla="*/ 140491 w 140491"/>
                        <a:gd name="connsiteY0" fmla="*/ 405137 h 405137"/>
                        <a:gd name="connsiteX1" fmla="*/ 0 w 140491"/>
                        <a:gd name="connsiteY1" fmla="*/ 0 h 405137"/>
                      </a:gdLst>
                      <a:ahLst/>
                      <a:cxnLst>
                        <a:cxn ang="0">
                          <a:pos x="connsiteX0" y="connsiteY0"/>
                        </a:cxn>
                        <a:cxn ang="0">
                          <a:pos x="connsiteX1" y="connsiteY1"/>
                        </a:cxn>
                      </a:cxnLst>
                      <a:rect l="l" t="t" r="r" b="b"/>
                      <a:pathLst>
                        <a:path w="140491" h="405137">
                          <a:moveTo>
                            <a:pt x="140491" y="405137"/>
                          </a:moveTo>
                          <a:lnTo>
                            <a:pt x="0" y="0"/>
                          </a:lnTo>
                        </a:path>
                      </a:pathLst>
                    </a:custGeom>
                    <a:ln w="1671"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7" name="任意多边形: 形状 406"/>
                    <p:cNvSpPr/>
                    <p:nvPr/>
                  </p:nvSpPr>
                  <p:spPr>
                    <a:xfrm>
                      <a:off x="11481492" y="3835279"/>
                      <a:ext cx="140491" cy="405137"/>
                    </a:xfrm>
                    <a:custGeom>
                      <a:avLst/>
                      <a:gdLst>
                        <a:gd name="connsiteX0" fmla="*/ 140491 w 140491"/>
                        <a:gd name="connsiteY0" fmla="*/ 405137 h 405137"/>
                        <a:gd name="connsiteX1" fmla="*/ 0 w 140491"/>
                        <a:gd name="connsiteY1" fmla="*/ 0 h 405137"/>
                      </a:gdLst>
                      <a:ahLst/>
                      <a:cxnLst>
                        <a:cxn ang="0">
                          <a:pos x="connsiteX0" y="connsiteY0"/>
                        </a:cxn>
                        <a:cxn ang="0">
                          <a:pos x="connsiteX1" y="connsiteY1"/>
                        </a:cxn>
                      </a:cxnLst>
                      <a:rect l="l" t="t" r="r" b="b"/>
                      <a:pathLst>
                        <a:path w="140491" h="405137">
                          <a:moveTo>
                            <a:pt x="140491" y="405137"/>
                          </a:moveTo>
                          <a:lnTo>
                            <a:pt x="0" y="0"/>
                          </a:lnTo>
                        </a:path>
                      </a:pathLst>
                    </a:custGeom>
                    <a:ln w="1671"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8" name="任意多边形: 形状 407"/>
                    <p:cNvSpPr/>
                    <p:nvPr/>
                  </p:nvSpPr>
                  <p:spPr>
                    <a:xfrm>
                      <a:off x="11507630" y="3826566"/>
                      <a:ext cx="140491" cy="404048"/>
                    </a:xfrm>
                    <a:custGeom>
                      <a:avLst/>
                      <a:gdLst>
                        <a:gd name="connsiteX0" fmla="*/ 140491 w 140491"/>
                        <a:gd name="connsiteY0" fmla="*/ 404048 h 404048"/>
                        <a:gd name="connsiteX1" fmla="*/ 0 w 140491"/>
                        <a:gd name="connsiteY1" fmla="*/ 0 h 404048"/>
                      </a:gdLst>
                      <a:ahLst/>
                      <a:cxnLst>
                        <a:cxn ang="0">
                          <a:pos x="connsiteX0" y="connsiteY0"/>
                        </a:cxn>
                        <a:cxn ang="0">
                          <a:pos x="connsiteX1" y="connsiteY1"/>
                        </a:cxn>
                      </a:cxnLst>
                      <a:rect l="l" t="t" r="r" b="b"/>
                      <a:pathLst>
                        <a:path w="140491" h="404048">
                          <a:moveTo>
                            <a:pt x="140491" y="404048"/>
                          </a:moveTo>
                          <a:lnTo>
                            <a:pt x="0" y="0"/>
                          </a:lnTo>
                        </a:path>
                      </a:pathLst>
                    </a:custGeom>
                    <a:ln w="1671"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9" name="图形 349"/>
                  <p:cNvGrpSpPr/>
                  <p:nvPr/>
                </p:nvGrpSpPr>
                <p:grpSpPr>
                  <a:xfrm>
                    <a:off x="11564262" y="3749241"/>
                    <a:ext cx="202568" cy="254844"/>
                    <a:chOff x="11564262" y="3749241"/>
                    <a:chExt cx="202568" cy="254844"/>
                  </a:xfrm>
                </p:grpSpPr>
                <p:sp>
                  <p:nvSpPr>
                    <p:cNvPr id="410" name="任意多边形: 形状 409"/>
                    <p:cNvSpPr/>
                    <p:nvPr/>
                  </p:nvSpPr>
                  <p:spPr>
                    <a:xfrm>
                      <a:off x="11564262" y="3794983"/>
                      <a:ext cx="72968" cy="209103"/>
                    </a:xfrm>
                    <a:custGeom>
                      <a:avLst/>
                      <a:gdLst>
                        <a:gd name="connsiteX0" fmla="*/ 72968 w 72968"/>
                        <a:gd name="connsiteY0" fmla="*/ 209103 h 209103"/>
                        <a:gd name="connsiteX1" fmla="*/ 0 w 72968"/>
                        <a:gd name="connsiteY1" fmla="*/ 0 h 209103"/>
                      </a:gdLst>
                      <a:ahLst/>
                      <a:cxnLst>
                        <a:cxn ang="0">
                          <a:pos x="connsiteX0" y="connsiteY0"/>
                        </a:cxn>
                        <a:cxn ang="0">
                          <a:pos x="connsiteX1" y="connsiteY1"/>
                        </a:cxn>
                      </a:cxnLst>
                      <a:rect l="l" t="t" r="r" b="b"/>
                      <a:pathLst>
                        <a:path w="72968" h="209103">
                          <a:moveTo>
                            <a:pt x="72968" y="209103"/>
                          </a:moveTo>
                          <a:lnTo>
                            <a:pt x="0" y="0"/>
                          </a:lnTo>
                        </a:path>
                      </a:pathLst>
                    </a:custGeom>
                    <a:ln w="1202"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1" name="任意多边形: 形状 410"/>
                    <p:cNvSpPr/>
                    <p:nvPr/>
                  </p:nvSpPr>
                  <p:spPr>
                    <a:xfrm>
                      <a:off x="11590400" y="3786270"/>
                      <a:ext cx="72968" cy="209103"/>
                    </a:xfrm>
                    <a:custGeom>
                      <a:avLst/>
                      <a:gdLst>
                        <a:gd name="connsiteX0" fmla="*/ 72968 w 72968"/>
                        <a:gd name="connsiteY0" fmla="*/ 209103 h 209103"/>
                        <a:gd name="connsiteX1" fmla="*/ 0 w 72968"/>
                        <a:gd name="connsiteY1" fmla="*/ 0 h 209103"/>
                      </a:gdLst>
                      <a:ahLst/>
                      <a:cxnLst>
                        <a:cxn ang="0">
                          <a:pos x="connsiteX0" y="connsiteY0"/>
                        </a:cxn>
                        <a:cxn ang="0">
                          <a:pos x="connsiteX1" y="connsiteY1"/>
                        </a:cxn>
                      </a:cxnLst>
                      <a:rect l="l" t="t" r="r" b="b"/>
                      <a:pathLst>
                        <a:path w="72968" h="209103">
                          <a:moveTo>
                            <a:pt x="72968" y="209103"/>
                          </a:moveTo>
                          <a:lnTo>
                            <a:pt x="0" y="0"/>
                          </a:lnTo>
                        </a:path>
                      </a:pathLst>
                    </a:custGeom>
                    <a:ln w="1202"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2" name="任意多边形: 形状 411"/>
                    <p:cNvSpPr/>
                    <p:nvPr/>
                  </p:nvSpPr>
                  <p:spPr>
                    <a:xfrm>
                      <a:off x="11616538" y="3776468"/>
                      <a:ext cx="72968" cy="210192"/>
                    </a:xfrm>
                    <a:custGeom>
                      <a:avLst/>
                      <a:gdLst>
                        <a:gd name="connsiteX0" fmla="*/ 72968 w 72968"/>
                        <a:gd name="connsiteY0" fmla="*/ 210192 h 210192"/>
                        <a:gd name="connsiteX1" fmla="*/ 0 w 72968"/>
                        <a:gd name="connsiteY1" fmla="*/ 0 h 210192"/>
                      </a:gdLst>
                      <a:ahLst/>
                      <a:cxnLst>
                        <a:cxn ang="0">
                          <a:pos x="connsiteX0" y="connsiteY0"/>
                        </a:cxn>
                        <a:cxn ang="0">
                          <a:pos x="connsiteX1" y="connsiteY1"/>
                        </a:cxn>
                      </a:cxnLst>
                      <a:rect l="l" t="t" r="r" b="b"/>
                      <a:pathLst>
                        <a:path w="72968" h="210192">
                          <a:moveTo>
                            <a:pt x="72968" y="210192"/>
                          </a:moveTo>
                          <a:lnTo>
                            <a:pt x="0" y="0"/>
                          </a:lnTo>
                        </a:path>
                      </a:pathLst>
                    </a:custGeom>
                    <a:ln w="1202"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3" name="任意多边形: 形状 412"/>
                    <p:cNvSpPr/>
                    <p:nvPr/>
                  </p:nvSpPr>
                  <p:spPr>
                    <a:xfrm>
                      <a:off x="11642675" y="3767756"/>
                      <a:ext cx="72968" cy="209103"/>
                    </a:xfrm>
                    <a:custGeom>
                      <a:avLst/>
                      <a:gdLst>
                        <a:gd name="connsiteX0" fmla="*/ 72968 w 72968"/>
                        <a:gd name="connsiteY0" fmla="*/ 209103 h 209103"/>
                        <a:gd name="connsiteX1" fmla="*/ 0 w 72968"/>
                        <a:gd name="connsiteY1" fmla="*/ 0 h 209103"/>
                      </a:gdLst>
                      <a:ahLst/>
                      <a:cxnLst>
                        <a:cxn ang="0">
                          <a:pos x="connsiteX0" y="connsiteY0"/>
                        </a:cxn>
                        <a:cxn ang="0">
                          <a:pos x="connsiteX1" y="connsiteY1"/>
                        </a:cxn>
                      </a:cxnLst>
                      <a:rect l="l" t="t" r="r" b="b"/>
                      <a:pathLst>
                        <a:path w="72968" h="209103">
                          <a:moveTo>
                            <a:pt x="72968" y="209103"/>
                          </a:moveTo>
                          <a:lnTo>
                            <a:pt x="0" y="0"/>
                          </a:lnTo>
                        </a:path>
                      </a:pathLst>
                    </a:custGeom>
                    <a:ln w="1202"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4" name="任意多边形: 形状 413"/>
                    <p:cNvSpPr/>
                    <p:nvPr/>
                  </p:nvSpPr>
                  <p:spPr>
                    <a:xfrm>
                      <a:off x="11668813" y="3759043"/>
                      <a:ext cx="71879" cy="209103"/>
                    </a:xfrm>
                    <a:custGeom>
                      <a:avLst/>
                      <a:gdLst>
                        <a:gd name="connsiteX0" fmla="*/ 71879 w 71879"/>
                        <a:gd name="connsiteY0" fmla="*/ 209103 h 209103"/>
                        <a:gd name="connsiteX1" fmla="*/ 0 w 71879"/>
                        <a:gd name="connsiteY1" fmla="*/ 0 h 209103"/>
                      </a:gdLst>
                      <a:ahLst/>
                      <a:cxnLst>
                        <a:cxn ang="0">
                          <a:pos x="connsiteX0" y="connsiteY0"/>
                        </a:cxn>
                        <a:cxn ang="0">
                          <a:pos x="connsiteX1" y="connsiteY1"/>
                        </a:cxn>
                      </a:cxnLst>
                      <a:rect l="l" t="t" r="r" b="b"/>
                      <a:pathLst>
                        <a:path w="71879" h="209103">
                          <a:moveTo>
                            <a:pt x="71879" y="209103"/>
                          </a:moveTo>
                          <a:lnTo>
                            <a:pt x="0" y="0"/>
                          </a:lnTo>
                        </a:path>
                      </a:pathLst>
                    </a:custGeom>
                    <a:ln w="1202"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5" name="任意多边形: 形状 414"/>
                    <p:cNvSpPr/>
                    <p:nvPr/>
                  </p:nvSpPr>
                  <p:spPr>
                    <a:xfrm>
                      <a:off x="11693862" y="3749241"/>
                      <a:ext cx="72968" cy="210192"/>
                    </a:xfrm>
                    <a:custGeom>
                      <a:avLst/>
                      <a:gdLst>
                        <a:gd name="connsiteX0" fmla="*/ 72968 w 72968"/>
                        <a:gd name="connsiteY0" fmla="*/ 210192 h 210192"/>
                        <a:gd name="connsiteX1" fmla="*/ 0 w 72968"/>
                        <a:gd name="connsiteY1" fmla="*/ 0 h 210192"/>
                      </a:gdLst>
                      <a:ahLst/>
                      <a:cxnLst>
                        <a:cxn ang="0">
                          <a:pos x="connsiteX0" y="connsiteY0"/>
                        </a:cxn>
                        <a:cxn ang="0">
                          <a:pos x="connsiteX1" y="connsiteY1"/>
                        </a:cxn>
                      </a:cxnLst>
                      <a:rect l="l" t="t" r="r" b="b"/>
                      <a:pathLst>
                        <a:path w="72968" h="210192">
                          <a:moveTo>
                            <a:pt x="72968" y="210192"/>
                          </a:moveTo>
                          <a:lnTo>
                            <a:pt x="0" y="0"/>
                          </a:lnTo>
                        </a:path>
                      </a:pathLst>
                    </a:custGeom>
                    <a:ln w="1202"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416" name="图形 349"/>
                <p:cNvGrpSpPr/>
                <p:nvPr/>
              </p:nvGrpSpPr>
              <p:grpSpPr>
                <a:xfrm>
                  <a:off x="12165532" y="5890589"/>
                  <a:ext cx="342841" cy="442141"/>
                  <a:chOff x="12052635" y="3991876"/>
                  <a:chExt cx="342841" cy="442141"/>
                </a:xfrm>
              </p:grpSpPr>
              <p:sp>
                <p:nvSpPr>
                  <p:cNvPr id="417" name="任意多边形: 形状 416"/>
                  <p:cNvSpPr/>
                  <p:nvPr/>
                </p:nvSpPr>
                <p:spPr>
                  <a:xfrm rot="-1079898">
                    <a:off x="12106976" y="4018539"/>
                    <a:ext cx="234160" cy="388815"/>
                  </a:xfrm>
                  <a:custGeom>
                    <a:avLst/>
                    <a:gdLst>
                      <a:gd name="connsiteX0" fmla="*/ 0 w 234160"/>
                      <a:gd name="connsiteY0" fmla="*/ 0 h 388815"/>
                      <a:gd name="connsiteX1" fmla="*/ 234161 w 234160"/>
                      <a:gd name="connsiteY1" fmla="*/ 0 h 388815"/>
                      <a:gd name="connsiteX2" fmla="*/ 234161 w 234160"/>
                      <a:gd name="connsiteY2" fmla="*/ 388815 h 388815"/>
                      <a:gd name="connsiteX3" fmla="*/ 0 w 234160"/>
                      <a:gd name="connsiteY3" fmla="*/ 388815 h 388815"/>
                    </a:gdLst>
                    <a:ahLst/>
                    <a:cxnLst>
                      <a:cxn ang="0">
                        <a:pos x="connsiteX0" y="connsiteY0"/>
                      </a:cxn>
                      <a:cxn ang="0">
                        <a:pos x="connsiteX1" y="connsiteY1"/>
                      </a:cxn>
                      <a:cxn ang="0">
                        <a:pos x="connsiteX2" y="connsiteY2"/>
                      </a:cxn>
                      <a:cxn ang="0">
                        <a:pos x="connsiteX3" y="connsiteY3"/>
                      </a:cxn>
                    </a:cxnLst>
                    <a:rect l="l" t="t" r="r" b="b"/>
                    <a:pathLst>
                      <a:path w="234160" h="388815">
                        <a:moveTo>
                          <a:pt x="0" y="0"/>
                        </a:moveTo>
                        <a:lnTo>
                          <a:pt x="234161" y="0"/>
                        </a:lnTo>
                        <a:lnTo>
                          <a:pt x="234161" y="388815"/>
                        </a:lnTo>
                        <a:lnTo>
                          <a:pt x="0" y="388815"/>
                        </a:lnTo>
                        <a:close/>
                      </a:path>
                    </a:pathLst>
                  </a:custGeom>
                  <a:solidFill>
                    <a:srgbClr val="F2F2F2"/>
                  </a:solidFill>
                  <a:ln w="1606" cap="flat">
                    <a:solidFill>
                      <a:srgbClr val="4D4D4D"/>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8" name="任意多边形: 形状 417"/>
                  <p:cNvSpPr/>
                  <p:nvPr/>
                </p:nvSpPr>
                <p:spPr>
                  <a:xfrm rot="-1079898">
                    <a:off x="12122266" y="4045391"/>
                    <a:ext cx="202576" cy="324557"/>
                  </a:xfrm>
                  <a:custGeom>
                    <a:avLst/>
                    <a:gdLst>
                      <a:gd name="connsiteX0" fmla="*/ 0 w 202576"/>
                      <a:gd name="connsiteY0" fmla="*/ 0 h 324557"/>
                      <a:gd name="connsiteX1" fmla="*/ 202576 w 202576"/>
                      <a:gd name="connsiteY1" fmla="*/ 0 h 324557"/>
                      <a:gd name="connsiteX2" fmla="*/ 202576 w 202576"/>
                      <a:gd name="connsiteY2" fmla="*/ 324557 h 324557"/>
                      <a:gd name="connsiteX3" fmla="*/ 0 w 202576"/>
                      <a:gd name="connsiteY3" fmla="*/ 324557 h 324557"/>
                    </a:gdLst>
                    <a:ahLst/>
                    <a:cxnLst>
                      <a:cxn ang="0">
                        <a:pos x="connsiteX0" y="connsiteY0"/>
                      </a:cxn>
                      <a:cxn ang="0">
                        <a:pos x="connsiteX1" y="connsiteY1"/>
                      </a:cxn>
                      <a:cxn ang="0">
                        <a:pos x="connsiteX2" y="connsiteY2"/>
                      </a:cxn>
                      <a:cxn ang="0">
                        <a:pos x="connsiteX3" y="connsiteY3"/>
                      </a:cxn>
                    </a:cxnLst>
                    <a:rect l="l" t="t" r="r" b="b"/>
                    <a:pathLst>
                      <a:path w="202576" h="324557">
                        <a:moveTo>
                          <a:pt x="0" y="0"/>
                        </a:moveTo>
                        <a:lnTo>
                          <a:pt x="202576" y="0"/>
                        </a:lnTo>
                        <a:lnTo>
                          <a:pt x="202576" y="324557"/>
                        </a:lnTo>
                        <a:lnTo>
                          <a:pt x="0" y="324557"/>
                        </a:lnTo>
                        <a:close/>
                      </a:path>
                    </a:pathLst>
                  </a:custGeom>
                  <a:solidFill>
                    <a:srgbClr val="1A1A1A"/>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9" name="任意多边形: 形状 418"/>
                  <p:cNvSpPr/>
                  <p:nvPr/>
                </p:nvSpPr>
                <p:spPr>
                  <a:xfrm rot="-1079898">
                    <a:off x="12075437" y="4062943"/>
                    <a:ext cx="42475" cy="7623"/>
                  </a:xfrm>
                  <a:custGeom>
                    <a:avLst/>
                    <a:gdLst>
                      <a:gd name="connsiteX0" fmla="*/ 0 w 42475"/>
                      <a:gd name="connsiteY0" fmla="*/ 0 h 7623"/>
                      <a:gd name="connsiteX1" fmla="*/ 42476 w 42475"/>
                      <a:gd name="connsiteY1" fmla="*/ 0 h 7623"/>
                      <a:gd name="connsiteX2" fmla="*/ 42476 w 42475"/>
                      <a:gd name="connsiteY2" fmla="*/ 7624 h 7623"/>
                      <a:gd name="connsiteX3" fmla="*/ 0 w 42475"/>
                      <a:gd name="connsiteY3" fmla="*/ 7624 h 7623"/>
                    </a:gdLst>
                    <a:ahLst/>
                    <a:cxnLst>
                      <a:cxn ang="0">
                        <a:pos x="connsiteX0" y="connsiteY0"/>
                      </a:cxn>
                      <a:cxn ang="0">
                        <a:pos x="connsiteX1" y="connsiteY1"/>
                      </a:cxn>
                      <a:cxn ang="0">
                        <a:pos x="connsiteX2" y="connsiteY2"/>
                      </a:cxn>
                      <a:cxn ang="0">
                        <a:pos x="connsiteX3" y="connsiteY3"/>
                      </a:cxn>
                    </a:cxnLst>
                    <a:rect l="l" t="t" r="r" b="b"/>
                    <a:pathLst>
                      <a:path w="42475" h="7623">
                        <a:moveTo>
                          <a:pt x="0" y="0"/>
                        </a:moveTo>
                        <a:lnTo>
                          <a:pt x="42476" y="0"/>
                        </a:lnTo>
                        <a:lnTo>
                          <a:pt x="42476" y="7624"/>
                        </a:lnTo>
                        <a:lnTo>
                          <a:pt x="0" y="7624"/>
                        </a:lnTo>
                        <a:close/>
                      </a:path>
                    </a:pathLst>
                  </a:custGeom>
                  <a:solidFill>
                    <a:srgbClr val="1A1A1A"/>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0" name="任意多边形: 形状 419"/>
                  <p:cNvSpPr/>
                  <p:nvPr/>
                </p:nvSpPr>
                <p:spPr>
                  <a:xfrm>
                    <a:off x="12256916" y="4371106"/>
                    <a:ext cx="21781" cy="21781"/>
                  </a:xfrm>
                  <a:custGeom>
                    <a:avLst/>
                    <a:gdLst>
                      <a:gd name="connsiteX0" fmla="*/ 21781 w 21781"/>
                      <a:gd name="connsiteY0" fmla="*/ 10891 h 21781"/>
                      <a:gd name="connsiteX1" fmla="*/ 10891 w 21781"/>
                      <a:gd name="connsiteY1" fmla="*/ 21782 h 21781"/>
                      <a:gd name="connsiteX2" fmla="*/ 0 w 21781"/>
                      <a:gd name="connsiteY2" fmla="*/ 10891 h 21781"/>
                      <a:gd name="connsiteX3" fmla="*/ 10891 w 21781"/>
                      <a:gd name="connsiteY3" fmla="*/ 0 h 21781"/>
                      <a:gd name="connsiteX4" fmla="*/ 21781 w 21781"/>
                      <a:gd name="connsiteY4" fmla="*/ 10891 h 217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81" h="21781">
                        <a:moveTo>
                          <a:pt x="21781" y="10891"/>
                        </a:moveTo>
                        <a:cubicBezTo>
                          <a:pt x="21781" y="16906"/>
                          <a:pt x="16906" y="21782"/>
                          <a:pt x="10891" y="21782"/>
                        </a:cubicBezTo>
                        <a:cubicBezTo>
                          <a:pt x="4876" y="21782"/>
                          <a:pt x="0" y="16906"/>
                          <a:pt x="0" y="10891"/>
                        </a:cubicBezTo>
                        <a:cubicBezTo>
                          <a:pt x="0" y="4876"/>
                          <a:pt x="4876" y="0"/>
                          <a:pt x="10891" y="0"/>
                        </a:cubicBezTo>
                        <a:cubicBezTo>
                          <a:pt x="16906" y="0"/>
                          <a:pt x="21781" y="4876"/>
                          <a:pt x="21781" y="10891"/>
                        </a:cubicBezTo>
                        <a:close/>
                      </a:path>
                    </a:pathLst>
                  </a:custGeom>
                  <a:solidFill>
                    <a:srgbClr val="CCCCCC"/>
                  </a:solidFill>
                  <a:ln w="1087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sp>
          <p:nvSpPr>
            <p:cNvPr id="18" name="文本框 17"/>
            <p:cNvSpPr txBox="1"/>
            <p:nvPr/>
          </p:nvSpPr>
          <p:spPr>
            <a:xfrm>
              <a:off x="6953" y="3908"/>
              <a:ext cx="5961" cy="218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ts val="4320"/>
                </a:lnSpc>
              </a:pPr>
              <a:r>
                <a:rPr lang="en-US" altLang="zh-CN" sz="2400" b="1" dirty="0"/>
                <a:t>Situation:</a:t>
              </a:r>
              <a:r>
                <a:rPr lang="en-US" altLang="zh-CN" sz="2400" dirty="0"/>
                <a:t> A and B are good friends. They are talking about their majors and the reasons why they choose </a:t>
              </a:r>
              <a:r>
                <a:rPr lang="en-US" altLang="zh-CN" sz="2400" dirty="0" smtClean="0"/>
                <a:t>them.</a:t>
              </a:r>
              <a:endParaRPr lang="en-US" altLang="zh-CN" sz="2400" dirty="0"/>
            </a:p>
          </p:txBody>
        </p:sp>
      </p:gr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34" name="五边形 33"/>
          <p:cNvSpPr/>
          <p:nvPr>
            <p:custDataLst>
              <p:tags r:id="rId7"/>
            </p:custDataLst>
          </p:nvPr>
        </p:nvSpPr>
        <p:spPr>
          <a:xfrm>
            <a:off x="1228725" y="1476375"/>
            <a:ext cx="4184650" cy="683895"/>
          </a:xfrm>
          <a:prstGeom prst="homePlate">
            <a:avLst/>
          </a:prstGeom>
          <a:gradFill>
            <a:gsLst>
              <a:gs pos="100000">
                <a:srgbClr val="B3CED5"/>
              </a:gs>
              <a:gs pos="0">
                <a:srgbClr val="DDE3D8"/>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4" descr="303b32313533383134333bb1cabcc7b1be"/>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0205" y="1301750"/>
            <a:ext cx="858520" cy="858520"/>
          </a:xfrm>
          <a:prstGeom prst="rect">
            <a:avLst/>
          </a:prstGeom>
        </p:spPr>
      </p:pic>
      <p:sp>
        <p:nvSpPr>
          <p:cNvPr id="21" name="文本框 20"/>
          <p:cNvSpPr txBox="1"/>
          <p:nvPr/>
        </p:nvSpPr>
        <p:spPr>
          <a:xfrm>
            <a:off x="1320800" y="1557020"/>
            <a:ext cx="4000500" cy="521970"/>
          </a:xfrm>
          <a:prstGeom prst="rect">
            <a:avLst/>
          </a:prstGeom>
          <a:noFill/>
        </p:spPr>
        <p:txBody>
          <a:bodyPr wrap="square" rtlCol="0">
            <a:spAutoFit/>
          </a:bodyPr>
          <a:lstStyle/>
          <a:p>
            <a:r>
              <a:rPr lang="en-US" altLang="zh-CN" sz="2800" b="1" dirty="0">
                <a:effectLst>
                  <a:outerShdw blurRad="38100" dist="19050" dir="2700000" algn="tl" rotWithShape="0">
                    <a:schemeClr val="dk1">
                      <a:alpha val="40000"/>
                    </a:schemeClr>
                  </a:outerShdw>
                </a:effectLst>
                <a:uFill>
                  <a:solidFill>
                    <a:schemeClr val="accent5">
                      <a:lumMod val="75000"/>
                    </a:schemeClr>
                  </a:solidFill>
                </a:uFill>
                <a:latin typeface="Times New Roman" panose="02020603050405020304" pitchFamily="18" charset="0"/>
                <a:ea typeface="隶书" panose="02010509060101010101" pitchFamily="49" charset="-122"/>
                <a:cs typeface="Times New Roman" panose="02020603050405020304" pitchFamily="18" charset="0"/>
              </a:rPr>
              <a:t>Useful Expressions</a:t>
            </a:r>
            <a:endParaRPr lang="en-US" altLang="zh-CN" sz="2800" b="1" dirty="0">
              <a:effectLst>
                <a:outerShdw blurRad="38100" dist="19050" dir="2700000" algn="tl" rotWithShape="0">
                  <a:schemeClr val="dk1">
                    <a:alpha val="40000"/>
                  </a:schemeClr>
                </a:outerShdw>
              </a:effectLst>
              <a:uFill>
                <a:solidFill>
                  <a:schemeClr val="accent5">
                    <a:lumMod val="75000"/>
                  </a:schemeClr>
                </a:solidFill>
              </a:uFill>
              <a:latin typeface="Times New Roman" panose="02020603050405020304" pitchFamily="18" charset="0"/>
              <a:ea typeface="隶书" panose="02010509060101010101" pitchFamily="49" charset="-122"/>
              <a:cs typeface="Times New Roman" panose="02020603050405020304" pitchFamily="18" charset="0"/>
            </a:endParaRPr>
          </a:p>
        </p:txBody>
      </p:sp>
      <p:sp>
        <p:nvSpPr>
          <p:cNvPr id="19"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7"/>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aphicFrame>
        <p:nvGraphicFramePr>
          <p:cNvPr id="6" name="表格 5"/>
          <p:cNvGraphicFramePr/>
          <p:nvPr>
            <p:custDataLst>
              <p:tags r:id="rId24"/>
            </p:custDataLst>
          </p:nvPr>
        </p:nvGraphicFramePr>
        <p:xfrm>
          <a:off x="215900" y="2473813"/>
          <a:ext cx="11760200" cy="4155440"/>
        </p:xfrm>
        <a:graphic>
          <a:graphicData uri="http://schemas.openxmlformats.org/drawingml/2006/table">
            <a:tbl>
              <a:tblPr firstRow="1" bandRow="1">
                <a:tableStyleId>{5940675A-B579-460E-94D1-54222C63F5DA}</a:tableStyleId>
              </a:tblPr>
              <a:tblGrid>
                <a:gridCol w="8251190"/>
                <a:gridCol w="3509010"/>
              </a:tblGrid>
              <a:tr h="570865">
                <a:tc>
                  <a:txBody>
                    <a:bodyPr/>
                    <a:lstStyle/>
                    <a:p>
                      <a:pPr indent="0" algn="l">
                        <a:lnSpc>
                          <a:spcPct val="120000"/>
                        </a:lnSpc>
                        <a:spcBef>
                          <a:spcPts val="0"/>
                        </a:spcBef>
                        <a:spcAft>
                          <a:spcPts val="0"/>
                        </a:spcAft>
                        <a:buNone/>
                      </a:pPr>
                      <a:r>
                        <a:rPr lang="en-US" sz="2000" b="0" spc="120" dirty="0">
                          <a:solidFill>
                            <a:schemeClr val="tx1"/>
                          </a:solidFill>
                          <a:latin typeface="Times New Roman" panose="02020603050405020304" pitchFamily="18" charset="0"/>
                          <a:ea typeface="等线 Light" panose="02010600030101010101" charset="-122"/>
                          <a:cs typeface="Times New Roman" panose="02020603050405020304" pitchFamily="18" charset="0"/>
                        </a:rPr>
                        <a:t>What are you majoring in?</a:t>
                      </a:r>
                      <a:endParaRPr lang="en-US" sz="2000" b="0" spc="120" dirty="0">
                        <a:solidFill>
                          <a:schemeClr val="tx1"/>
                        </a:solidFill>
                        <a:latin typeface="Times New Roman" panose="02020603050405020304" pitchFamily="18" charset="0"/>
                        <a:ea typeface="等线 Light" panose="02010600030101010101" charset="-122"/>
                        <a:cs typeface="Times New Roman" panose="02020603050405020304" pitchFamily="18" charset="0"/>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ts val="0"/>
                        </a:spcBef>
                        <a:spcAft>
                          <a:spcPts val="0"/>
                        </a:spcAft>
                        <a:buNone/>
                      </a:pPr>
                      <a:r>
                        <a:rPr lang="en-US" sz="2000" b="0" spc="120">
                          <a:solidFill>
                            <a:schemeClr val="tx1"/>
                          </a:solidFill>
                          <a:latin typeface="Times New Roman" panose="02020603050405020304" pitchFamily="18" charset="0"/>
                          <a:ea typeface="等线 Light" panose="02010600030101010101" charset="-122"/>
                        </a:rPr>
                        <a:t>你的专业是什么？</a:t>
                      </a:r>
                      <a:endParaRPr lang="en-US" sz="2000" b="0" spc="120">
                        <a:solidFill>
                          <a:schemeClr val="tx1"/>
                        </a:solidFill>
                        <a:latin typeface="Times New Roman" panose="02020603050405020304" pitchFamily="18" charset="0"/>
                        <a:ea typeface="等线 Light" panose="02010600030101010101"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461010">
                <a:tc>
                  <a:txBody>
                    <a:bodyPr/>
                    <a:lstStyle/>
                    <a:p>
                      <a:pPr indent="0" algn="l">
                        <a:lnSpc>
                          <a:spcPct val="120000"/>
                        </a:lnSpc>
                        <a:spcBef>
                          <a:spcPts val="0"/>
                        </a:spcBef>
                        <a:spcAft>
                          <a:spcPts val="0"/>
                        </a:spcAft>
                        <a:buNone/>
                      </a:pPr>
                      <a:r>
                        <a:rPr lang="en-US" sz="2000" b="0" spc="120">
                          <a:solidFill>
                            <a:schemeClr val="tx1"/>
                          </a:solidFill>
                          <a:latin typeface="Times New Roman" panose="02020603050405020304" pitchFamily="18" charset="0"/>
                          <a:ea typeface="等线 Light" panose="02010600030101010101" charset="-122"/>
                          <a:cs typeface="Times New Roman" panose="02020603050405020304" pitchFamily="18" charset="0"/>
                        </a:rPr>
                        <a:t>I’m majoring in primary education.</a:t>
                      </a:r>
                      <a:endParaRPr lang="en-US" sz="2000" b="0" spc="120">
                        <a:solidFill>
                          <a:schemeClr val="tx1"/>
                        </a:solidFill>
                        <a:latin typeface="Times New Roman" panose="02020603050405020304" pitchFamily="18" charset="0"/>
                        <a:ea typeface="等线 Light" panose="02010600030101010101" charset="-122"/>
                        <a:cs typeface="Times New Roman" panose="02020603050405020304" pitchFamily="18" charset="0"/>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chemeClr val="accent1">
                        <a:lumMod val="20000"/>
                        <a:lumOff val="80000"/>
                      </a:schemeClr>
                    </a:solidFill>
                  </a:tcPr>
                </a:tc>
                <a:tc>
                  <a:txBody>
                    <a:bodyPr/>
                    <a:lstStyle/>
                    <a:p>
                      <a:pPr indent="0" algn="l">
                        <a:lnSpc>
                          <a:spcPct val="120000"/>
                        </a:lnSpc>
                        <a:spcBef>
                          <a:spcPts val="0"/>
                        </a:spcBef>
                        <a:spcAft>
                          <a:spcPts val="0"/>
                        </a:spcAft>
                        <a:buNone/>
                      </a:pPr>
                      <a:r>
                        <a:rPr lang="en-US" sz="2000" b="0" spc="120" dirty="0" err="1" smtClean="0">
                          <a:solidFill>
                            <a:schemeClr val="tx1"/>
                          </a:solidFill>
                          <a:latin typeface="Times New Roman" panose="02020603050405020304" pitchFamily="18" charset="0"/>
                          <a:ea typeface="等线 Light" panose="02010600030101010101" charset="-122"/>
                        </a:rPr>
                        <a:t>我的专业是</a:t>
                      </a:r>
                      <a:r>
                        <a:rPr lang="zh-CN" altLang="en-US" sz="2000" b="0" spc="120" dirty="0" smtClean="0">
                          <a:solidFill>
                            <a:schemeClr val="tx1"/>
                          </a:solidFill>
                          <a:latin typeface="Times New Roman" panose="02020603050405020304" pitchFamily="18" charset="0"/>
                          <a:ea typeface="等线 Light" panose="02010600030101010101" charset="-122"/>
                        </a:rPr>
                        <a:t>初等</a:t>
                      </a:r>
                      <a:r>
                        <a:rPr lang="en-US" sz="2000" b="0" spc="120" dirty="0" err="1" smtClean="0">
                          <a:solidFill>
                            <a:schemeClr val="tx1"/>
                          </a:solidFill>
                          <a:latin typeface="Times New Roman" panose="02020603050405020304" pitchFamily="18" charset="0"/>
                          <a:ea typeface="等线 Light" panose="02010600030101010101" charset="-122"/>
                        </a:rPr>
                        <a:t>教育</a:t>
                      </a:r>
                      <a:r>
                        <a:rPr lang="en-US" sz="2000" b="0" spc="120" dirty="0">
                          <a:solidFill>
                            <a:schemeClr val="tx1"/>
                          </a:solidFill>
                          <a:latin typeface="Times New Roman" panose="02020603050405020304" pitchFamily="18" charset="0"/>
                          <a:ea typeface="等线 Light" panose="02010600030101010101" charset="-122"/>
                        </a:rPr>
                        <a:t>。</a:t>
                      </a:r>
                      <a:endParaRPr lang="en-US" altLang="en-US" sz="2000" b="0" spc="120" dirty="0">
                        <a:solidFill>
                          <a:schemeClr val="tx1"/>
                        </a:solidFill>
                        <a:latin typeface="Times New Roman" panose="02020603050405020304" pitchFamily="18" charset="0"/>
                        <a:ea typeface="等线 Light" panose="02010600030101010101" charset="-122"/>
                      </a:endParaRPr>
                    </a:p>
                  </a:txBody>
                  <a:tcPr marL="177800" marR="177800" marT="107950" marB="1079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chemeClr val="bg2">
                        <a:lumMod val="40000"/>
                        <a:lumOff val="60000"/>
                      </a:schemeClr>
                    </a:solidFill>
                  </a:tcPr>
                </a:tc>
              </a:tr>
              <a:tr h="1313180">
                <a:tc>
                  <a:txBody>
                    <a:bodyPr/>
                    <a:lstStyle/>
                    <a:p>
                      <a:pPr indent="0" algn="l">
                        <a:lnSpc>
                          <a:spcPct val="120000"/>
                        </a:lnSpc>
                        <a:spcBef>
                          <a:spcPts val="0"/>
                        </a:spcBef>
                        <a:spcAft>
                          <a:spcPts val="0"/>
                        </a:spcAft>
                        <a:buNone/>
                      </a:pPr>
                      <a:r>
                        <a:rPr lang="en-US" sz="2000" b="0" spc="120" dirty="0">
                          <a:solidFill>
                            <a:schemeClr val="tx1"/>
                          </a:solidFill>
                          <a:latin typeface="Times New Roman" panose="02020603050405020304" pitchFamily="18" charset="0"/>
                          <a:ea typeface="等线 Light" panose="02010600030101010101" charset="-122"/>
                          <a:cs typeface="Times New Roman" panose="02020603050405020304" pitchFamily="18" charset="0"/>
                        </a:rPr>
                        <a:t>My dream of being a teacher was rooted in my childhood. I think </a:t>
                      </a:r>
                      <a:r>
                        <a:rPr lang="en-US" sz="2000" b="0" spc="120" dirty="0" smtClean="0">
                          <a:solidFill>
                            <a:schemeClr val="tx1"/>
                          </a:solidFill>
                          <a:latin typeface="Times New Roman" panose="02020603050405020304" pitchFamily="18" charset="0"/>
                          <a:ea typeface="等线 Light" panose="02010600030101010101" charset="-122"/>
                          <a:cs typeface="Times New Roman" panose="02020603050405020304" pitchFamily="18" charset="0"/>
                        </a:rPr>
                        <a:t>teach</a:t>
                      </a:r>
                      <a:r>
                        <a:rPr lang="en-US" altLang="zh-CN" sz="2000" b="0" spc="120" dirty="0" smtClean="0">
                          <a:solidFill>
                            <a:schemeClr val="tx1"/>
                          </a:solidFill>
                          <a:latin typeface="Times New Roman" panose="02020603050405020304" pitchFamily="18" charset="0"/>
                          <a:ea typeface="等线 Light" panose="02010600030101010101" charset="-122"/>
                          <a:cs typeface="Times New Roman" panose="02020603050405020304" pitchFamily="18" charset="0"/>
                        </a:rPr>
                        <a:t>ing</a:t>
                      </a:r>
                      <a:r>
                        <a:rPr lang="en-US" sz="2000" b="0" spc="120" dirty="0" smtClean="0">
                          <a:solidFill>
                            <a:schemeClr val="tx1"/>
                          </a:solidFill>
                          <a:latin typeface="Times New Roman" panose="02020603050405020304" pitchFamily="18" charset="0"/>
                          <a:ea typeface="等线 Light" panose="02010600030101010101" charset="-122"/>
                          <a:cs typeface="Times New Roman" panose="02020603050405020304" pitchFamily="18" charset="0"/>
                        </a:rPr>
                        <a:t> </a:t>
                      </a:r>
                      <a:r>
                        <a:rPr lang="en-US" altLang="zh-CN" sz="2000" b="0" spc="120" dirty="0" smtClean="0">
                          <a:solidFill>
                            <a:schemeClr val="tx1"/>
                          </a:solidFill>
                          <a:latin typeface="Times New Roman" panose="02020603050405020304" pitchFamily="18" charset="0"/>
                          <a:ea typeface="等线 Light" panose="02010600030101010101" charset="-122"/>
                          <a:cs typeface="Times New Roman" panose="02020603050405020304" pitchFamily="18" charset="0"/>
                        </a:rPr>
                        <a:t>is</a:t>
                      </a:r>
                      <a:r>
                        <a:rPr lang="en-US" sz="2000" b="0" spc="120" dirty="0" smtClean="0">
                          <a:solidFill>
                            <a:schemeClr val="tx1"/>
                          </a:solidFill>
                          <a:latin typeface="Times New Roman" panose="02020603050405020304" pitchFamily="18" charset="0"/>
                          <a:ea typeface="等线 Light" panose="02010600030101010101" charset="-122"/>
                          <a:cs typeface="Times New Roman" panose="02020603050405020304" pitchFamily="18" charset="0"/>
                        </a:rPr>
                        <a:t> </a:t>
                      </a:r>
                      <a:r>
                        <a:rPr lang="en-US" sz="2000" b="0" spc="120" dirty="0">
                          <a:solidFill>
                            <a:schemeClr val="tx1"/>
                          </a:solidFill>
                          <a:latin typeface="Times New Roman" panose="02020603050405020304" pitchFamily="18" charset="0"/>
                          <a:ea typeface="等线 Light" panose="02010600030101010101" charset="-122"/>
                          <a:cs typeface="Times New Roman" panose="02020603050405020304" pitchFamily="18" charset="0"/>
                        </a:rPr>
                        <a:t>the greatest occupation in the world.</a:t>
                      </a:r>
                      <a:endParaRPr lang="en-US" altLang="en-US" sz="2000" b="0" spc="120" dirty="0">
                        <a:solidFill>
                          <a:schemeClr val="tx1"/>
                        </a:solidFill>
                        <a:latin typeface="Times New Roman" panose="02020603050405020304" pitchFamily="18" charset="0"/>
                        <a:ea typeface="等线 Light" panose="02010600030101010101" charset="-122"/>
                        <a:cs typeface="Times New Roman" panose="02020603050405020304" pitchFamily="18" charset="0"/>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0" spc="120" dirty="0" err="1">
                          <a:solidFill>
                            <a:schemeClr val="tx1"/>
                          </a:solidFill>
                          <a:latin typeface="Times New Roman" panose="02020603050405020304" pitchFamily="18" charset="0"/>
                          <a:ea typeface="等线 Light" panose="02010600030101010101" charset="-122"/>
                        </a:rPr>
                        <a:t>当一名老师是我孩提时代就有的梦想。</a:t>
                      </a:r>
                      <a:r>
                        <a:rPr lang="en-US" sz="2000" b="0" spc="120" dirty="0" err="1" smtClean="0">
                          <a:solidFill>
                            <a:schemeClr val="tx1"/>
                          </a:solidFill>
                          <a:latin typeface="Times New Roman" panose="02020603050405020304" pitchFamily="18" charset="0"/>
                          <a:ea typeface="等线 Light" panose="02010600030101010101" charset="-122"/>
                        </a:rPr>
                        <a:t>我认为</a:t>
                      </a:r>
                      <a:r>
                        <a:rPr lang="zh-CN" altLang="en-US" sz="2000" b="0" spc="120" dirty="0" smtClean="0">
                          <a:solidFill>
                            <a:schemeClr val="tx1"/>
                          </a:solidFill>
                          <a:latin typeface="Times New Roman" panose="02020603050405020304" pitchFamily="18" charset="0"/>
                          <a:ea typeface="等线 Light" panose="02010600030101010101" charset="-122"/>
                        </a:rPr>
                        <a:t>教书</a:t>
                      </a:r>
                      <a:r>
                        <a:rPr lang="en-US" sz="2000" b="0" spc="120" dirty="0" err="1" smtClean="0">
                          <a:solidFill>
                            <a:schemeClr val="tx1"/>
                          </a:solidFill>
                          <a:latin typeface="Times New Roman" panose="02020603050405020304" pitchFamily="18" charset="0"/>
                          <a:ea typeface="等线 Light" panose="02010600030101010101" charset="-122"/>
                        </a:rPr>
                        <a:t>是世界上最伟大的职业</a:t>
                      </a:r>
                      <a:r>
                        <a:rPr lang="en-US" sz="2000" b="0" spc="120" dirty="0">
                          <a:solidFill>
                            <a:schemeClr val="tx1"/>
                          </a:solidFill>
                          <a:latin typeface="Times New Roman" panose="02020603050405020304" pitchFamily="18" charset="0"/>
                          <a:ea typeface="等线 Light" panose="02010600030101010101" charset="-122"/>
                        </a:rPr>
                        <a:t>。</a:t>
                      </a:r>
                      <a:endParaRPr lang="en-US" altLang="en-US" sz="2000" b="0" spc="120" dirty="0">
                        <a:solidFill>
                          <a:schemeClr val="tx1"/>
                        </a:solidFill>
                        <a:latin typeface="Times New Roman" panose="02020603050405020304" pitchFamily="18" charset="0"/>
                        <a:ea typeface="等线 Light" panose="02010600030101010101"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983615">
                <a:tc>
                  <a:txBody>
                    <a:bodyPr/>
                    <a:lstStyle/>
                    <a:p>
                      <a:pPr indent="0" algn="l">
                        <a:lnSpc>
                          <a:spcPct val="120000"/>
                        </a:lnSpc>
                        <a:spcBef>
                          <a:spcPts val="0"/>
                        </a:spcBef>
                        <a:spcAft>
                          <a:spcPts val="0"/>
                        </a:spcAft>
                        <a:buNone/>
                      </a:pPr>
                      <a:r>
                        <a:rPr lang="en-US" sz="2000" b="0" spc="120" dirty="0">
                          <a:solidFill>
                            <a:schemeClr val="tx1"/>
                          </a:solidFill>
                          <a:latin typeface="Times New Roman" panose="02020603050405020304" pitchFamily="18" charset="0"/>
                          <a:ea typeface="等线 Light" panose="02010600030101010101" charset="-122"/>
                          <a:cs typeface="Times New Roman" panose="02020603050405020304" pitchFamily="18" charset="0"/>
                        </a:rPr>
                        <a:t>Teaching can combine truth, goodness and beauty well. Teachers always convey the truest, the kindest and the most beautiful things to </a:t>
                      </a:r>
                      <a:r>
                        <a:rPr lang="en-US" altLang="zh-CN" sz="2000" b="0" spc="120" dirty="0" smtClean="0">
                          <a:solidFill>
                            <a:schemeClr val="tx1"/>
                          </a:solidFill>
                          <a:latin typeface="Times New Roman" panose="02020603050405020304" pitchFamily="18" charset="0"/>
                          <a:ea typeface="等线 Light" panose="02010600030101010101" charset="-122"/>
                          <a:cs typeface="Times New Roman" panose="02020603050405020304" pitchFamily="18" charset="0"/>
                        </a:rPr>
                        <a:t>their </a:t>
                      </a:r>
                      <a:r>
                        <a:rPr lang="en-US" sz="2000" b="0" spc="120" dirty="0" smtClean="0">
                          <a:solidFill>
                            <a:schemeClr val="tx1"/>
                          </a:solidFill>
                          <a:latin typeface="Times New Roman" panose="02020603050405020304" pitchFamily="18" charset="0"/>
                          <a:ea typeface="等线 Light" panose="02010600030101010101" charset="-122"/>
                          <a:cs typeface="Times New Roman" panose="02020603050405020304" pitchFamily="18" charset="0"/>
                        </a:rPr>
                        <a:t>students</a:t>
                      </a:r>
                      <a:r>
                        <a:rPr lang="en-US" sz="2000" b="0" spc="120" dirty="0">
                          <a:solidFill>
                            <a:schemeClr val="tx1"/>
                          </a:solidFill>
                          <a:latin typeface="Times New Roman" panose="02020603050405020304" pitchFamily="18" charset="0"/>
                          <a:ea typeface="等线 Light" panose="02010600030101010101" charset="-122"/>
                          <a:cs typeface="Times New Roman" panose="02020603050405020304" pitchFamily="18" charset="0"/>
                        </a:rPr>
                        <a:t>.</a:t>
                      </a:r>
                      <a:endParaRPr lang="en-US" altLang="en-US" sz="2000" b="0" spc="120" dirty="0">
                        <a:solidFill>
                          <a:schemeClr val="tx1"/>
                        </a:solidFill>
                        <a:latin typeface="Times New Roman" panose="02020603050405020304" pitchFamily="18" charset="0"/>
                        <a:ea typeface="等线 Light" panose="02010600030101010101" charset="-122"/>
                        <a:cs typeface="Times New Roman" panose="02020603050405020304" pitchFamily="18" charset="0"/>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chemeClr val="accent4">
                        <a:lumMod val="20000"/>
                        <a:lumOff val="80000"/>
                      </a:schemeClr>
                    </a:solidFill>
                  </a:tcPr>
                </a:tc>
                <a:tc>
                  <a:txBody>
                    <a:bodyPr/>
                    <a:lstStyle/>
                    <a:p>
                      <a:pPr indent="0" algn="l">
                        <a:lnSpc>
                          <a:spcPct val="120000"/>
                        </a:lnSpc>
                        <a:spcBef>
                          <a:spcPts val="0"/>
                        </a:spcBef>
                        <a:spcAft>
                          <a:spcPts val="0"/>
                        </a:spcAft>
                        <a:buNone/>
                      </a:pPr>
                      <a:r>
                        <a:rPr lang="en-US" sz="2000" b="0" spc="120" dirty="0" err="1">
                          <a:solidFill>
                            <a:schemeClr val="tx1"/>
                          </a:solidFill>
                          <a:latin typeface="Times New Roman" panose="02020603050405020304" pitchFamily="18" charset="0"/>
                          <a:ea typeface="等线 Light" panose="02010600030101010101" charset="-122"/>
                        </a:rPr>
                        <a:t>教师工作能把真、善、美很好地结合起来。教师总是把最真、最善、</a:t>
                      </a:r>
                      <a:r>
                        <a:rPr lang="en-US" sz="2000" b="0" spc="120" dirty="0" err="1" smtClean="0">
                          <a:solidFill>
                            <a:schemeClr val="tx1"/>
                          </a:solidFill>
                          <a:latin typeface="Times New Roman" panose="02020603050405020304" pitchFamily="18" charset="0"/>
                          <a:ea typeface="等线 Light" panose="02010600030101010101" charset="-122"/>
                        </a:rPr>
                        <a:t>最美的事物</a:t>
                      </a:r>
                      <a:r>
                        <a:rPr lang="zh-CN" altLang="en-US" sz="2000" b="0" spc="120" dirty="0" smtClean="0">
                          <a:solidFill>
                            <a:schemeClr val="tx1"/>
                          </a:solidFill>
                          <a:latin typeface="Times New Roman" panose="02020603050405020304" pitchFamily="18" charset="0"/>
                          <a:ea typeface="等线 Light" panose="02010600030101010101" charset="-122"/>
                        </a:rPr>
                        <a:t>传递</a:t>
                      </a:r>
                      <a:r>
                        <a:rPr lang="en-US" sz="2000" b="0" spc="120" dirty="0" err="1" smtClean="0">
                          <a:solidFill>
                            <a:schemeClr val="tx1"/>
                          </a:solidFill>
                          <a:latin typeface="Times New Roman" panose="02020603050405020304" pitchFamily="18" charset="0"/>
                          <a:ea typeface="等线 Light" panose="02010600030101010101" charset="-122"/>
                        </a:rPr>
                        <a:t>给学生</a:t>
                      </a:r>
                      <a:r>
                        <a:rPr lang="en-US" sz="2000" b="0" spc="120" dirty="0">
                          <a:solidFill>
                            <a:schemeClr val="tx1"/>
                          </a:solidFill>
                          <a:latin typeface="Times New Roman" panose="02020603050405020304" pitchFamily="18" charset="0"/>
                          <a:ea typeface="等线 Light" panose="02010600030101010101" charset="-122"/>
                        </a:rPr>
                        <a:t>。</a:t>
                      </a:r>
                      <a:endParaRPr lang="en-US" altLang="en-US" sz="2000" b="0" spc="120" dirty="0">
                        <a:solidFill>
                          <a:schemeClr val="tx1"/>
                        </a:solidFill>
                        <a:latin typeface="Times New Roman" panose="02020603050405020304" pitchFamily="18" charset="0"/>
                        <a:ea typeface="等线 Light" panose="02010600030101010101" charset="-122"/>
                      </a:endParaRPr>
                    </a:p>
                  </a:txBody>
                  <a:tcPr marL="177800" marR="177800" marT="107950" marB="10795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chemeClr val="accent3">
                        <a:lumMod val="60000"/>
                        <a:lumOff val="40000"/>
                      </a:schemeClr>
                    </a:solidFill>
                  </a:tcPr>
                </a:tc>
              </a:tr>
            </a:tbl>
          </a:graphicData>
        </a:graphic>
      </p:graphicFrame>
    </p:spTree>
    <p:custDataLst>
      <p:tags r:id="rId2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0"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1"/>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4"/>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5"/>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aphicFrame>
        <p:nvGraphicFramePr>
          <p:cNvPr id="6" name="表格 5"/>
          <p:cNvGraphicFramePr/>
          <p:nvPr>
            <p:custDataLst>
              <p:tags r:id="rId21"/>
            </p:custDataLst>
          </p:nvPr>
        </p:nvGraphicFramePr>
        <p:xfrm>
          <a:off x="215900" y="1659743"/>
          <a:ext cx="11760200" cy="4714240"/>
        </p:xfrm>
        <a:graphic>
          <a:graphicData uri="http://schemas.openxmlformats.org/drawingml/2006/table">
            <a:tbl>
              <a:tblPr firstRow="1" bandRow="1">
                <a:tableStyleId>{5940675A-B579-460E-94D1-54222C63F5DA}</a:tableStyleId>
              </a:tblPr>
              <a:tblGrid>
                <a:gridCol w="7927340"/>
                <a:gridCol w="3832860"/>
              </a:tblGrid>
              <a:tr h="684530">
                <a:tc>
                  <a:txBody>
                    <a:bodyPr/>
                    <a:lstStyle/>
                    <a:p>
                      <a:pPr indent="0" algn="l">
                        <a:lnSpc>
                          <a:spcPct val="120000"/>
                        </a:lnSpc>
                        <a:spcBef>
                          <a:spcPts val="0"/>
                        </a:spcBef>
                        <a:spcAft>
                          <a:spcPts val="0"/>
                        </a:spcAft>
                        <a:buNone/>
                      </a:pPr>
                      <a:r>
                        <a:rPr lang="en-US" sz="2000" b="0" spc="130" dirty="0">
                          <a:solidFill>
                            <a:schemeClr val="tx1"/>
                          </a:solidFill>
                          <a:latin typeface="Times New Roman" panose="02020603050405020304" pitchFamily="18" charset="0"/>
                          <a:ea typeface="微软雅黑" panose="020B0503020204020204" charset="-122"/>
                          <a:cs typeface="Times New Roman" panose="02020603050405020304" pitchFamily="18" charset="0"/>
                        </a:rPr>
                        <a:t>My major is nursing.</a:t>
                      </a:r>
                      <a:endParaRPr lang="en-US" sz="2000" b="0" spc="13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chemeClr val="bg2">
                        <a:lumMod val="20000"/>
                        <a:lumOff val="80000"/>
                      </a:schemeClr>
                    </a:solidFill>
                  </a:tcPr>
                </a:tc>
                <a:tc>
                  <a:txBody>
                    <a:bodyPr/>
                    <a:lstStyle/>
                    <a:p>
                      <a:pPr indent="0" algn="l">
                        <a:lnSpc>
                          <a:spcPct val="120000"/>
                        </a:lnSpc>
                        <a:spcBef>
                          <a:spcPts val="0"/>
                        </a:spcBef>
                        <a:spcAft>
                          <a:spcPts val="0"/>
                        </a:spcAft>
                        <a:buNone/>
                      </a:pPr>
                      <a:r>
                        <a:rPr lang="en-US" sz="2000" b="0" spc="130">
                          <a:solidFill>
                            <a:schemeClr val="tx1"/>
                          </a:solidFill>
                          <a:latin typeface="Times New Roman" panose="02020603050405020304" pitchFamily="18" charset="0"/>
                          <a:ea typeface="微软雅黑" panose="020B0503020204020204" charset="-122"/>
                        </a:rPr>
                        <a:t>我的专业是护理。</a:t>
                      </a:r>
                      <a:endParaRPr lang="en-US" sz="2000" b="0" spc="130">
                        <a:solidFill>
                          <a:schemeClr val="tx1"/>
                        </a:solidFill>
                        <a:latin typeface="Times New Roman" panose="02020603050405020304" pitchFamily="18" charset="0"/>
                        <a:ea typeface="微软雅黑" panose="020B0503020204020204" charset="-122"/>
                      </a:endParaRP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chemeClr val="bg2">
                        <a:lumMod val="40000"/>
                        <a:lumOff val="60000"/>
                      </a:schemeClr>
                    </a:solidFill>
                  </a:tcPr>
                </a:tc>
              </a:tr>
              <a:tr h="1442085">
                <a:tc>
                  <a:txBody>
                    <a:bodyPr/>
                    <a:lstStyle/>
                    <a:p>
                      <a:pPr indent="0" algn="l">
                        <a:lnSpc>
                          <a:spcPct val="120000"/>
                        </a:lnSpc>
                        <a:spcBef>
                          <a:spcPts val="0"/>
                        </a:spcBef>
                        <a:spcAft>
                          <a:spcPts val="0"/>
                        </a:spcAft>
                        <a:buNone/>
                      </a:pPr>
                      <a:r>
                        <a:rPr lang="en-US" sz="2000" b="0" spc="120">
                          <a:solidFill>
                            <a:schemeClr val="tx1"/>
                          </a:solidFill>
                          <a:latin typeface="Times New Roman" panose="02020603050405020304" pitchFamily="18" charset="0"/>
                          <a:ea typeface="微软雅黑" panose="020B0503020204020204" charset="-122"/>
                          <a:cs typeface="Times New Roman" panose="02020603050405020304" pitchFamily="18" charset="0"/>
                        </a:rPr>
                        <a:t>The work of nursing is mundane but great. It’s very satisfying to see my patients recover and leave the hospital.</a:t>
                      </a:r>
                      <a:endParaRPr lang="en-US" sz="2000" b="0" spc="12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chemeClr val="accent3">
                        <a:lumMod val="20000"/>
                        <a:lumOff val="80000"/>
                      </a:schemeClr>
                    </a:solidFill>
                  </a:tcPr>
                </a:tc>
                <a:tc>
                  <a:txBody>
                    <a:bodyPr/>
                    <a:lstStyle/>
                    <a:p>
                      <a:pPr indent="0" algn="l">
                        <a:lnSpc>
                          <a:spcPct val="120000"/>
                        </a:lnSpc>
                        <a:spcBef>
                          <a:spcPts val="0"/>
                        </a:spcBef>
                        <a:spcAft>
                          <a:spcPts val="0"/>
                        </a:spcAft>
                        <a:buNone/>
                      </a:pPr>
                      <a:r>
                        <a:rPr lang="en-US" sz="2000" b="0" spc="120">
                          <a:solidFill>
                            <a:schemeClr val="tx1"/>
                          </a:solidFill>
                          <a:latin typeface="Times New Roman" panose="02020603050405020304" pitchFamily="18" charset="0"/>
                          <a:ea typeface="微软雅黑" panose="020B0503020204020204" charset="-122"/>
                        </a:rPr>
                        <a:t>护理工作平凡而又伟大。看着自己护理的病人康复出院，非常有满足感。</a:t>
                      </a:r>
                      <a:endParaRPr lang="en-US" altLang="en-US" sz="2000" b="0" spc="120">
                        <a:solidFill>
                          <a:schemeClr val="tx1"/>
                        </a:solidFill>
                        <a:latin typeface="Times New Roman" panose="02020603050405020304" pitchFamily="18" charset="0"/>
                        <a:ea typeface="微软雅黑" panose="020B0503020204020204" charset="-122"/>
                      </a:endParaRPr>
                    </a:p>
                  </a:txBody>
                  <a:tcPr marL="254000" marR="254000" marT="177800" marB="1778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chemeClr val="accent3">
                        <a:lumMod val="40000"/>
                        <a:lumOff val="60000"/>
                      </a:schemeClr>
                    </a:solidFill>
                  </a:tcPr>
                </a:tc>
              </a:tr>
              <a:tr h="647700">
                <a:tc>
                  <a:txBody>
                    <a:bodyPr/>
                    <a:lstStyle/>
                    <a:p>
                      <a:pPr indent="0" algn="l">
                        <a:lnSpc>
                          <a:spcPct val="120000"/>
                        </a:lnSpc>
                        <a:spcBef>
                          <a:spcPts val="0"/>
                        </a:spcBef>
                        <a:spcAft>
                          <a:spcPts val="0"/>
                        </a:spcAft>
                        <a:buNone/>
                      </a:pPr>
                      <a:r>
                        <a:rPr lang="en-US" sz="2000" b="0" spc="120" dirty="0">
                          <a:solidFill>
                            <a:schemeClr val="tx1"/>
                          </a:solidFill>
                          <a:latin typeface="Times New Roman" panose="02020603050405020304" pitchFamily="18" charset="0"/>
                          <a:ea typeface="微软雅黑" panose="020B0503020204020204" charset="-122"/>
                          <a:cs typeface="Times New Roman" panose="02020603050405020304" pitchFamily="18" charset="0"/>
                        </a:rPr>
                        <a:t>I major in computer application.</a:t>
                      </a:r>
                      <a:endParaRPr lang="en-US" altLang="en-US" sz="2000" b="0" spc="12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0" spc="120">
                          <a:solidFill>
                            <a:schemeClr val="tx1"/>
                          </a:solidFill>
                          <a:latin typeface="Times New Roman" panose="02020603050405020304" pitchFamily="18" charset="0"/>
                          <a:ea typeface="微软雅黑" panose="020B0503020204020204" charset="-122"/>
                        </a:rPr>
                        <a:t>我的专业是计算机应用。</a:t>
                      </a:r>
                      <a:endParaRPr lang="en-US" altLang="en-US" sz="2000" b="0" spc="120">
                        <a:solidFill>
                          <a:schemeClr val="tx1"/>
                        </a:solidFill>
                        <a:latin typeface="Times New Roman" panose="02020603050405020304" pitchFamily="18" charset="0"/>
                        <a:ea typeface="微软雅黑" panose="020B0503020204020204" charset="-122"/>
                      </a:endParaRP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1231900">
                <a:tc>
                  <a:txBody>
                    <a:bodyPr/>
                    <a:lstStyle/>
                    <a:p>
                      <a:pPr indent="0" algn="l">
                        <a:lnSpc>
                          <a:spcPct val="120000"/>
                        </a:lnSpc>
                        <a:spcBef>
                          <a:spcPts val="0"/>
                        </a:spcBef>
                        <a:spcAft>
                          <a:spcPts val="0"/>
                        </a:spcAft>
                        <a:buNone/>
                      </a:pPr>
                      <a:r>
                        <a:rPr lang="en-US" sz="2000" b="0" spc="120" dirty="0">
                          <a:solidFill>
                            <a:schemeClr val="tx1"/>
                          </a:solidFill>
                          <a:latin typeface="Times New Roman" panose="02020603050405020304" pitchFamily="18" charset="0"/>
                          <a:ea typeface="微软雅黑" panose="020B0503020204020204" charset="-122"/>
                          <a:cs typeface="Times New Roman" panose="02020603050405020304" pitchFamily="18" charset="0"/>
                        </a:rPr>
                        <a:t>The computer software systems and applications promote economic and social </a:t>
                      </a:r>
                      <a:r>
                        <a:rPr lang="en-US" sz="2000" b="0" spc="12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development,</a:t>
                      </a:r>
                      <a:r>
                        <a:rPr lang="en-US" sz="2000" b="0" spc="120" baseline="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 </a:t>
                      </a:r>
                      <a:r>
                        <a:rPr lang="en-US" sz="2000" b="0" spc="12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make </a:t>
                      </a:r>
                      <a:r>
                        <a:rPr lang="en-US" sz="2000" b="0" spc="120" dirty="0">
                          <a:solidFill>
                            <a:schemeClr val="tx1"/>
                          </a:solidFill>
                          <a:latin typeface="Times New Roman" panose="02020603050405020304" pitchFamily="18" charset="0"/>
                          <a:ea typeface="微软雅黑" panose="020B0503020204020204" charset="-122"/>
                          <a:cs typeface="Times New Roman" panose="02020603050405020304" pitchFamily="18" charset="0"/>
                        </a:rPr>
                        <a:t>people work more efficiently and improve the quality of life.</a:t>
                      </a:r>
                      <a:endParaRPr lang="en-US" altLang="en-US" sz="2000" b="0" spc="12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chemeClr val="accent5">
                        <a:lumMod val="20000"/>
                        <a:lumOff val="80000"/>
                      </a:schemeClr>
                    </a:solidFill>
                  </a:tcPr>
                </a:tc>
                <a:tc>
                  <a:txBody>
                    <a:bodyPr/>
                    <a:lstStyle/>
                    <a:p>
                      <a:pPr indent="0" algn="l">
                        <a:lnSpc>
                          <a:spcPct val="120000"/>
                        </a:lnSpc>
                        <a:spcBef>
                          <a:spcPts val="0"/>
                        </a:spcBef>
                        <a:spcAft>
                          <a:spcPts val="0"/>
                        </a:spcAft>
                        <a:buNone/>
                      </a:pPr>
                      <a:r>
                        <a:rPr lang="en-US" sz="2000" b="0" spc="120">
                          <a:solidFill>
                            <a:schemeClr val="tx1"/>
                          </a:solidFill>
                          <a:latin typeface="Times New Roman" panose="02020603050405020304" pitchFamily="18" charset="0"/>
                          <a:ea typeface="微软雅黑" panose="020B0503020204020204" charset="-122"/>
                        </a:rPr>
                        <a:t>计算机软件系统及应用促进了经济和社会的发展，使人们的工作更加高效，同时提高了生活质量。</a:t>
                      </a:r>
                      <a:endParaRPr lang="en-US" altLang="en-US" sz="2000" b="0" spc="120">
                        <a:solidFill>
                          <a:schemeClr val="tx1"/>
                        </a:solidFill>
                        <a:latin typeface="Times New Roman" panose="02020603050405020304" pitchFamily="18" charset="0"/>
                        <a:ea typeface="微软雅黑" panose="020B0503020204020204" charset="-122"/>
                      </a:endParaRPr>
                    </a:p>
                  </a:txBody>
                  <a:tcPr marL="254000" marR="254000" marT="177800" marB="1778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chemeClr val="accent6">
                        <a:lumMod val="20000"/>
                        <a:lumOff val="80000"/>
                      </a:schemeClr>
                    </a:solidFill>
                  </a:tcPr>
                </a:tc>
              </a:tr>
            </a:tbl>
          </a:graphicData>
        </a:graphic>
      </p:graphicFrame>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9"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1"/>
            </p:custDataLst>
          </p:nvPr>
        </p:nvSpPr>
        <p:spPr>
          <a:xfrm rot="5400000">
            <a:off x="2089785" y="-205740"/>
            <a:ext cx="118046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14"/>
            </p:custDataLst>
          </p:nvPr>
        </p:nvSpPr>
        <p:spPr>
          <a:xfrm>
            <a:off x="1837055" y="0"/>
            <a:ext cx="1684655" cy="1198880"/>
          </a:xfrm>
          <a:prstGeom prst="rect">
            <a:avLst/>
          </a:prstGeom>
          <a:noFill/>
        </p:spPr>
        <p:txBody>
          <a:bodyPr wrap="square" rtlCol="0">
            <a:spAutoFit/>
          </a:bodyPr>
          <a:lstStyle/>
          <a:p>
            <a:pPr algn="ctr">
              <a:spcBef>
                <a:spcPts val="0"/>
              </a:spcBef>
              <a:buClrTx/>
              <a:buSzTx/>
              <a:buFontTx/>
            </a:pPr>
            <a:r>
              <a:rPr lang="en-US" altLang="zh-CN" sz="2400" b="1">
                <a:latin typeface="Arial" panose="020B0604020202020204" pitchFamily="34" charset="0"/>
                <a:cs typeface="Arial" panose="020B0604020202020204" pitchFamily="34" charset="0"/>
              </a:rPr>
              <a:t>Listening &amp; Speaking</a:t>
            </a:r>
            <a:endParaRPr lang="en-US" altLang="zh-CN" sz="2400" b="1">
              <a:latin typeface="Arial" panose="020B0604020202020204" pitchFamily="34" charset="0"/>
              <a:cs typeface="Arial" panose="020B0604020202020204" pitchFamily="34" charset="0"/>
            </a:endParaRPr>
          </a:p>
        </p:txBody>
      </p:sp>
      <p:sp>
        <p:nvSpPr>
          <p:cNvPr id="52" name="文本框 51"/>
          <p:cNvSpPr txBox="1"/>
          <p:nvPr>
            <p:custDataLst>
              <p:tags r:id="rId15"/>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63" name="文本框 62"/>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0"/>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graphicFrame>
        <p:nvGraphicFramePr>
          <p:cNvPr id="6" name="表格 5"/>
          <p:cNvGraphicFramePr/>
          <p:nvPr>
            <p:custDataLst>
              <p:tags r:id="rId21"/>
            </p:custDataLst>
          </p:nvPr>
        </p:nvGraphicFramePr>
        <p:xfrm>
          <a:off x="215900" y="1431925"/>
          <a:ext cx="11760200" cy="4803140"/>
        </p:xfrm>
        <a:graphic>
          <a:graphicData uri="http://schemas.openxmlformats.org/drawingml/2006/table">
            <a:tbl>
              <a:tblPr firstRow="1" bandRow="1">
                <a:tableStyleId>{5940675A-B579-460E-94D1-54222C63F5DA}</a:tableStyleId>
              </a:tblPr>
              <a:tblGrid>
                <a:gridCol w="7367270"/>
                <a:gridCol w="4392930"/>
              </a:tblGrid>
              <a:tr h="1165860">
                <a:tc>
                  <a:txBody>
                    <a:bodyPr/>
                    <a:lstStyle/>
                    <a:p>
                      <a:pPr indent="0" algn="l">
                        <a:lnSpc>
                          <a:spcPct val="120000"/>
                        </a:lnSpc>
                        <a:spcBef>
                          <a:spcPts val="0"/>
                        </a:spcBef>
                        <a:spcAft>
                          <a:spcPts val="0"/>
                        </a:spcAft>
                        <a:buNone/>
                      </a:pPr>
                      <a:r>
                        <a:rPr lang="en-US" sz="2000" b="0" spc="60" dirty="0">
                          <a:solidFill>
                            <a:schemeClr val="tx1"/>
                          </a:solidFill>
                          <a:latin typeface="Times New Roman" panose="02020603050405020304" pitchFamily="18" charset="0"/>
                          <a:ea typeface="微软雅黑" panose="020B0503020204020204" charset="-122"/>
                          <a:cs typeface="Times New Roman" panose="02020603050405020304" pitchFamily="18" charset="0"/>
                        </a:rPr>
                        <a:t>More and more people in information and computing science are needed in all fields.</a:t>
                      </a:r>
                      <a:endParaRPr lang="en-US" sz="2000" b="0" spc="6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txBody>
                  <a:tcPr marL="25400" marR="25400" marT="6350" marB="6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chemeClr val="accent1">
                        <a:lumMod val="20000"/>
                        <a:lumOff val="80000"/>
                      </a:schemeClr>
                    </a:solidFill>
                  </a:tcPr>
                </a:tc>
                <a:tc>
                  <a:txBody>
                    <a:bodyPr/>
                    <a:lstStyle/>
                    <a:p>
                      <a:pPr indent="0" algn="l">
                        <a:lnSpc>
                          <a:spcPct val="120000"/>
                        </a:lnSpc>
                        <a:spcBef>
                          <a:spcPts val="0"/>
                        </a:spcBef>
                        <a:spcAft>
                          <a:spcPts val="0"/>
                        </a:spcAft>
                        <a:buNone/>
                      </a:pPr>
                      <a:r>
                        <a:rPr lang="en-US" sz="2000" b="0" spc="60">
                          <a:solidFill>
                            <a:schemeClr val="tx1"/>
                          </a:solidFill>
                          <a:latin typeface="Times New Roman" panose="02020603050405020304" pitchFamily="18" charset="0"/>
                          <a:ea typeface="微软雅黑" panose="020B0503020204020204" charset="-122"/>
                        </a:rPr>
                        <a:t>各个领域需要越来越多的信息与计算机科学的人才。</a:t>
                      </a:r>
                      <a:endParaRPr lang="en-US" sz="2000" b="0" spc="60">
                        <a:solidFill>
                          <a:schemeClr val="tx1"/>
                        </a:solidFill>
                        <a:latin typeface="Times New Roman" panose="02020603050405020304" pitchFamily="18" charset="0"/>
                        <a:ea typeface="微软雅黑" panose="020B0503020204020204" charset="-122"/>
                      </a:endParaRPr>
                    </a:p>
                  </a:txBody>
                  <a:tcPr marL="25400" marR="25400" marT="6350" marB="635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chemeClr val="accent1">
                        <a:lumMod val="40000"/>
                        <a:lumOff val="60000"/>
                      </a:schemeClr>
                    </a:solidFill>
                  </a:tcPr>
                </a:tc>
              </a:tr>
              <a:tr h="1819275">
                <a:tc>
                  <a:txBody>
                    <a:bodyPr/>
                    <a:lstStyle/>
                    <a:p>
                      <a:pPr indent="0" algn="l">
                        <a:lnSpc>
                          <a:spcPct val="120000"/>
                        </a:lnSpc>
                        <a:spcBef>
                          <a:spcPts val="0"/>
                        </a:spcBef>
                        <a:spcAft>
                          <a:spcPts val="0"/>
                        </a:spcAft>
                        <a:buNone/>
                      </a:pPr>
                      <a:r>
                        <a:rPr lang="en-US" sz="2000" b="0" spc="60" dirty="0">
                          <a:solidFill>
                            <a:schemeClr val="tx1"/>
                          </a:solidFill>
                          <a:latin typeface="Times New Roman" panose="02020603050405020304" pitchFamily="18" charset="0"/>
                          <a:ea typeface="微软雅黑" panose="020B0503020204020204" charset="-122"/>
                          <a:cs typeface="Times New Roman" panose="02020603050405020304" pitchFamily="18" charset="0"/>
                        </a:rPr>
                        <a:t>I chose interior design as my major. First, I am interested in it. In addition, this major ensures a bright prospects since there’s an increasing need for decorating </a:t>
                      </a:r>
                      <a:r>
                        <a:rPr lang="en-US" altLang="zh-CN" sz="2000" b="0" spc="6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people’s</a:t>
                      </a:r>
                      <a:r>
                        <a:rPr lang="en-US" sz="2000" b="0" spc="6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 house</a:t>
                      </a:r>
                      <a:r>
                        <a:rPr lang="en-US" altLang="zh-CN" sz="2000" b="0" spc="6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s</a:t>
                      </a:r>
                      <a:r>
                        <a:rPr lang="en-US" sz="2000" b="0" spc="6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a:t>
                      </a:r>
                      <a:endParaRPr lang="en-US" sz="2000" b="0" spc="6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txBody>
                  <a:tcPr marL="25400" marR="25400" marT="6350" marB="6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chemeClr val="accent3">
                        <a:lumMod val="40000"/>
                        <a:lumOff val="60000"/>
                      </a:schemeClr>
                    </a:solidFill>
                  </a:tcPr>
                </a:tc>
                <a:tc>
                  <a:txBody>
                    <a:bodyPr/>
                    <a:lstStyle/>
                    <a:p>
                      <a:pPr indent="0" algn="l">
                        <a:lnSpc>
                          <a:spcPct val="120000"/>
                        </a:lnSpc>
                        <a:spcBef>
                          <a:spcPts val="0"/>
                        </a:spcBef>
                        <a:spcAft>
                          <a:spcPts val="0"/>
                        </a:spcAft>
                        <a:buNone/>
                      </a:pPr>
                      <a:r>
                        <a:rPr lang="en-US" sz="2000" b="0" spc="60">
                          <a:solidFill>
                            <a:schemeClr val="tx1"/>
                          </a:solidFill>
                          <a:latin typeface="Times New Roman" panose="02020603050405020304" pitchFamily="18" charset="0"/>
                          <a:ea typeface="微软雅黑" panose="020B0503020204020204" charset="-122"/>
                        </a:rPr>
                        <a:t>我选择室内设计作为自己的专业。首先，我对室内设计感兴趣。其次，这个专业确保了我有很好的工作前景，因为人们装修房子的需求与日俱增。</a:t>
                      </a:r>
                      <a:endParaRPr lang="en-US" altLang="en-US" sz="2000" b="0" spc="60">
                        <a:solidFill>
                          <a:schemeClr val="tx1"/>
                        </a:solidFill>
                        <a:latin typeface="Times New Roman" panose="02020603050405020304" pitchFamily="18" charset="0"/>
                        <a:ea typeface="微软雅黑" panose="020B0503020204020204" charset="-122"/>
                      </a:endParaRPr>
                    </a:p>
                  </a:txBody>
                  <a:tcPr marL="25400" marR="25400" marT="6350" marB="635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chemeClr val="accent4">
                        <a:lumMod val="40000"/>
                        <a:lumOff val="60000"/>
                      </a:schemeClr>
                    </a:solidFill>
                  </a:tcPr>
                </a:tc>
              </a:tr>
              <a:tr h="1818005">
                <a:tc>
                  <a:txBody>
                    <a:bodyPr/>
                    <a:lstStyle/>
                    <a:p>
                      <a:pPr indent="0" algn="l">
                        <a:lnSpc>
                          <a:spcPct val="120000"/>
                        </a:lnSpc>
                        <a:spcBef>
                          <a:spcPts val="0"/>
                        </a:spcBef>
                        <a:spcAft>
                          <a:spcPts val="0"/>
                        </a:spcAft>
                        <a:buNone/>
                      </a:pPr>
                      <a:r>
                        <a:rPr lang="en-US" sz="2000" b="0" spc="60" dirty="0">
                          <a:solidFill>
                            <a:schemeClr val="tx1"/>
                          </a:solidFill>
                          <a:latin typeface="Times New Roman" panose="02020603050405020304" pitchFamily="18" charset="0"/>
                          <a:ea typeface="微软雅黑" panose="020B0503020204020204" charset="-122"/>
                          <a:cs typeface="Times New Roman" panose="02020603050405020304" pitchFamily="18" charset="0"/>
                        </a:rPr>
                        <a:t>I choose English as my major because I </a:t>
                      </a:r>
                      <a:r>
                        <a:rPr lang="en-US" altLang="zh-CN" sz="2000" b="0" spc="6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have </a:t>
                      </a:r>
                      <a:r>
                        <a:rPr lang="en-US" sz="2000" b="0" spc="6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always want</a:t>
                      </a:r>
                      <a:r>
                        <a:rPr lang="en-US" altLang="zh-CN" sz="2000" b="0" spc="6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ed</a:t>
                      </a:r>
                      <a:r>
                        <a:rPr lang="en-US" sz="2000" b="0" spc="6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 </a:t>
                      </a:r>
                      <a:r>
                        <a:rPr lang="en-US" sz="2000" b="0" spc="60" dirty="0">
                          <a:solidFill>
                            <a:schemeClr val="tx1"/>
                          </a:solidFill>
                          <a:latin typeface="Times New Roman" panose="02020603050405020304" pitchFamily="18" charset="0"/>
                          <a:ea typeface="微软雅黑" panose="020B0503020204020204" charset="-122"/>
                          <a:cs typeface="Times New Roman" panose="02020603050405020304" pitchFamily="18" charset="0"/>
                        </a:rPr>
                        <a:t>to work in international </a:t>
                      </a:r>
                      <a:r>
                        <a:rPr lang="en-US" sz="2000" b="0" spc="6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business, </a:t>
                      </a:r>
                      <a:r>
                        <a:rPr lang="en-US" sz="2000" b="0" spc="60" dirty="0">
                          <a:solidFill>
                            <a:schemeClr val="tx1"/>
                          </a:solidFill>
                          <a:latin typeface="Times New Roman" panose="02020603050405020304" pitchFamily="18" charset="0"/>
                          <a:ea typeface="微软雅黑" panose="020B0503020204020204" charset="-122"/>
                          <a:cs typeface="Times New Roman" panose="02020603050405020304" pitchFamily="18" charset="0"/>
                        </a:rPr>
                        <a:t>and English is the language </a:t>
                      </a:r>
                      <a:r>
                        <a:rPr lang="en-US" sz="2000" b="0" spc="60" dirty="0" smtClean="0">
                          <a:solidFill>
                            <a:schemeClr val="tx1"/>
                          </a:solidFill>
                          <a:latin typeface="Times New Roman" panose="02020603050405020304" pitchFamily="18" charset="0"/>
                          <a:ea typeface="微软雅黑" panose="020B0503020204020204" charset="-122"/>
                          <a:cs typeface="Times New Roman" panose="02020603050405020304" pitchFamily="18" charset="0"/>
                        </a:rPr>
                        <a:t>of </a:t>
                      </a:r>
                      <a:r>
                        <a:rPr lang="en-US" sz="2000" b="0" spc="60" dirty="0">
                          <a:solidFill>
                            <a:schemeClr val="tx1"/>
                          </a:solidFill>
                          <a:latin typeface="Times New Roman" panose="02020603050405020304" pitchFamily="18" charset="0"/>
                          <a:ea typeface="微软雅黑" panose="020B0503020204020204" charset="-122"/>
                          <a:cs typeface="Times New Roman" panose="02020603050405020304" pitchFamily="18" charset="0"/>
                        </a:rPr>
                        <a:t>the global marketplace.</a:t>
                      </a:r>
                      <a:endParaRPr lang="en-US" altLang="en-US" sz="2000" b="0" spc="60" dirty="0">
                        <a:solidFill>
                          <a:schemeClr val="tx1"/>
                        </a:solidFill>
                        <a:latin typeface="Times New Roman" panose="02020603050405020304" pitchFamily="18" charset="0"/>
                        <a:ea typeface="微软雅黑" panose="020B0503020204020204" charset="-122"/>
                        <a:cs typeface="Times New Roman" panose="02020603050405020304" pitchFamily="18" charset="0"/>
                      </a:endParaRPr>
                    </a:p>
                  </a:txBody>
                  <a:tcPr marL="25400" marR="25400" marT="6350" marB="6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indent="0" algn="l">
                        <a:lnSpc>
                          <a:spcPct val="120000"/>
                        </a:lnSpc>
                        <a:spcBef>
                          <a:spcPts val="0"/>
                        </a:spcBef>
                        <a:spcAft>
                          <a:spcPts val="0"/>
                        </a:spcAft>
                        <a:buNone/>
                      </a:pPr>
                      <a:r>
                        <a:rPr lang="en-US" sz="2000" b="0" spc="60">
                          <a:solidFill>
                            <a:schemeClr val="tx1"/>
                          </a:solidFill>
                          <a:latin typeface="Times New Roman" panose="02020603050405020304" pitchFamily="18" charset="0"/>
                          <a:ea typeface="微软雅黑" panose="020B0503020204020204" charset="-122"/>
                        </a:rPr>
                        <a:t>我选择英语作为我的专业，是因为我一直想在国际贸易行业工作，而英语是全球化市场的通用语言。</a:t>
                      </a:r>
                      <a:endParaRPr lang="en-US" altLang="en-US" sz="2000" b="0" spc="60">
                        <a:solidFill>
                          <a:schemeClr val="tx1"/>
                        </a:solidFill>
                        <a:latin typeface="Times New Roman" panose="02020603050405020304" pitchFamily="18" charset="0"/>
                        <a:ea typeface="微软雅黑" panose="020B0503020204020204" charset="-122"/>
                      </a:endParaRPr>
                    </a:p>
                  </a:txBody>
                  <a:tcPr marL="25400" marR="25400" marT="6350" marB="635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8" name="文本占位符 4"/>
          <p:cNvSpPr txBox="1"/>
          <p:nvPr>
            <p:custDataLst>
              <p:tags r:id="rId7"/>
            </p:custDataLst>
          </p:nvPr>
        </p:nvSpPr>
        <p:spPr bwMode="auto">
          <a:xfrm>
            <a:off x="4595813" y="1447800"/>
            <a:ext cx="299085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252000" bIns="90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charset="-122"/>
              </a:defRPr>
            </a:lvl1pPr>
            <a:lvl2pPr marL="685800" indent="-22860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9600" b="0" i="0" u="none" strike="noStrike" kern="1200" cap="none" spc="0" normalizeH="0" baseline="0" noProof="0" dirty="0">
                <a:ln>
                  <a:noFill/>
                </a:ln>
                <a:gradFill>
                  <a:gsLst>
                    <a:gs pos="0">
                      <a:srgbClr val="14CD68"/>
                    </a:gs>
                    <a:gs pos="100000">
                      <a:srgbClr val="035C7D"/>
                    </a:gs>
                  </a:gsLst>
                  <a:lin scaled="0"/>
                </a:gradFill>
                <a:effectLst/>
                <a:uLnTx/>
                <a:uFillTx/>
                <a:latin typeface="等线" panose="02010600030101010101" charset="-122"/>
                <a:ea typeface="等线" panose="02010600030101010101" charset="-122"/>
                <a:cs typeface="+mn-ea"/>
                <a:sym typeface="+mn-lt"/>
              </a:rPr>
              <a:t>3</a:t>
            </a:r>
            <a:endParaRPr kumimoji="0" lang="en-US" altLang="zh-CN" sz="49600" b="0" i="0" u="none" strike="noStrike" kern="1200" cap="none" spc="0" normalizeH="0" baseline="0" noProof="0" dirty="0">
              <a:ln>
                <a:noFill/>
              </a:ln>
              <a:gradFill>
                <a:gsLst>
                  <a:gs pos="0">
                    <a:srgbClr val="14CD68"/>
                  </a:gs>
                  <a:gs pos="100000">
                    <a:srgbClr val="035C7D"/>
                  </a:gs>
                </a:gsLst>
                <a:lin scaled="0"/>
              </a:gradFill>
              <a:effectLst/>
              <a:uLnTx/>
              <a:uFillTx/>
              <a:latin typeface="等线" panose="02010600030101010101" charset="-122"/>
              <a:ea typeface="等线" panose="02010600030101010101" charset="-122"/>
              <a:cs typeface="+mn-ea"/>
              <a:sym typeface="+mn-lt"/>
            </a:endParaRPr>
          </a:p>
        </p:txBody>
      </p:sp>
      <p:sp>
        <p:nvSpPr>
          <p:cNvPr id="29" name="矩形 28"/>
          <p:cNvSpPr/>
          <p:nvPr>
            <p:custDataLst>
              <p:tags r:id="rId8"/>
            </p:custDataLst>
          </p:nvPr>
        </p:nvSpPr>
        <p:spPr>
          <a:xfrm>
            <a:off x="334962" y="2635508"/>
            <a:ext cx="11522075" cy="172289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9"/>
            </p:custDataLst>
          </p:nvPr>
        </p:nvSpPr>
        <p:spPr>
          <a:xfrm>
            <a:off x="3531870" y="2732405"/>
            <a:ext cx="5118735" cy="22453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800" b="1" noProof="0" dirty="0">
                <a:ln>
                  <a:noFill/>
                </a:ln>
                <a:gradFill>
                  <a:gsLst>
                    <a:gs pos="0">
                      <a:srgbClr val="A0B7A5"/>
                    </a:gs>
                    <a:gs pos="94000">
                      <a:srgbClr val="6AA18E"/>
                    </a:gs>
                  </a:gsLst>
                  <a:lin scaled="1"/>
                </a:gradFill>
                <a:effectLst/>
                <a:uLnTx/>
                <a:uFillTx/>
                <a:latin typeface="Times New Roman" panose="02020603050405020304" pitchFamily="18" charset="0"/>
                <a:ea typeface="等线" panose="02010600030101010101" charset="-122"/>
                <a:cs typeface="Times New Roman" panose="02020603050405020304" pitchFamily="18" charset="0"/>
                <a:sym typeface="+mn-lt"/>
              </a:rPr>
              <a:t> Reading &amp; Learning </a:t>
            </a:r>
            <a:endParaRPr lang="en-US" altLang="zh-CN" sz="4800" b="1" noProof="0" dirty="0">
              <a:ln>
                <a:noFill/>
              </a:ln>
              <a:gradFill>
                <a:gsLst>
                  <a:gs pos="0">
                    <a:srgbClr val="A0B7A5"/>
                  </a:gs>
                  <a:gs pos="94000">
                    <a:srgbClr val="6AA18E"/>
                  </a:gs>
                </a:gsLst>
                <a:lin scaled="1"/>
              </a:gradFill>
              <a:effectLst/>
              <a:uLnTx/>
              <a:uFillTx/>
              <a:latin typeface="Times New Roman" panose="02020603050405020304" pitchFamily="18" charset="0"/>
              <a:ea typeface="等线" panose="02010600030101010101" charset="-122"/>
              <a:cs typeface="Times New Roman" panose="02020603050405020304" pitchFamily="18" charset="0"/>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4400" i="0" u="none" strike="noStrike" kern="1200" cap="none" spc="0" normalizeH="0" baseline="0" noProof="0" dirty="0">
              <a:ln>
                <a:noFill/>
              </a:ln>
              <a:gradFill>
                <a:gsLst>
                  <a:gs pos="0">
                    <a:srgbClr val="A0B7A5"/>
                  </a:gs>
                  <a:gs pos="94000">
                    <a:srgbClr val="6AA18E"/>
                  </a:gs>
                </a:gsLst>
                <a:lin scaled="1"/>
              </a:gradFill>
              <a:effectLst/>
              <a:uLnTx/>
              <a:uFillTx/>
              <a:latin typeface="等线" panose="02010600030101010101" charset="-122"/>
              <a:ea typeface="等线" panose="02010600030101010101" charset="-122"/>
              <a:cs typeface="+mn-ea"/>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1" nodeType="withEffect">
                                  <p:stCondLst>
                                    <p:cond delay="0"/>
                                  </p:stCondLst>
                                  <p:childTnLst>
                                    <p:animScale>
                                      <p:cBhvr>
                                        <p:cTn id="6" dur="500" fill="hold"/>
                                        <p:tgtEl>
                                          <p:spTgt spid="31"/>
                                        </p:tgtEl>
                                      </p:cBhvr>
                                      <p:by x="150000" y="150000"/>
                                      <p:from x="150000" y="15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1" name="组合 170" descr="7b0a202020202274657874626f78223a20227b5c2263617465676f72795f69645c223a31303432322c5c2269645c223a32303334333136387d220a7d0a"/>
          <p:cNvGrpSpPr/>
          <p:nvPr/>
        </p:nvGrpSpPr>
        <p:grpSpPr>
          <a:xfrm>
            <a:off x="450850" y="3181350"/>
            <a:ext cx="11293475" cy="3502660"/>
            <a:chOff x="5432" y="3515"/>
            <a:chExt cx="8402" cy="3739"/>
          </a:xfrm>
        </p:grpSpPr>
        <p:pic>
          <p:nvPicPr>
            <p:cNvPr id="172" name="图片 171" descr="画板 25@4x"/>
            <p:cNvPicPr>
              <a:picLocks noChangeAspect="1"/>
            </p:cNvPicPr>
            <p:nvPr/>
          </p:nvPicPr>
          <p:blipFill>
            <a:blip r:embed="rId1"/>
            <a:stretch>
              <a:fillRect/>
            </a:stretch>
          </p:blipFill>
          <p:spPr>
            <a:xfrm>
              <a:off x="11398" y="5185"/>
              <a:ext cx="2436" cy="2068"/>
            </a:xfrm>
            <a:prstGeom prst="rect">
              <a:avLst/>
            </a:prstGeom>
          </p:spPr>
        </p:pic>
        <p:pic>
          <p:nvPicPr>
            <p:cNvPr id="173" name="图片 172" descr="画板 24@4x"/>
            <p:cNvPicPr>
              <a:picLocks noChangeAspect="1"/>
            </p:cNvPicPr>
            <p:nvPr/>
          </p:nvPicPr>
          <p:blipFill>
            <a:blip r:embed="rId2"/>
            <a:stretch>
              <a:fillRect/>
            </a:stretch>
          </p:blipFill>
          <p:spPr>
            <a:xfrm>
              <a:off x="5432" y="3782"/>
              <a:ext cx="831" cy="718"/>
            </a:xfrm>
            <a:prstGeom prst="rect">
              <a:avLst/>
            </a:prstGeom>
          </p:spPr>
        </p:pic>
        <p:grpSp>
          <p:nvGrpSpPr>
            <p:cNvPr id="174" name="组合 173"/>
            <p:cNvGrpSpPr/>
            <p:nvPr/>
          </p:nvGrpSpPr>
          <p:grpSpPr>
            <a:xfrm>
              <a:off x="5630" y="3515"/>
              <a:ext cx="7864" cy="3739"/>
              <a:chOff x="5630" y="3514"/>
              <a:chExt cx="7864" cy="3739"/>
            </a:xfrm>
          </p:grpSpPr>
          <p:grpSp>
            <p:nvGrpSpPr>
              <p:cNvPr id="175" name="组合 174"/>
              <p:cNvGrpSpPr/>
              <p:nvPr/>
            </p:nvGrpSpPr>
            <p:grpSpPr>
              <a:xfrm>
                <a:off x="5630" y="3514"/>
                <a:ext cx="7864" cy="3739"/>
                <a:chOff x="3560951" y="2212152"/>
                <a:chExt cx="4993516" cy="2374231"/>
              </a:xfrm>
            </p:grpSpPr>
            <p:sp>
              <p:nvSpPr>
                <p:cNvPr id="176" name="图形 1106"/>
                <p:cNvSpPr/>
                <p:nvPr/>
              </p:nvSpPr>
              <p:spPr>
                <a:xfrm>
                  <a:off x="3894870" y="2212152"/>
                  <a:ext cx="4659597" cy="1261170"/>
                </a:xfrm>
                <a:custGeom>
                  <a:avLst/>
                  <a:gdLst>
                    <a:gd name="connsiteX0" fmla="*/ 0 w 4659597"/>
                    <a:gd name="connsiteY0" fmla="*/ 0 h 1261170"/>
                    <a:gd name="connsiteX1" fmla="*/ 4659598 w 4659597"/>
                    <a:gd name="connsiteY1" fmla="*/ 0 h 1261170"/>
                    <a:gd name="connsiteX2" fmla="*/ 4659598 w 4659597"/>
                    <a:gd name="connsiteY2" fmla="*/ 1261170 h 1261170"/>
                  </a:gdLst>
                  <a:ahLst/>
                  <a:cxnLst>
                    <a:cxn ang="0">
                      <a:pos x="connsiteX0" y="connsiteY0"/>
                    </a:cxn>
                    <a:cxn ang="0">
                      <a:pos x="connsiteX1" y="connsiteY1"/>
                    </a:cxn>
                    <a:cxn ang="0">
                      <a:pos x="connsiteX2" y="connsiteY2"/>
                    </a:cxn>
                  </a:cxnLst>
                  <a:rect l="l" t="t" r="r" b="b"/>
                  <a:pathLst>
                    <a:path w="4659597" h="1261170">
                      <a:moveTo>
                        <a:pt x="0" y="0"/>
                      </a:moveTo>
                      <a:lnTo>
                        <a:pt x="4659598" y="0"/>
                      </a:lnTo>
                      <a:lnTo>
                        <a:pt x="4659598" y="1261170"/>
                      </a:lnTo>
                    </a:path>
                  </a:pathLst>
                </a:custGeom>
                <a:noFill/>
                <a:ln w="26897" cap="rnd">
                  <a:solidFill>
                    <a:srgbClr val="00A29A"/>
                  </a:solidFill>
                  <a:prstDash val="solid"/>
                  <a:round/>
                </a:ln>
              </p:spPr>
              <p:txBody>
                <a:bodyPr rtlCol="0" anchor="ctr"/>
                <a:lstStyle/>
                <a:p>
                  <a:endParaRPr lang="zh-CN" altLang="en-US"/>
                </a:p>
              </p:txBody>
            </p:sp>
            <p:sp>
              <p:nvSpPr>
                <p:cNvPr id="177" name="图形 1106"/>
                <p:cNvSpPr/>
                <p:nvPr/>
              </p:nvSpPr>
              <p:spPr>
                <a:xfrm>
                  <a:off x="3560951" y="3060412"/>
                  <a:ext cx="3746707" cy="1512506"/>
                </a:xfrm>
                <a:custGeom>
                  <a:avLst/>
                  <a:gdLst>
                    <a:gd name="connsiteX0" fmla="*/ 3746708 w 3746707"/>
                    <a:gd name="connsiteY0" fmla="*/ 1512507 h 1512506"/>
                    <a:gd name="connsiteX1" fmla="*/ 0 w 3746707"/>
                    <a:gd name="connsiteY1" fmla="*/ 1512507 h 1512506"/>
                    <a:gd name="connsiteX2" fmla="*/ 0 w 3746707"/>
                    <a:gd name="connsiteY2" fmla="*/ 0 h 1512506"/>
                  </a:gdLst>
                  <a:ahLst/>
                  <a:cxnLst>
                    <a:cxn ang="0">
                      <a:pos x="connsiteX0" y="connsiteY0"/>
                    </a:cxn>
                    <a:cxn ang="0">
                      <a:pos x="connsiteX1" y="connsiteY1"/>
                    </a:cxn>
                    <a:cxn ang="0">
                      <a:pos x="connsiteX2" y="connsiteY2"/>
                    </a:cxn>
                  </a:cxnLst>
                  <a:rect l="l" t="t" r="r" b="b"/>
                  <a:pathLst>
                    <a:path w="3746707" h="1512506">
                      <a:moveTo>
                        <a:pt x="3746708" y="1512507"/>
                      </a:moveTo>
                      <a:lnTo>
                        <a:pt x="0" y="1512507"/>
                      </a:lnTo>
                      <a:lnTo>
                        <a:pt x="0" y="0"/>
                      </a:lnTo>
                    </a:path>
                  </a:pathLst>
                </a:custGeom>
                <a:noFill/>
                <a:ln w="26897" cap="rnd">
                  <a:solidFill>
                    <a:srgbClr val="00A29A"/>
                  </a:solidFill>
                  <a:prstDash val="solid"/>
                  <a:round/>
                </a:ln>
              </p:spPr>
              <p:txBody>
                <a:bodyPr rtlCol="0" anchor="ctr"/>
                <a:lstStyle/>
                <a:p>
                  <a:endParaRPr lang="zh-CN" altLang="en-US"/>
                </a:p>
              </p:txBody>
            </p:sp>
            <p:grpSp>
              <p:nvGrpSpPr>
                <p:cNvPr id="178" name="图形 1106"/>
                <p:cNvGrpSpPr/>
                <p:nvPr/>
              </p:nvGrpSpPr>
              <p:grpSpPr>
                <a:xfrm>
                  <a:off x="7665813" y="4258749"/>
                  <a:ext cx="309682" cy="326737"/>
                  <a:chOff x="7665813" y="4258749"/>
                  <a:chExt cx="309682" cy="326737"/>
                </a:xfrm>
              </p:grpSpPr>
              <p:sp>
                <p:nvSpPr>
                  <p:cNvPr id="179" name="图形 1106"/>
                  <p:cNvSpPr/>
                  <p:nvPr/>
                </p:nvSpPr>
                <p:spPr>
                  <a:xfrm>
                    <a:off x="7734931" y="4258749"/>
                    <a:ext cx="156187" cy="134644"/>
                  </a:xfrm>
                  <a:custGeom>
                    <a:avLst/>
                    <a:gdLst>
                      <a:gd name="connsiteX0" fmla="*/ 112204 w 156187"/>
                      <a:gd name="connsiteY0" fmla="*/ 0 h 134644"/>
                      <a:gd name="connsiteX1" fmla="*/ 43984 w 156187"/>
                      <a:gd name="connsiteY1" fmla="*/ 0 h 134644"/>
                      <a:gd name="connsiteX2" fmla="*/ 0 w 156187"/>
                      <a:gd name="connsiteY2" fmla="*/ 43984 h 134644"/>
                      <a:gd name="connsiteX3" fmla="*/ 0 w 156187"/>
                      <a:gd name="connsiteY3" fmla="*/ 90661 h 134644"/>
                      <a:gd name="connsiteX4" fmla="*/ 43984 w 156187"/>
                      <a:gd name="connsiteY4" fmla="*/ 134645 h 134644"/>
                      <a:gd name="connsiteX5" fmla="*/ 112204 w 156187"/>
                      <a:gd name="connsiteY5" fmla="*/ 134645 h 134644"/>
                      <a:gd name="connsiteX6" fmla="*/ 156188 w 156187"/>
                      <a:gd name="connsiteY6" fmla="*/ 90661 h 134644"/>
                      <a:gd name="connsiteX7" fmla="*/ 156188 w 156187"/>
                      <a:gd name="connsiteY7" fmla="*/ 43984 h 134644"/>
                      <a:gd name="connsiteX8" fmla="*/ 112204 w 156187"/>
                      <a:gd name="connsiteY8" fmla="*/ 0 h 134644"/>
                      <a:gd name="connsiteX9" fmla="*/ 128361 w 156187"/>
                      <a:gd name="connsiteY9" fmla="*/ 89763 h 134644"/>
                      <a:gd name="connsiteX10" fmla="*/ 109511 w 156187"/>
                      <a:gd name="connsiteY10" fmla="*/ 108613 h 134644"/>
                      <a:gd name="connsiteX11" fmla="*/ 45779 w 156187"/>
                      <a:gd name="connsiteY11" fmla="*/ 108613 h 134644"/>
                      <a:gd name="connsiteX12" fmla="*/ 26929 w 156187"/>
                      <a:gd name="connsiteY12" fmla="*/ 89763 h 134644"/>
                      <a:gd name="connsiteX13" fmla="*/ 26929 w 156187"/>
                      <a:gd name="connsiteY13" fmla="*/ 44882 h 134644"/>
                      <a:gd name="connsiteX14" fmla="*/ 45779 w 156187"/>
                      <a:gd name="connsiteY14" fmla="*/ 26031 h 134644"/>
                      <a:gd name="connsiteX15" fmla="*/ 109511 w 156187"/>
                      <a:gd name="connsiteY15" fmla="*/ 26031 h 134644"/>
                      <a:gd name="connsiteX16" fmla="*/ 128361 w 156187"/>
                      <a:gd name="connsiteY16" fmla="*/ 44882 h 134644"/>
                      <a:gd name="connsiteX17" fmla="*/ 128361 w 156187"/>
                      <a:gd name="connsiteY17" fmla="*/ 89763 h 13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6187" h="134644">
                        <a:moveTo>
                          <a:pt x="112204" y="0"/>
                        </a:moveTo>
                        <a:lnTo>
                          <a:pt x="43984" y="0"/>
                        </a:lnTo>
                        <a:cubicBezTo>
                          <a:pt x="19748" y="0"/>
                          <a:pt x="0" y="19748"/>
                          <a:pt x="0" y="43984"/>
                        </a:cubicBezTo>
                        <a:lnTo>
                          <a:pt x="0" y="90661"/>
                        </a:lnTo>
                        <a:cubicBezTo>
                          <a:pt x="0" y="114897"/>
                          <a:pt x="19748" y="134645"/>
                          <a:pt x="43984" y="134645"/>
                        </a:cubicBezTo>
                        <a:lnTo>
                          <a:pt x="112204" y="134645"/>
                        </a:lnTo>
                        <a:cubicBezTo>
                          <a:pt x="136440" y="134645"/>
                          <a:pt x="156188" y="114897"/>
                          <a:pt x="156188" y="90661"/>
                        </a:cubicBezTo>
                        <a:lnTo>
                          <a:pt x="156188" y="43984"/>
                        </a:lnTo>
                        <a:cubicBezTo>
                          <a:pt x="156188" y="19748"/>
                          <a:pt x="136440" y="0"/>
                          <a:pt x="112204" y="0"/>
                        </a:cubicBezTo>
                        <a:close/>
                        <a:moveTo>
                          <a:pt x="128361" y="89763"/>
                        </a:moveTo>
                        <a:cubicBezTo>
                          <a:pt x="128361" y="99637"/>
                          <a:pt x="120282" y="108613"/>
                          <a:pt x="109511" y="108613"/>
                        </a:cubicBezTo>
                        <a:lnTo>
                          <a:pt x="45779" y="108613"/>
                        </a:lnTo>
                        <a:cubicBezTo>
                          <a:pt x="35905" y="108613"/>
                          <a:pt x="26929" y="100535"/>
                          <a:pt x="26929" y="89763"/>
                        </a:cubicBezTo>
                        <a:lnTo>
                          <a:pt x="26929" y="44882"/>
                        </a:lnTo>
                        <a:cubicBezTo>
                          <a:pt x="26929" y="35008"/>
                          <a:pt x="35008" y="26031"/>
                          <a:pt x="45779" y="26031"/>
                        </a:cubicBezTo>
                        <a:lnTo>
                          <a:pt x="109511" y="26031"/>
                        </a:lnTo>
                        <a:cubicBezTo>
                          <a:pt x="119385" y="26031"/>
                          <a:pt x="128361" y="34110"/>
                          <a:pt x="128361" y="44882"/>
                        </a:cubicBezTo>
                        <a:lnTo>
                          <a:pt x="128361" y="89763"/>
                        </a:lnTo>
                        <a:close/>
                      </a:path>
                    </a:pathLst>
                  </a:custGeom>
                  <a:solidFill>
                    <a:srgbClr val="1B81C5"/>
                  </a:solidFill>
                  <a:ln w="8966" cap="flat">
                    <a:noFill/>
                    <a:prstDash val="solid"/>
                    <a:miter/>
                  </a:ln>
                </p:spPr>
                <p:txBody>
                  <a:bodyPr rtlCol="0" anchor="ctr"/>
                  <a:lstStyle/>
                  <a:p>
                    <a:endParaRPr lang="zh-CN" altLang="en-US"/>
                  </a:p>
                </p:txBody>
              </p:sp>
              <p:sp>
                <p:nvSpPr>
                  <p:cNvPr id="180" name="图形 1106"/>
                  <p:cNvSpPr/>
                  <p:nvPr/>
                </p:nvSpPr>
                <p:spPr>
                  <a:xfrm>
                    <a:off x="7665813" y="4325173"/>
                    <a:ext cx="309682" cy="260312"/>
                  </a:xfrm>
                  <a:custGeom>
                    <a:avLst/>
                    <a:gdLst>
                      <a:gd name="connsiteX0" fmla="*/ 309682 w 309682"/>
                      <a:gd name="connsiteY0" fmla="*/ 52960 h 260312"/>
                      <a:gd name="connsiteX1" fmla="*/ 309682 w 309682"/>
                      <a:gd name="connsiteY1" fmla="*/ 208250 h 260312"/>
                      <a:gd name="connsiteX2" fmla="*/ 257620 w 309682"/>
                      <a:gd name="connsiteY2" fmla="*/ 260313 h 260312"/>
                      <a:gd name="connsiteX3" fmla="*/ 52062 w 309682"/>
                      <a:gd name="connsiteY3" fmla="*/ 260313 h 260312"/>
                      <a:gd name="connsiteX4" fmla="*/ 4488 w 309682"/>
                      <a:gd name="connsiteY4" fmla="*/ 228896 h 260312"/>
                      <a:gd name="connsiteX5" fmla="*/ 0 w 309682"/>
                      <a:gd name="connsiteY5" fmla="*/ 207353 h 260312"/>
                      <a:gd name="connsiteX6" fmla="*/ 0 w 309682"/>
                      <a:gd name="connsiteY6" fmla="*/ 52063 h 260312"/>
                      <a:gd name="connsiteX7" fmla="*/ 52062 w 309682"/>
                      <a:gd name="connsiteY7" fmla="*/ 0 h 260312"/>
                      <a:gd name="connsiteX8" fmla="*/ 257620 w 309682"/>
                      <a:gd name="connsiteY8" fmla="*/ 0 h 260312"/>
                      <a:gd name="connsiteX9" fmla="*/ 288139 w 309682"/>
                      <a:gd name="connsiteY9" fmla="*/ 9874 h 260312"/>
                      <a:gd name="connsiteX10" fmla="*/ 309682 w 309682"/>
                      <a:gd name="connsiteY10" fmla="*/ 52960 h 260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682" h="260312">
                        <a:moveTo>
                          <a:pt x="309682" y="52960"/>
                        </a:moveTo>
                        <a:lnTo>
                          <a:pt x="309682" y="208250"/>
                        </a:lnTo>
                        <a:cubicBezTo>
                          <a:pt x="309682" y="236974"/>
                          <a:pt x="286344" y="260313"/>
                          <a:pt x="257620" y="260313"/>
                        </a:cubicBezTo>
                        <a:lnTo>
                          <a:pt x="52062" y="260313"/>
                        </a:lnTo>
                        <a:cubicBezTo>
                          <a:pt x="30519" y="260313"/>
                          <a:pt x="12567" y="247746"/>
                          <a:pt x="4488" y="228896"/>
                        </a:cubicBezTo>
                        <a:cubicBezTo>
                          <a:pt x="1795" y="222612"/>
                          <a:pt x="0" y="215431"/>
                          <a:pt x="0" y="207353"/>
                        </a:cubicBezTo>
                        <a:lnTo>
                          <a:pt x="0" y="52063"/>
                        </a:lnTo>
                        <a:cubicBezTo>
                          <a:pt x="0" y="23338"/>
                          <a:pt x="23338" y="0"/>
                          <a:pt x="52062" y="0"/>
                        </a:cubicBezTo>
                        <a:lnTo>
                          <a:pt x="257620" y="0"/>
                        </a:lnTo>
                        <a:cubicBezTo>
                          <a:pt x="269289" y="0"/>
                          <a:pt x="280061" y="3591"/>
                          <a:pt x="288139" y="9874"/>
                        </a:cubicBezTo>
                        <a:cubicBezTo>
                          <a:pt x="300706" y="20646"/>
                          <a:pt x="309682" y="35905"/>
                          <a:pt x="309682" y="52960"/>
                        </a:cubicBezTo>
                        <a:close/>
                      </a:path>
                    </a:pathLst>
                  </a:custGeom>
                  <a:solidFill>
                    <a:srgbClr val="FFFFFF"/>
                  </a:solidFill>
                  <a:ln w="8966" cap="flat">
                    <a:noFill/>
                    <a:prstDash val="solid"/>
                    <a:miter/>
                  </a:ln>
                </p:spPr>
                <p:txBody>
                  <a:bodyPr rtlCol="0" anchor="ctr"/>
                  <a:lstStyle/>
                  <a:p>
                    <a:endParaRPr lang="zh-CN" altLang="en-US"/>
                  </a:p>
                </p:txBody>
              </p:sp>
              <p:sp>
                <p:nvSpPr>
                  <p:cNvPr id="181" name="图形 1106"/>
                  <p:cNvSpPr/>
                  <p:nvPr/>
                </p:nvSpPr>
                <p:spPr>
                  <a:xfrm>
                    <a:off x="7670301" y="4335047"/>
                    <a:ext cx="305194" cy="250438"/>
                  </a:xfrm>
                  <a:custGeom>
                    <a:avLst/>
                    <a:gdLst>
                      <a:gd name="connsiteX0" fmla="*/ 305194 w 305194"/>
                      <a:gd name="connsiteY0" fmla="*/ 43086 h 250438"/>
                      <a:gd name="connsiteX1" fmla="*/ 305194 w 305194"/>
                      <a:gd name="connsiteY1" fmla="*/ 198376 h 250438"/>
                      <a:gd name="connsiteX2" fmla="*/ 253132 w 305194"/>
                      <a:gd name="connsiteY2" fmla="*/ 250439 h 250438"/>
                      <a:gd name="connsiteX3" fmla="*/ 47574 w 305194"/>
                      <a:gd name="connsiteY3" fmla="*/ 250439 h 250438"/>
                      <a:gd name="connsiteX4" fmla="*/ 0 w 305194"/>
                      <a:gd name="connsiteY4" fmla="*/ 219022 h 250438"/>
                      <a:gd name="connsiteX5" fmla="*/ 245951 w 305194"/>
                      <a:gd name="connsiteY5" fmla="*/ 171447 h 250438"/>
                      <a:gd name="connsiteX6" fmla="*/ 284549 w 305194"/>
                      <a:gd name="connsiteY6" fmla="*/ 0 h 250438"/>
                      <a:gd name="connsiteX7" fmla="*/ 305194 w 305194"/>
                      <a:gd name="connsiteY7" fmla="*/ 43086 h 25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5194" h="250438">
                        <a:moveTo>
                          <a:pt x="305194" y="43086"/>
                        </a:moveTo>
                        <a:lnTo>
                          <a:pt x="305194" y="198376"/>
                        </a:lnTo>
                        <a:cubicBezTo>
                          <a:pt x="305194" y="227100"/>
                          <a:pt x="281856" y="250439"/>
                          <a:pt x="253132" y="250439"/>
                        </a:cubicBezTo>
                        <a:lnTo>
                          <a:pt x="47574" y="250439"/>
                        </a:lnTo>
                        <a:cubicBezTo>
                          <a:pt x="26031" y="250439"/>
                          <a:pt x="8079" y="237872"/>
                          <a:pt x="0" y="219022"/>
                        </a:cubicBezTo>
                        <a:cubicBezTo>
                          <a:pt x="68220" y="220817"/>
                          <a:pt x="205557" y="218124"/>
                          <a:pt x="245951" y="171447"/>
                        </a:cubicBezTo>
                        <a:cubicBezTo>
                          <a:pt x="275573" y="137337"/>
                          <a:pt x="283651" y="61936"/>
                          <a:pt x="284549" y="0"/>
                        </a:cubicBezTo>
                        <a:cubicBezTo>
                          <a:pt x="296218" y="10772"/>
                          <a:pt x="305194" y="26031"/>
                          <a:pt x="305194" y="43086"/>
                        </a:cubicBezTo>
                        <a:close/>
                      </a:path>
                    </a:pathLst>
                  </a:custGeom>
                  <a:solidFill>
                    <a:srgbClr val="EEF8FF"/>
                  </a:solidFill>
                  <a:ln w="8966" cap="flat">
                    <a:noFill/>
                    <a:prstDash val="solid"/>
                    <a:miter/>
                  </a:ln>
                </p:spPr>
                <p:txBody>
                  <a:bodyPr rtlCol="0" anchor="ctr"/>
                  <a:lstStyle/>
                  <a:p>
                    <a:endParaRPr lang="zh-CN" altLang="en-US"/>
                  </a:p>
                </p:txBody>
              </p:sp>
              <p:sp>
                <p:nvSpPr>
                  <p:cNvPr id="182" name="图形 1106"/>
                  <p:cNvSpPr/>
                  <p:nvPr/>
                </p:nvSpPr>
                <p:spPr>
                  <a:xfrm>
                    <a:off x="7747498" y="4387110"/>
                    <a:ext cx="131951" cy="131951"/>
                  </a:xfrm>
                  <a:custGeom>
                    <a:avLst/>
                    <a:gdLst>
                      <a:gd name="connsiteX0" fmla="*/ 83479 w 131951"/>
                      <a:gd name="connsiteY0" fmla="*/ 48472 h 131951"/>
                      <a:gd name="connsiteX1" fmla="*/ 83479 w 131951"/>
                      <a:gd name="connsiteY1" fmla="*/ 35905 h 131951"/>
                      <a:gd name="connsiteX2" fmla="*/ 83479 w 131951"/>
                      <a:gd name="connsiteY2" fmla="*/ 32315 h 131951"/>
                      <a:gd name="connsiteX3" fmla="*/ 83479 w 131951"/>
                      <a:gd name="connsiteY3" fmla="*/ 0 h 131951"/>
                      <a:gd name="connsiteX4" fmla="*/ 48472 w 131951"/>
                      <a:gd name="connsiteY4" fmla="*/ 0 h 131951"/>
                      <a:gd name="connsiteX5" fmla="*/ 48472 w 131951"/>
                      <a:gd name="connsiteY5" fmla="*/ 48472 h 131951"/>
                      <a:gd name="connsiteX6" fmla="*/ 0 w 131951"/>
                      <a:gd name="connsiteY6" fmla="*/ 48472 h 131951"/>
                      <a:gd name="connsiteX7" fmla="*/ 0 w 131951"/>
                      <a:gd name="connsiteY7" fmla="*/ 83480 h 131951"/>
                      <a:gd name="connsiteX8" fmla="*/ 48472 w 131951"/>
                      <a:gd name="connsiteY8" fmla="*/ 83480 h 131951"/>
                      <a:gd name="connsiteX9" fmla="*/ 48472 w 131951"/>
                      <a:gd name="connsiteY9" fmla="*/ 131952 h 131951"/>
                      <a:gd name="connsiteX10" fmla="*/ 83479 w 131951"/>
                      <a:gd name="connsiteY10" fmla="*/ 131952 h 131951"/>
                      <a:gd name="connsiteX11" fmla="*/ 83479 w 131951"/>
                      <a:gd name="connsiteY11" fmla="*/ 83480 h 131951"/>
                      <a:gd name="connsiteX12" fmla="*/ 131951 w 131951"/>
                      <a:gd name="connsiteY12" fmla="*/ 83480 h 131951"/>
                      <a:gd name="connsiteX13" fmla="*/ 131951 w 131951"/>
                      <a:gd name="connsiteY13" fmla="*/ 48472 h 131951"/>
                      <a:gd name="connsiteX14" fmla="*/ 83479 w 131951"/>
                      <a:gd name="connsiteY14" fmla="*/ 48472 h 13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1951" h="131951">
                        <a:moveTo>
                          <a:pt x="83479" y="48472"/>
                        </a:moveTo>
                        <a:lnTo>
                          <a:pt x="83479" y="35905"/>
                        </a:lnTo>
                        <a:lnTo>
                          <a:pt x="83479" y="32315"/>
                        </a:lnTo>
                        <a:lnTo>
                          <a:pt x="83479" y="0"/>
                        </a:lnTo>
                        <a:lnTo>
                          <a:pt x="48472" y="0"/>
                        </a:lnTo>
                        <a:lnTo>
                          <a:pt x="48472" y="48472"/>
                        </a:lnTo>
                        <a:lnTo>
                          <a:pt x="0" y="48472"/>
                        </a:lnTo>
                        <a:lnTo>
                          <a:pt x="0" y="83480"/>
                        </a:lnTo>
                        <a:lnTo>
                          <a:pt x="48472" y="83480"/>
                        </a:lnTo>
                        <a:lnTo>
                          <a:pt x="48472" y="131952"/>
                        </a:lnTo>
                        <a:lnTo>
                          <a:pt x="83479" y="131952"/>
                        </a:lnTo>
                        <a:lnTo>
                          <a:pt x="83479" y="83480"/>
                        </a:lnTo>
                        <a:lnTo>
                          <a:pt x="131951" y="83480"/>
                        </a:lnTo>
                        <a:lnTo>
                          <a:pt x="131951" y="48472"/>
                        </a:lnTo>
                        <a:lnTo>
                          <a:pt x="83479" y="48472"/>
                        </a:lnTo>
                        <a:close/>
                      </a:path>
                    </a:pathLst>
                  </a:custGeom>
                  <a:solidFill>
                    <a:srgbClr val="EC5875"/>
                  </a:solidFill>
                  <a:ln w="8966" cap="flat">
                    <a:noFill/>
                    <a:prstDash val="solid"/>
                    <a:miter/>
                  </a:ln>
                </p:spPr>
                <p:txBody>
                  <a:bodyPr rtlCol="0" anchor="ctr"/>
                  <a:lstStyle/>
                  <a:p>
                    <a:endParaRPr lang="zh-CN" altLang="en-US" dirty="0"/>
                  </a:p>
                </p:txBody>
              </p:sp>
            </p:grpSp>
            <p:grpSp>
              <p:nvGrpSpPr>
                <p:cNvPr id="183" name="图形 1106"/>
                <p:cNvGrpSpPr/>
                <p:nvPr/>
              </p:nvGrpSpPr>
              <p:grpSpPr>
                <a:xfrm>
                  <a:off x="7516807" y="4400574"/>
                  <a:ext cx="115794" cy="185809"/>
                  <a:chOff x="7516807" y="4400574"/>
                  <a:chExt cx="115794" cy="185809"/>
                </a:xfrm>
              </p:grpSpPr>
              <p:sp>
                <p:nvSpPr>
                  <p:cNvPr id="184" name="图形 1106"/>
                  <p:cNvSpPr/>
                  <p:nvPr/>
                </p:nvSpPr>
                <p:spPr>
                  <a:xfrm>
                    <a:off x="7516807" y="4429298"/>
                    <a:ext cx="115794" cy="157085"/>
                  </a:xfrm>
                  <a:custGeom>
                    <a:avLst/>
                    <a:gdLst>
                      <a:gd name="connsiteX0" fmla="*/ 115794 w 115794"/>
                      <a:gd name="connsiteY0" fmla="*/ 42189 h 157085"/>
                      <a:gd name="connsiteX1" fmla="*/ 115794 w 115794"/>
                      <a:gd name="connsiteY1" fmla="*/ 145416 h 157085"/>
                      <a:gd name="connsiteX2" fmla="*/ 104125 w 115794"/>
                      <a:gd name="connsiteY2" fmla="*/ 157085 h 157085"/>
                      <a:gd name="connsiteX3" fmla="*/ 11669 w 115794"/>
                      <a:gd name="connsiteY3" fmla="*/ 157085 h 157085"/>
                      <a:gd name="connsiteX4" fmla="*/ 0 w 115794"/>
                      <a:gd name="connsiteY4" fmla="*/ 145416 h 157085"/>
                      <a:gd name="connsiteX5" fmla="*/ 0 w 115794"/>
                      <a:gd name="connsiteY5" fmla="*/ 42189 h 157085"/>
                      <a:gd name="connsiteX6" fmla="*/ 28724 w 115794"/>
                      <a:gd name="connsiteY6" fmla="*/ 13464 h 157085"/>
                      <a:gd name="connsiteX7" fmla="*/ 28724 w 115794"/>
                      <a:gd name="connsiteY7" fmla="*/ 13464 h 157085"/>
                      <a:gd name="connsiteX8" fmla="*/ 28724 w 115794"/>
                      <a:gd name="connsiteY8" fmla="*/ 13464 h 157085"/>
                      <a:gd name="connsiteX9" fmla="*/ 28724 w 115794"/>
                      <a:gd name="connsiteY9" fmla="*/ 0 h 157085"/>
                      <a:gd name="connsiteX10" fmla="*/ 85275 w 115794"/>
                      <a:gd name="connsiteY10" fmla="*/ 0 h 157085"/>
                      <a:gd name="connsiteX11" fmla="*/ 85275 w 115794"/>
                      <a:gd name="connsiteY11" fmla="*/ 13464 h 157085"/>
                      <a:gd name="connsiteX12" fmla="*/ 85275 w 115794"/>
                      <a:gd name="connsiteY12" fmla="*/ 13464 h 157085"/>
                      <a:gd name="connsiteX13" fmla="*/ 115794 w 115794"/>
                      <a:gd name="connsiteY13" fmla="*/ 42189 h 15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794" h="157085">
                        <a:moveTo>
                          <a:pt x="115794" y="42189"/>
                        </a:moveTo>
                        <a:lnTo>
                          <a:pt x="115794" y="145416"/>
                        </a:lnTo>
                        <a:cubicBezTo>
                          <a:pt x="115794" y="151699"/>
                          <a:pt x="110409" y="157085"/>
                          <a:pt x="104125" y="157085"/>
                        </a:cubicBezTo>
                        <a:lnTo>
                          <a:pt x="11669" y="157085"/>
                        </a:lnTo>
                        <a:cubicBezTo>
                          <a:pt x="5386" y="157085"/>
                          <a:pt x="0" y="151699"/>
                          <a:pt x="0" y="145416"/>
                        </a:cubicBezTo>
                        <a:lnTo>
                          <a:pt x="0" y="42189"/>
                        </a:lnTo>
                        <a:cubicBezTo>
                          <a:pt x="0" y="26031"/>
                          <a:pt x="12567" y="13464"/>
                          <a:pt x="28724" y="13464"/>
                        </a:cubicBezTo>
                        <a:cubicBezTo>
                          <a:pt x="28724" y="13464"/>
                          <a:pt x="28724" y="13464"/>
                          <a:pt x="28724" y="13464"/>
                        </a:cubicBezTo>
                        <a:lnTo>
                          <a:pt x="28724" y="13464"/>
                        </a:lnTo>
                        <a:lnTo>
                          <a:pt x="28724" y="0"/>
                        </a:lnTo>
                        <a:lnTo>
                          <a:pt x="85275" y="0"/>
                        </a:lnTo>
                        <a:lnTo>
                          <a:pt x="85275" y="13464"/>
                        </a:lnTo>
                        <a:lnTo>
                          <a:pt x="85275" y="13464"/>
                        </a:lnTo>
                        <a:cubicBezTo>
                          <a:pt x="102330" y="13464"/>
                          <a:pt x="115794" y="26031"/>
                          <a:pt x="115794" y="42189"/>
                        </a:cubicBezTo>
                        <a:close/>
                      </a:path>
                    </a:pathLst>
                  </a:custGeom>
                  <a:solidFill>
                    <a:srgbClr val="A7CEE9"/>
                  </a:solidFill>
                  <a:ln w="8966" cap="flat">
                    <a:noFill/>
                    <a:prstDash val="solid"/>
                    <a:miter/>
                  </a:ln>
                </p:spPr>
                <p:txBody>
                  <a:bodyPr rtlCol="0" anchor="ctr"/>
                  <a:lstStyle/>
                  <a:p>
                    <a:endParaRPr lang="zh-CN" altLang="en-US"/>
                  </a:p>
                </p:txBody>
              </p:sp>
              <p:sp>
                <p:nvSpPr>
                  <p:cNvPr id="185" name="图形 1106"/>
                  <p:cNvSpPr/>
                  <p:nvPr/>
                </p:nvSpPr>
                <p:spPr>
                  <a:xfrm>
                    <a:off x="7543736" y="4400574"/>
                    <a:ext cx="62834" cy="25133"/>
                  </a:xfrm>
                  <a:custGeom>
                    <a:avLst/>
                    <a:gdLst>
                      <a:gd name="connsiteX0" fmla="*/ 0 w 62834"/>
                      <a:gd name="connsiteY0" fmla="*/ 0 h 25133"/>
                      <a:gd name="connsiteX1" fmla="*/ 62834 w 62834"/>
                      <a:gd name="connsiteY1" fmla="*/ 0 h 25133"/>
                      <a:gd name="connsiteX2" fmla="*/ 62834 w 62834"/>
                      <a:gd name="connsiteY2" fmla="*/ 25134 h 25133"/>
                      <a:gd name="connsiteX3" fmla="*/ 0 w 62834"/>
                      <a:gd name="connsiteY3" fmla="*/ 25134 h 25133"/>
                    </a:gdLst>
                    <a:ahLst/>
                    <a:cxnLst>
                      <a:cxn ang="0">
                        <a:pos x="connsiteX0" y="connsiteY0"/>
                      </a:cxn>
                      <a:cxn ang="0">
                        <a:pos x="connsiteX1" y="connsiteY1"/>
                      </a:cxn>
                      <a:cxn ang="0">
                        <a:pos x="connsiteX2" y="connsiteY2"/>
                      </a:cxn>
                      <a:cxn ang="0">
                        <a:pos x="connsiteX3" y="connsiteY3"/>
                      </a:cxn>
                    </a:cxnLst>
                    <a:rect l="l" t="t" r="r" b="b"/>
                    <a:pathLst>
                      <a:path w="62834" h="25133">
                        <a:moveTo>
                          <a:pt x="0" y="0"/>
                        </a:moveTo>
                        <a:lnTo>
                          <a:pt x="62834" y="0"/>
                        </a:lnTo>
                        <a:lnTo>
                          <a:pt x="62834" y="25134"/>
                        </a:lnTo>
                        <a:lnTo>
                          <a:pt x="0" y="25134"/>
                        </a:lnTo>
                        <a:close/>
                      </a:path>
                    </a:pathLst>
                  </a:custGeom>
                  <a:solidFill>
                    <a:srgbClr val="ECAE50"/>
                  </a:solidFill>
                  <a:ln w="8966" cap="flat">
                    <a:noFill/>
                    <a:prstDash val="solid"/>
                    <a:miter/>
                  </a:ln>
                </p:spPr>
                <p:txBody>
                  <a:bodyPr rtlCol="0" anchor="ctr"/>
                  <a:lstStyle/>
                  <a:p>
                    <a:endParaRPr lang="zh-CN" altLang="en-US"/>
                  </a:p>
                </p:txBody>
              </p:sp>
              <p:grpSp>
                <p:nvGrpSpPr>
                  <p:cNvPr id="186" name="图形 1106"/>
                  <p:cNvGrpSpPr/>
                  <p:nvPr/>
                </p:nvGrpSpPr>
                <p:grpSpPr>
                  <a:xfrm>
                    <a:off x="7546428" y="4405062"/>
                    <a:ext cx="56550" cy="19747"/>
                    <a:chOff x="7546428" y="4405062"/>
                    <a:chExt cx="56550" cy="19747"/>
                  </a:xfrm>
                </p:grpSpPr>
                <p:sp>
                  <p:nvSpPr>
                    <p:cNvPr id="187" name="图形 1106"/>
                    <p:cNvSpPr/>
                    <p:nvPr/>
                  </p:nvSpPr>
                  <p:spPr>
                    <a:xfrm>
                      <a:off x="7546428"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88" name="图形 1106"/>
                    <p:cNvSpPr/>
                    <p:nvPr/>
                  </p:nvSpPr>
                  <p:spPr>
                    <a:xfrm>
                      <a:off x="7550917"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89" name="图形 1106"/>
                    <p:cNvSpPr/>
                    <p:nvPr/>
                  </p:nvSpPr>
                  <p:spPr>
                    <a:xfrm>
                      <a:off x="7555405"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90" name="图形 1106"/>
                    <p:cNvSpPr/>
                    <p:nvPr/>
                  </p:nvSpPr>
                  <p:spPr>
                    <a:xfrm>
                      <a:off x="7559893"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91" name="图形 1106"/>
                    <p:cNvSpPr/>
                    <p:nvPr/>
                  </p:nvSpPr>
                  <p:spPr>
                    <a:xfrm>
                      <a:off x="7564381"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92" name="图形 1106"/>
                    <p:cNvSpPr/>
                    <p:nvPr/>
                  </p:nvSpPr>
                  <p:spPr>
                    <a:xfrm>
                      <a:off x="7567972"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93" name="图形 1106"/>
                    <p:cNvSpPr/>
                    <p:nvPr/>
                  </p:nvSpPr>
                  <p:spPr>
                    <a:xfrm>
                      <a:off x="7572460"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94" name="图形 1106"/>
                    <p:cNvSpPr/>
                    <p:nvPr/>
                  </p:nvSpPr>
                  <p:spPr>
                    <a:xfrm>
                      <a:off x="7576948"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95" name="图形 1106"/>
                    <p:cNvSpPr/>
                    <p:nvPr/>
                  </p:nvSpPr>
                  <p:spPr>
                    <a:xfrm>
                      <a:off x="7581436"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96" name="图形 1106"/>
                    <p:cNvSpPr/>
                    <p:nvPr/>
                  </p:nvSpPr>
                  <p:spPr>
                    <a:xfrm>
                      <a:off x="7585924"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97" name="图形 1106"/>
                    <p:cNvSpPr/>
                    <p:nvPr/>
                  </p:nvSpPr>
                  <p:spPr>
                    <a:xfrm>
                      <a:off x="7589515"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98" name="图形 1106"/>
                    <p:cNvSpPr/>
                    <p:nvPr/>
                  </p:nvSpPr>
                  <p:spPr>
                    <a:xfrm>
                      <a:off x="7594003"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199" name="图形 1106"/>
                    <p:cNvSpPr/>
                    <p:nvPr/>
                  </p:nvSpPr>
                  <p:spPr>
                    <a:xfrm>
                      <a:off x="7598491"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sp>
                  <p:nvSpPr>
                    <p:cNvPr id="200" name="图形 1106"/>
                    <p:cNvSpPr/>
                    <p:nvPr/>
                  </p:nvSpPr>
                  <p:spPr>
                    <a:xfrm>
                      <a:off x="7602979" y="4405062"/>
                      <a:ext cx="8976" cy="19747"/>
                    </a:xfrm>
                    <a:custGeom>
                      <a:avLst/>
                      <a:gdLst>
                        <a:gd name="connsiteX0" fmla="*/ 0 w 8976"/>
                        <a:gd name="connsiteY0" fmla="*/ 0 h 19747"/>
                        <a:gd name="connsiteX1" fmla="*/ 0 w 8976"/>
                        <a:gd name="connsiteY1" fmla="*/ 19748 h 19747"/>
                      </a:gdLst>
                      <a:ahLst/>
                      <a:cxnLst>
                        <a:cxn ang="0">
                          <a:pos x="connsiteX0" y="connsiteY0"/>
                        </a:cxn>
                        <a:cxn ang="0">
                          <a:pos x="connsiteX1" y="connsiteY1"/>
                        </a:cxn>
                      </a:cxnLst>
                      <a:rect l="l" t="t" r="r" b="b"/>
                      <a:pathLst>
                        <a:path w="8976" h="19747">
                          <a:moveTo>
                            <a:pt x="0" y="0"/>
                          </a:moveTo>
                          <a:lnTo>
                            <a:pt x="0" y="19748"/>
                          </a:lnTo>
                        </a:path>
                      </a:pathLst>
                    </a:custGeom>
                    <a:ln w="8966" cap="flat">
                      <a:solidFill>
                        <a:srgbClr val="DD6F30"/>
                      </a:solidFill>
                      <a:prstDash val="solid"/>
                      <a:miter/>
                    </a:ln>
                  </p:spPr>
                  <p:txBody>
                    <a:bodyPr rtlCol="0" anchor="ctr"/>
                    <a:lstStyle/>
                    <a:p>
                      <a:endParaRPr lang="zh-CN" altLang="en-US"/>
                    </a:p>
                  </p:txBody>
                </p:sp>
              </p:grpSp>
              <p:sp>
                <p:nvSpPr>
                  <p:cNvPr id="201" name="图形 1106"/>
                  <p:cNvSpPr/>
                  <p:nvPr/>
                </p:nvSpPr>
                <p:spPr>
                  <a:xfrm>
                    <a:off x="7545531" y="4429298"/>
                    <a:ext cx="87069" cy="157085"/>
                  </a:xfrm>
                  <a:custGeom>
                    <a:avLst/>
                    <a:gdLst>
                      <a:gd name="connsiteX0" fmla="*/ 87070 w 87069"/>
                      <a:gd name="connsiteY0" fmla="*/ 42189 h 157085"/>
                      <a:gd name="connsiteX1" fmla="*/ 87070 w 87069"/>
                      <a:gd name="connsiteY1" fmla="*/ 145416 h 157085"/>
                      <a:gd name="connsiteX2" fmla="*/ 75401 w 87069"/>
                      <a:gd name="connsiteY2" fmla="*/ 157085 h 157085"/>
                      <a:gd name="connsiteX3" fmla="*/ 19748 w 87069"/>
                      <a:gd name="connsiteY3" fmla="*/ 157085 h 157085"/>
                      <a:gd name="connsiteX4" fmla="*/ 62834 w 87069"/>
                      <a:gd name="connsiteY4" fmla="*/ 137337 h 157085"/>
                      <a:gd name="connsiteX5" fmla="*/ 60141 w 87069"/>
                      <a:gd name="connsiteY5" fmla="*/ 43984 h 157085"/>
                      <a:gd name="connsiteX6" fmla="*/ 0 w 87069"/>
                      <a:gd name="connsiteY6" fmla="*/ 13464 h 157085"/>
                      <a:gd name="connsiteX7" fmla="*/ 0 w 87069"/>
                      <a:gd name="connsiteY7" fmla="*/ 13464 h 157085"/>
                      <a:gd name="connsiteX8" fmla="*/ 0 w 87069"/>
                      <a:gd name="connsiteY8" fmla="*/ 13464 h 157085"/>
                      <a:gd name="connsiteX9" fmla="*/ 0 w 87069"/>
                      <a:gd name="connsiteY9" fmla="*/ 0 h 157085"/>
                      <a:gd name="connsiteX10" fmla="*/ 56551 w 87069"/>
                      <a:gd name="connsiteY10" fmla="*/ 0 h 157085"/>
                      <a:gd name="connsiteX11" fmla="*/ 56551 w 87069"/>
                      <a:gd name="connsiteY11" fmla="*/ 13464 h 157085"/>
                      <a:gd name="connsiteX12" fmla="*/ 56551 w 87069"/>
                      <a:gd name="connsiteY12" fmla="*/ 13464 h 157085"/>
                      <a:gd name="connsiteX13" fmla="*/ 87070 w 87069"/>
                      <a:gd name="connsiteY13" fmla="*/ 42189 h 15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069" h="157085">
                        <a:moveTo>
                          <a:pt x="87070" y="42189"/>
                        </a:moveTo>
                        <a:lnTo>
                          <a:pt x="87070" y="145416"/>
                        </a:lnTo>
                        <a:cubicBezTo>
                          <a:pt x="87070" y="151699"/>
                          <a:pt x="81684" y="157085"/>
                          <a:pt x="75401" y="157085"/>
                        </a:cubicBezTo>
                        <a:lnTo>
                          <a:pt x="19748" y="157085"/>
                        </a:lnTo>
                        <a:cubicBezTo>
                          <a:pt x="36803" y="150802"/>
                          <a:pt x="54755" y="143621"/>
                          <a:pt x="62834" y="137337"/>
                        </a:cubicBezTo>
                        <a:cubicBezTo>
                          <a:pt x="78094" y="125668"/>
                          <a:pt x="68220" y="61936"/>
                          <a:pt x="60141" y="43984"/>
                        </a:cubicBezTo>
                        <a:cubicBezTo>
                          <a:pt x="54755" y="32315"/>
                          <a:pt x="21543" y="19748"/>
                          <a:pt x="0" y="13464"/>
                        </a:cubicBezTo>
                        <a:cubicBezTo>
                          <a:pt x="0" y="13464"/>
                          <a:pt x="0" y="13464"/>
                          <a:pt x="0" y="13464"/>
                        </a:cubicBezTo>
                        <a:lnTo>
                          <a:pt x="0" y="13464"/>
                        </a:lnTo>
                        <a:lnTo>
                          <a:pt x="0" y="0"/>
                        </a:lnTo>
                        <a:lnTo>
                          <a:pt x="56551" y="0"/>
                        </a:lnTo>
                        <a:lnTo>
                          <a:pt x="56551" y="13464"/>
                        </a:lnTo>
                        <a:lnTo>
                          <a:pt x="56551" y="13464"/>
                        </a:lnTo>
                        <a:cubicBezTo>
                          <a:pt x="73606" y="13464"/>
                          <a:pt x="87070" y="26031"/>
                          <a:pt x="87070" y="42189"/>
                        </a:cubicBezTo>
                        <a:close/>
                      </a:path>
                    </a:pathLst>
                  </a:custGeom>
                  <a:solidFill>
                    <a:srgbClr val="4F9ED2"/>
                  </a:solidFill>
                  <a:ln w="8966" cap="flat">
                    <a:noFill/>
                    <a:prstDash val="solid"/>
                    <a:miter/>
                  </a:ln>
                </p:spPr>
                <p:txBody>
                  <a:bodyPr rtlCol="0" anchor="ctr"/>
                  <a:lstStyle/>
                  <a:p>
                    <a:endParaRPr lang="zh-CN" altLang="en-US"/>
                  </a:p>
                </p:txBody>
              </p:sp>
              <p:sp>
                <p:nvSpPr>
                  <p:cNvPr id="202" name="图形 1106"/>
                  <p:cNvSpPr/>
                  <p:nvPr/>
                </p:nvSpPr>
                <p:spPr>
                  <a:xfrm>
                    <a:off x="7516807" y="4490337"/>
                    <a:ext cx="114896" cy="60141"/>
                  </a:xfrm>
                  <a:custGeom>
                    <a:avLst/>
                    <a:gdLst>
                      <a:gd name="connsiteX0" fmla="*/ 0 w 114896"/>
                      <a:gd name="connsiteY0" fmla="*/ 0 h 60141"/>
                      <a:gd name="connsiteX1" fmla="*/ 114896 w 114896"/>
                      <a:gd name="connsiteY1" fmla="*/ 0 h 60141"/>
                      <a:gd name="connsiteX2" fmla="*/ 114896 w 114896"/>
                      <a:gd name="connsiteY2" fmla="*/ 60141 h 60141"/>
                      <a:gd name="connsiteX3" fmla="*/ 0 w 114896"/>
                      <a:gd name="connsiteY3" fmla="*/ 60141 h 60141"/>
                    </a:gdLst>
                    <a:ahLst/>
                    <a:cxnLst>
                      <a:cxn ang="0">
                        <a:pos x="connsiteX0" y="connsiteY0"/>
                      </a:cxn>
                      <a:cxn ang="0">
                        <a:pos x="connsiteX1" y="connsiteY1"/>
                      </a:cxn>
                      <a:cxn ang="0">
                        <a:pos x="connsiteX2" y="connsiteY2"/>
                      </a:cxn>
                      <a:cxn ang="0">
                        <a:pos x="connsiteX3" y="connsiteY3"/>
                      </a:cxn>
                    </a:cxnLst>
                    <a:rect l="l" t="t" r="r" b="b"/>
                    <a:pathLst>
                      <a:path w="114896" h="60141">
                        <a:moveTo>
                          <a:pt x="0" y="0"/>
                        </a:moveTo>
                        <a:lnTo>
                          <a:pt x="114896" y="0"/>
                        </a:lnTo>
                        <a:lnTo>
                          <a:pt x="114896" y="60141"/>
                        </a:lnTo>
                        <a:lnTo>
                          <a:pt x="0" y="60141"/>
                        </a:lnTo>
                        <a:close/>
                      </a:path>
                    </a:pathLst>
                  </a:custGeom>
                  <a:solidFill>
                    <a:srgbClr val="FCFCFE"/>
                  </a:solidFill>
                  <a:ln w="8966" cap="flat">
                    <a:noFill/>
                    <a:prstDash val="solid"/>
                    <a:miter/>
                  </a:ln>
                </p:spPr>
                <p:txBody>
                  <a:bodyPr rtlCol="0" anchor="ctr"/>
                  <a:lstStyle/>
                  <a:p>
                    <a:endParaRPr lang="zh-CN" altLang="en-US"/>
                  </a:p>
                </p:txBody>
              </p:sp>
              <p:sp>
                <p:nvSpPr>
                  <p:cNvPr id="203" name="图形 1106"/>
                  <p:cNvSpPr/>
                  <p:nvPr/>
                </p:nvSpPr>
                <p:spPr>
                  <a:xfrm>
                    <a:off x="7541940" y="4422117"/>
                    <a:ext cx="66424" cy="8078"/>
                  </a:xfrm>
                  <a:custGeom>
                    <a:avLst/>
                    <a:gdLst>
                      <a:gd name="connsiteX0" fmla="*/ 0 w 66424"/>
                      <a:gd name="connsiteY0" fmla="*/ 0 h 8078"/>
                      <a:gd name="connsiteX1" fmla="*/ 66425 w 66424"/>
                      <a:gd name="connsiteY1" fmla="*/ 0 h 8078"/>
                      <a:gd name="connsiteX2" fmla="*/ 66425 w 66424"/>
                      <a:gd name="connsiteY2" fmla="*/ 8079 h 8078"/>
                      <a:gd name="connsiteX3" fmla="*/ 0 w 66424"/>
                      <a:gd name="connsiteY3" fmla="*/ 8079 h 8078"/>
                    </a:gdLst>
                    <a:ahLst/>
                    <a:cxnLst>
                      <a:cxn ang="0">
                        <a:pos x="connsiteX0" y="connsiteY0"/>
                      </a:cxn>
                      <a:cxn ang="0">
                        <a:pos x="connsiteX1" y="connsiteY1"/>
                      </a:cxn>
                      <a:cxn ang="0">
                        <a:pos x="connsiteX2" y="connsiteY2"/>
                      </a:cxn>
                      <a:cxn ang="0">
                        <a:pos x="connsiteX3" y="connsiteY3"/>
                      </a:cxn>
                    </a:cxnLst>
                    <a:rect l="l" t="t" r="r" b="b"/>
                    <a:pathLst>
                      <a:path w="66424" h="8078">
                        <a:moveTo>
                          <a:pt x="0" y="0"/>
                        </a:moveTo>
                        <a:lnTo>
                          <a:pt x="66425" y="0"/>
                        </a:lnTo>
                        <a:lnTo>
                          <a:pt x="66425" y="8079"/>
                        </a:lnTo>
                        <a:lnTo>
                          <a:pt x="0" y="8079"/>
                        </a:lnTo>
                        <a:close/>
                      </a:path>
                    </a:pathLst>
                  </a:custGeom>
                  <a:solidFill>
                    <a:srgbClr val="E59347"/>
                  </a:solidFill>
                  <a:ln w="8966" cap="flat">
                    <a:noFill/>
                    <a:prstDash val="solid"/>
                    <a:miter/>
                  </a:ln>
                </p:spPr>
                <p:txBody>
                  <a:bodyPr rtlCol="0" anchor="ctr"/>
                  <a:lstStyle/>
                  <a:p>
                    <a:endParaRPr lang="zh-CN" altLang="en-US"/>
                  </a:p>
                </p:txBody>
              </p:sp>
              <p:sp>
                <p:nvSpPr>
                  <p:cNvPr id="204" name="图形 1106"/>
                  <p:cNvSpPr/>
                  <p:nvPr/>
                </p:nvSpPr>
                <p:spPr>
                  <a:xfrm>
                    <a:off x="7523988" y="4500211"/>
                    <a:ext cx="83479" cy="9873"/>
                  </a:xfrm>
                  <a:custGeom>
                    <a:avLst/>
                    <a:gdLst>
                      <a:gd name="connsiteX0" fmla="*/ 0 w 83479"/>
                      <a:gd name="connsiteY0" fmla="*/ 0 h 9873"/>
                      <a:gd name="connsiteX1" fmla="*/ 83480 w 83479"/>
                      <a:gd name="connsiteY1" fmla="*/ 0 h 9873"/>
                      <a:gd name="connsiteX2" fmla="*/ 83480 w 83479"/>
                      <a:gd name="connsiteY2" fmla="*/ 9874 h 9873"/>
                      <a:gd name="connsiteX3" fmla="*/ 0 w 83479"/>
                      <a:gd name="connsiteY3" fmla="*/ 9874 h 9873"/>
                    </a:gdLst>
                    <a:ahLst/>
                    <a:cxnLst>
                      <a:cxn ang="0">
                        <a:pos x="connsiteX0" y="connsiteY0"/>
                      </a:cxn>
                      <a:cxn ang="0">
                        <a:pos x="connsiteX1" y="connsiteY1"/>
                      </a:cxn>
                      <a:cxn ang="0">
                        <a:pos x="connsiteX2" y="connsiteY2"/>
                      </a:cxn>
                      <a:cxn ang="0">
                        <a:pos x="connsiteX3" y="connsiteY3"/>
                      </a:cxn>
                    </a:cxnLst>
                    <a:rect l="l" t="t" r="r" b="b"/>
                    <a:pathLst>
                      <a:path w="83479" h="9873">
                        <a:moveTo>
                          <a:pt x="0" y="0"/>
                        </a:moveTo>
                        <a:lnTo>
                          <a:pt x="83480" y="0"/>
                        </a:lnTo>
                        <a:lnTo>
                          <a:pt x="83480" y="9874"/>
                        </a:lnTo>
                        <a:lnTo>
                          <a:pt x="0" y="9874"/>
                        </a:lnTo>
                        <a:close/>
                      </a:path>
                    </a:pathLst>
                  </a:custGeom>
                  <a:solidFill>
                    <a:srgbClr val="1B81C5">
                      <a:alpha val="60000"/>
                    </a:srgbClr>
                  </a:solidFill>
                  <a:ln w="8966" cap="flat">
                    <a:noFill/>
                    <a:prstDash val="solid"/>
                    <a:miter/>
                  </a:ln>
                </p:spPr>
                <p:txBody>
                  <a:bodyPr rtlCol="0" anchor="ctr"/>
                  <a:lstStyle/>
                  <a:p>
                    <a:endParaRPr lang="zh-CN" altLang="en-US"/>
                  </a:p>
                </p:txBody>
              </p:sp>
              <p:sp>
                <p:nvSpPr>
                  <p:cNvPr id="205" name="图形 1106"/>
                  <p:cNvSpPr/>
                  <p:nvPr/>
                </p:nvSpPr>
                <p:spPr>
                  <a:xfrm>
                    <a:off x="7523988" y="4520857"/>
                    <a:ext cx="61038" cy="3590"/>
                  </a:xfrm>
                  <a:custGeom>
                    <a:avLst/>
                    <a:gdLst>
                      <a:gd name="connsiteX0" fmla="*/ 0 w 61038"/>
                      <a:gd name="connsiteY0" fmla="*/ 0 h 3590"/>
                      <a:gd name="connsiteX1" fmla="*/ 61039 w 61038"/>
                      <a:gd name="connsiteY1" fmla="*/ 0 h 3590"/>
                      <a:gd name="connsiteX2" fmla="*/ 61039 w 61038"/>
                      <a:gd name="connsiteY2" fmla="*/ 3591 h 3590"/>
                      <a:gd name="connsiteX3" fmla="*/ 0 w 61038"/>
                      <a:gd name="connsiteY3" fmla="*/ 3591 h 3590"/>
                    </a:gdLst>
                    <a:ahLst/>
                    <a:cxnLst>
                      <a:cxn ang="0">
                        <a:pos x="connsiteX0" y="connsiteY0"/>
                      </a:cxn>
                      <a:cxn ang="0">
                        <a:pos x="connsiteX1" y="connsiteY1"/>
                      </a:cxn>
                      <a:cxn ang="0">
                        <a:pos x="connsiteX2" y="connsiteY2"/>
                      </a:cxn>
                      <a:cxn ang="0">
                        <a:pos x="connsiteX3" y="connsiteY3"/>
                      </a:cxn>
                    </a:cxnLst>
                    <a:rect l="l" t="t" r="r" b="b"/>
                    <a:pathLst>
                      <a:path w="61038" h="3590">
                        <a:moveTo>
                          <a:pt x="0" y="0"/>
                        </a:moveTo>
                        <a:lnTo>
                          <a:pt x="61039" y="0"/>
                        </a:lnTo>
                        <a:lnTo>
                          <a:pt x="61039" y="3591"/>
                        </a:lnTo>
                        <a:lnTo>
                          <a:pt x="0" y="3591"/>
                        </a:lnTo>
                        <a:close/>
                      </a:path>
                    </a:pathLst>
                  </a:custGeom>
                  <a:solidFill>
                    <a:srgbClr val="B2BAF8"/>
                  </a:solidFill>
                  <a:ln w="8966" cap="flat">
                    <a:noFill/>
                    <a:prstDash val="solid"/>
                    <a:miter/>
                  </a:ln>
                </p:spPr>
                <p:txBody>
                  <a:bodyPr rtlCol="0" anchor="ctr"/>
                  <a:lstStyle/>
                  <a:p>
                    <a:endParaRPr lang="zh-CN" altLang="en-US"/>
                  </a:p>
                </p:txBody>
              </p:sp>
              <p:sp>
                <p:nvSpPr>
                  <p:cNvPr id="206" name="图形 1106"/>
                  <p:cNvSpPr/>
                  <p:nvPr/>
                </p:nvSpPr>
                <p:spPr>
                  <a:xfrm>
                    <a:off x="7523988" y="4529833"/>
                    <a:ext cx="72708" cy="3590"/>
                  </a:xfrm>
                  <a:custGeom>
                    <a:avLst/>
                    <a:gdLst>
                      <a:gd name="connsiteX0" fmla="*/ 0 w 72708"/>
                      <a:gd name="connsiteY0" fmla="*/ 0 h 3590"/>
                      <a:gd name="connsiteX1" fmla="*/ 72708 w 72708"/>
                      <a:gd name="connsiteY1" fmla="*/ 0 h 3590"/>
                      <a:gd name="connsiteX2" fmla="*/ 72708 w 72708"/>
                      <a:gd name="connsiteY2" fmla="*/ 3591 h 3590"/>
                      <a:gd name="connsiteX3" fmla="*/ 0 w 72708"/>
                      <a:gd name="connsiteY3" fmla="*/ 3591 h 3590"/>
                    </a:gdLst>
                    <a:ahLst/>
                    <a:cxnLst>
                      <a:cxn ang="0">
                        <a:pos x="connsiteX0" y="connsiteY0"/>
                      </a:cxn>
                      <a:cxn ang="0">
                        <a:pos x="connsiteX1" y="connsiteY1"/>
                      </a:cxn>
                      <a:cxn ang="0">
                        <a:pos x="connsiteX2" y="connsiteY2"/>
                      </a:cxn>
                      <a:cxn ang="0">
                        <a:pos x="connsiteX3" y="connsiteY3"/>
                      </a:cxn>
                    </a:cxnLst>
                    <a:rect l="l" t="t" r="r" b="b"/>
                    <a:pathLst>
                      <a:path w="72708" h="3590">
                        <a:moveTo>
                          <a:pt x="0" y="0"/>
                        </a:moveTo>
                        <a:lnTo>
                          <a:pt x="72708" y="0"/>
                        </a:lnTo>
                        <a:lnTo>
                          <a:pt x="72708" y="3591"/>
                        </a:lnTo>
                        <a:lnTo>
                          <a:pt x="0" y="3591"/>
                        </a:lnTo>
                        <a:close/>
                      </a:path>
                    </a:pathLst>
                  </a:custGeom>
                  <a:solidFill>
                    <a:srgbClr val="B2BAF8"/>
                  </a:solidFill>
                  <a:ln w="8966" cap="flat">
                    <a:noFill/>
                    <a:prstDash val="solid"/>
                    <a:miter/>
                  </a:ln>
                </p:spPr>
                <p:txBody>
                  <a:bodyPr rtlCol="0" anchor="ctr"/>
                  <a:lstStyle/>
                  <a:p>
                    <a:endParaRPr lang="zh-CN" altLang="en-US"/>
                  </a:p>
                </p:txBody>
              </p:sp>
              <p:sp>
                <p:nvSpPr>
                  <p:cNvPr id="207" name="图形 1106"/>
                  <p:cNvSpPr/>
                  <p:nvPr/>
                </p:nvSpPr>
                <p:spPr>
                  <a:xfrm>
                    <a:off x="7523988" y="4538809"/>
                    <a:ext cx="53857" cy="3590"/>
                  </a:xfrm>
                  <a:custGeom>
                    <a:avLst/>
                    <a:gdLst>
                      <a:gd name="connsiteX0" fmla="*/ 0 w 53857"/>
                      <a:gd name="connsiteY0" fmla="*/ 0 h 3590"/>
                      <a:gd name="connsiteX1" fmla="*/ 53858 w 53857"/>
                      <a:gd name="connsiteY1" fmla="*/ 0 h 3590"/>
                      <a:gd name="connsiteX2" fmla="*/ 53858 w 53857"/>
                      <a:gd name="connsiteY2" fmla="*/ 3591 h 3590"/>
                      <a:gd name="connsiteX3" fmla="*/ 0 w 53857"/>
                      <a:gd name="connsiteY3" fmla="*/ 3591 h 3590"/>
                    </a:gdLst>
                    <a:ahLst/>
                    <a:cxnLst>
                      <a:cxn ang="0">
                        <a:pos x="connsiteX0" y="connsiteY0"/>
                      </a:cxn>
                      <a:cxn ang="0">
                        <a:pos x="connsiteX1" y="connsiteY1"/>
                      </a:cxn>
                      <a:cxn ang="0">
                        <a:pos x="connsiteX2" y="connsiteY2"/>
                      </a:cxn>
                      <a:cxn ang="0">
                        <a:pos x="connsiteX3" y="connsiteY3"/>
                      </a:cxn>
                    </a:cxnLst>
                    <a:rect l="l" t="t" r="r" b="b"/>
                    <a:pathLst>
                      <a:path w="53857" h="3590">
                        <a:moveTo>
                          <a:pt x="0" y="0"/>
                        </a:moveTo>
                        <a:lnTo>
                          <a:pt x="53858" y="0"/>
                        </a:lnTo>
                        <a:lnTo>
                          <a:pt x="53858" y="3591"/>
                        </a:lnTo>
                        <a:lnTo>
                          <a:pt x="0" y="3591"/>
                        </a:lnTo>
                        <a:close/>
                      </a:path>
                    </a:pathLst>
                  </a:custGeom>
                  <a:solidFill>
                    <a:srgbClr val="B2BAF8"/>
                  </a:solidFill>
                  <a:ln w="8966" cap="flat">
                    <a:noFill/>
                    <a:prstDash val="solid"/>
                    <a:miter/>
                  </a:ln>
                </p:spPr>
                <p:txBody>
                  <a:bodyPr rtlCol="0" anchor="ctr"/>
                  <a:lstStyle/>
                  <a:p>
                    <a:endParaRPr lang="zh-CN" altLang="en-US"/>
                  </a:p>
                </p:txBody>
              </p:sp>
            </p:grpSp>
          </p:grpSp>
          <p:sp>
            <p:nvSpPr>
              <p:cNvPr id="208" name="文本框 207"/>
              <p:cNvSpPr txBox="1"/>
              <p:nvPr/>
            </p:nvSpPr>
            <p:spPr>
              <a:xfrm>
                <a:off x="7348" y="4754"/>
                <a:ext cx="5627" cy="357"/>
              </a:xfrm>
              <a:prstGeom prst="rect">
                <a:avLst/>
              </a:prstGeom>
              <a:noFill/>
            </p:spPr>
            <p:txBody>
              <a:bodyPr wrap="square" rtlCol="0">
                <a:spAutoFit/>
              </a:bodyPr>
              <a:lstStyle/>
              <a:p>
                <a:pPr indent="457200" algn="just" fontAlgn="auto">
                  <a:lnSpc>
                    <a:spcPct val="120000"/>
                  </a:lnSpc>
                </a:pPr>
                <a:endParaRPr lang="zh-CN" altLang="en-US" sz="1600" spc="200">
                  <a:solidFill>
                    <a:schemeClr val="tx1"/>
                  </a:solidFill>
                  <a:uFillTx/>
                  <a:latin typeface="汉仪大黑简" panose="02010600000101010101" charset="-122"/>
                  <a:ea typeface="汉仪大黑简" panose="02010600000101010101" charset="-122"/>
                </a:endParaRPr>
              </a:p>
            </p:txBody>
          </p:sp>
        </p:grpSp>
      </p:grpSp>
      <p:grpSp>
        <p:nvGrpSpPr>
          <p:cNvPr id="5" name="组合 4"/>
          <p:cNvGrpSpPr/>
          <p:nvPr/>
        </p:nvGrpSpPr>
        <p:grpSpPr>
          <a:xfrm>
            <a:off x="0" y="0"/>
            <a:ext cx="155575" cy="6858000"/>
            <a:chOff x="0" y="0"/>
            <a:chExt cx="155575" cy="6052929"/>
          </a:xfrm>
        </p:grpSpPr>
        <p:sp>
          <p:nvSpPr>
            <p:cNvPr id="2" name="矩形 1"/>
            <p:cNvSpPr/>
            <p:nvPr>
              <p:custDataLst>
                <p:tags r:id="rId3"/>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4"/>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5"/>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6"/>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7"/>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8"/>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95425" y="2280285"/>
            <a:ext cx="6798945" cy="637540"/>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59765" y="2046605"/>
            <a:ext cx="1165860" cy="1049655"/>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59765" y="234124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1</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36420" y="2352040"/>
            <a:ext cx="6116955" cy="46037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Read and learn the words and expressions.</a:t>
            </a:r>
            <a:endParaRPr lang="en-US" altLang="zh-CN" sz="2400" b="1" dirty="0"/>
          </a:p>
        </p:txBody>
      </p:sp>
      <p:grpSp>
        <p:nvGrpSpPr>
          <p:cNvPr id="19" name="组合 1" descr="7b0a202020202274657874626f78223a20227b5c2263617465676f72795f69645c223a31303431372c5c2269645c223a32303334303634317d220a7d0a"/>
          <p:cNvGrpSpPr/>
          <p:nvPr/>
        </p:nvGrpSpPr>
        <p:grpSpPr>
          <a:xfrm>
            <a:off x="366395" y="1039509"/>
            <a:ext cx="3645535" cy="948676"/>
            <a:chOff x="11532" y="3629"/>
            <a:chExt cx="8441" cy="4649"/>
          </a:xfrm>
        </p:grpSpPr>
        <p:pic>
          <p:nvPicPr>
            <p:cNvPr id="24" name="图片 23" descr="资源 1"/>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1532" y="4578"/>
              <a:ext cx="8441" cy="3700"/>
            </a:xfrm>
            <a:prstGeom prst="rect">
              <a:avLst/>
            </a:prstGeom>
          </p:spPr>
        </p:pic>
        <p:sp>
          <p:nvSpPr>
            <p:cNvPr id="25" name="文本框 24"/>
            <p:cNvSpPr txBox="1"/>
            <p:nvPr/>
          </p:nvSpPr>
          <p:spPr>
            <a:xfrm>
              <a:off x="11532" y="3629"/>
              <a:ext cx="7554" cy="37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eaLnBrk="1">
                <a:lnSpc>
                  <a:spcPct val="150000"/>
                </a:lnSpc>
              </a:pPr>
              <a:r>
                <a:rPr lang="en-US" altLang="zh-CN" sz="3600" b="1" kern="1200">
                  <a:solidFill>
                    <a:srgbClr val="FFFFFF"/>
                  </a:solidFill>
                  <a:latin typeface="微软雅黑" panose="020B0503020204020204" charset="-122"/>
                  <a:ea typeface="微软雅黑" panose="020B0503020204020204" charset="-122"/>
                  <a:cs typeface="微软雅黑" panose="020B0503020204020204" charset="-122"/>
                  <a:sym typeface="Times New Roman" panose="02020603050405020304"/>
                </a:rPr>
                <a:t>Reading A</a:t>
              </a:r>
              <a:endParaRPr lang="en-US" altLang="zh-CN" sz="3600" kern="100">
                <a:latin typeface="微软雅黑" panose="020B0503020204020204" charset="-122"/>
                <a:ea typeface="微软雅黑" panose="020B0503020204020204" charset="-122"/>
                <a:cs typeface="微软雅黑" panose="020B0503020204020204" charset="-122"/>
                <a:sym typeface="Times New Roman" panose="02020603050405020304"/>
              </a:endParaRPr>
            </a:p>
            <a:p>
              <a:pPr marL="0" algn="ctr" eaLnBrk="1">
                <a:lnSpc>
                  <a:spcPct val="150000"/>
                </a:lnSpc>
              </a:pPr>
              <a:endParaRPr lang="en-US" altLang="zh-CN" sz="1200" kern="100">
                <a:latin typeface="Calibri" panose="020F0502020204030204"/>
                <a:ea typeface="宋体" panose="02010600030101010101" pitchFamily="2" charset="-122"/>
                <a:cs typeface="Times New Roman" panose="02020603050405020304"/>
                <a:sym typeface="Times New Roman" panose="02020603050405020304"/>
              </a:endParaRPr>
            </a:p>
          </p:txBody>
        </p:sp>
      </p:grpSp>
      <p:sp>
        <p:nvSpPr>
          <p:cNvPr id="135" name="文本框 134">
            <a:hlinkClick r:id="rId11" action="ppaction://hlinksldjump"/>
          </p:cNvPr>
          <p:cNvSpPr txBox="1"/>
          <p:nvPr/>
        </p:nvSpPr>
        <p:spPr>
          <a:xfrm>
            <a:off x="4129405" y="3643630"/>
            <a:ext cx="111315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enrich    </a:t>
            </a:r>
            <a:r>
              <a:rPr lang="zh-CN" altLang="en-US"/>
              <a:t> </a:t>
            </a:r>
            <a:endParaRPr lang="zh-CN" altLang="en-US"/>
          </a:p>
        </p:txBody>
      </p:sp>
      <p:sp>
        <p:nvSpPr>
          <p:cNvPr id="136" name="文本框 135">
            <a:hlinkClick r:id="rId12" action="ppaction://hlinksldjump"/>
          </p:cNvPr>
          <p:cNvSpPr txBox="1"/>
          <p:nvPr/>
        </p:nvSpPr>
        <p:spPr>
          <a:xfrm>
            <a:off x="5558790" y="3643630"/>
            <a:ext cx="132651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core  </a:t>
            </a:r>
            <a:endParaRPr lang="zh-CN" altLang="en-US" sz="2400" b="1"/>
          </a:p>
        </p:txBody>
      </p:sp>
      <p:sp>
        <p:nvSpPr>
          <p:cNvPr id="137" name="文本框 136">
            <a:hlinkClick r:id="rId13" action="ppaction://hlinksldjump"/>
          </p:cNvPr>
          <p:cNvSpPr txBox="1"/>
          <p:nvPr/>
        </p:nvSpPr>
        <p:spPr>
          <a:xfrm>
            <a:off x="7092315" y="3643630"/>
            <a:ext cx="1468120" cy="460375"/>
          </a:xfrm>
          <a:prstGeom prst="rect">
            <a:avLst/>
          </a:prstGeom>
          <a:gradFill>
            <a:gsLst>
              <a:gs pos="50000">
                <a:srgbClr val="E9DED3"/>
              </a:gs>
              <a:gs pos="0">
                <a:srgbClr val="F0E9E2"/>
              </a:gs>
              <a:gs pos="100000">
                <a:srgbClr val="E1D3C4"/>
              </a:gs>
            </a:gsLst>
            <a:lin scaled="1"/>
          </a:gradFill>
        </p:spPr>
        <p:txBody>
          <a:bodyPr wrap="square" rtlCol="0">
            <a:spAutoFit/>
          </a:bodyPr>
          <a:lstStyle/>
          <a:p>
            <a:r>
              <a:rPr lang="zh-CN" altLang="en-US" sz="2400" b="1"/>
              <a:t> peasant </a:t>
            </a:r>
            <a:endParaRPr lang="zh-CN" altLang="en-US" sz="2400" b="1"/>
          </a:p>
        </p:txBody>
      </p:sp>
      <p:sp>
        <p:nvSpPr>
          <p:cNvPr id="138" name="文本框 137">
            <a:hlinkClick r:id="rId14" action="ppaction://hlinksldjump"/>
          </p:cNvPr>
          <p:cNvSpPr txBox="1"/>
          <p:nvPr/>
        </p:nvSpPr>
        <p:spPr>
          <a:xfrm>
            <a:off x="2577465" y="4434205"/>
            <a:ext cx="1177925" cy="459740"/>
          </a:xfrm>
          <a:prstGeom prst="rect">
            <a:avLst/>
          </a:prstGeom>
          <a:gradFill>
            <a:gsLst>
              <a:gs pos="50000">
                <a:srgbClr val="E9DED3"/>
              </a:gs>
              <a:gs pos="0">
                <a:srgbClr val="F0E9E2"/>
              </a:gs>
              <a:gs pos="100000">
                <a:srgbClr val="E1D3C4"/>
              </a:gs>
            </a:gsLst>
            <a:lin scaled="1"/>
          </a:gradFill>
        </p:spPr>
        <p:txBody>
          <a:bodyPr wrap="square" rtlCol="0">
            <a:noAutofit/>
          </a:bodyPr>
          <a:lstStyle/>
          <a:p>
            <a:pPr algn="l"/>
            <a:r>
              <a:rPr lang="zh-CN" altLang="en-US" sz="2400" b="1"/>
              <a:t> deed </a:t>
            </a:r>
            <a:endParaRPr lang="zh-CN" altLang="en-US" sz="2400" b="1"/>
          </a:p>
        </p:txBody>
      </p:sp>
      <p:sp>
        <p:nvSpPr>
          <p:cNvPr id="139" name="文本框 138">
            <a:hlinkClick r:id="rId15" action="ppaction://hlinksldjump"/>
          </p:cNvPr>
          <p:cNvSpPr txBox="1"/>
          <p:nvPr/>
        </p:nvSpPr>
        <p:spPr>
          <a:xfrm>
            <a:off x="886460" y="4432935"/>
            <a:ext cx="1434465" cy="461010"/>
          </a:xfrm>
          <a:prstGeom prst="rect">
            <a:avLst/>
          </a:prstGeom>
          <a:gradFill>
            <a:gsLst>
              <a:gs pos="50000">
                <a:srgbClr val="E9DED3"/>
              </a:gs>
              <a:gs pos="0">
                <a:srgbClr val="F0E9E2"/>
              </a:gs>
              <a:gs pos="100000">
                <a:srgbClr val="E1D3C4"/>
              </a:gs>
            </a:gsLst>
            <a:lin scaled="1"/>
          </a:gradFill>
        </p:spPr>
        <p:txBody>
          <a:bodyPr wrap="square" rtlCol="0">
            <a:noAutofit/>
          </a:bodyPr>
          <a:lstStyle/>
          <a:p>
            <a:pPr algn="l"/>
            <a:r>
              <a:rPr lang="zh-CN" altLang="en-US" sz="2400" b="1"/>
              <a:t>  unif</a:t>
            </a:r>
            <a:r>
              <a:rPr lang="en-US" altLang="zh-CN" sz="2400" b="1"/>
              <a:t>y</a:t>
            </a:r>
            <a:r>
              <a:rPr lang="zh-CN" altLang="en-US" sz="2400" b="1"/>
              <a:t>  </a:t>
            </a:r>
            <a:r>
              <a:rPr lang="zh-CN" altLang="en-US" sz="2000" b="1"/>
              <a:t> </a:t>
            </a:r>
            <a:r>
              <a:rPr lang="zh-CN" altLang="en-US"/>
              <a:t> </a:t>
            </a:r>
            <a:endParaRPr lang="zh-CN" altLang="en-US"/>
          </a:p>
        </p:txBody>
      </p:sp>
      <p:sp>
        <p:nvSpPr>
          <p:cNvPr id="140" name="文本框 139">
            <a:hlinkClick r:id="rId16" action="ppaction://hlinksldjump"/>
          </p:cNvPr>
          <p:cNvSpPr txBox="1"/>
          <p:nvPr/>
        </p:nvSpPr>
        <p:spPr>
          <a:xfrm>
            <a:off x="6976110" y="4432935"/>
            <a:ext cx="158369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glorious </a:t>
            </a:r>
            <a:r>
              <a:rPr lang="zh-CN" altLang="en-US"/>
              <a:t>  </a:t>
            </a:r>
            <a:endParaRPr lang="zh-CN" altLang="en-US"/>
          </a:p>
        </p:txBody>
      </p:sp>
      <p:sp>
        <p:nvSpPr>
          <p:cNvPr id="141" name="文本框 140">
            <a:hlinkClick r:id="rId17" action="ppaction://hlinksldjump"/>
          </p:cNvPr>
          <p:cNvSpPr txBox="1"/>
          <p:nvPr/>
        </p:nvSpPr>
        <p:spPr>
          <a:xfrm>
            <a:off x="812165" y="5318125"/>
            <a:ext cx="210312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disseminate  </a:t>
            </a:r>
            <a:endParaRPr lang="zh-CN" altLang="en-US" sz="2400" b="1"/>
          </a:p>
        </p:txBody>
      </p:sp>
      <p:sp>
        <p:nvSpPr>
          <p:cNvPr id="142" name="文本框 141">
            <a:hlinkClick r:id="rId18" action="ppaction://hlinksldjump"/>
          </p:cNvPr>
          <p:cNvSpPr txBox="1"/>
          <p:nvPr/>
        </p:nvSpPr>
        <p:spPr>
          <a:xfrm>
            <a:off x="1423670" y="3606800"/>
            <a:ext cx="2331720" cy="497205"/>
          </a:xfrm>
          <a:prstGeom prst="rect">
            <a:avLst/>
          </a:prstGeom>
          <a:gradFill>
            <a:gsLst>
              <a:gs pos="50000">
                <a:srgbClr val="E9DED3"/>
              </a:gs>
              <a:gs pos="0">
                <a:srgbClr val="F0E9E2"/>
              </a:gs>
              <a:gs pos="100000">
                <a:srgbClr val="E1D3C4"/>
              </a:gs>
            </a:gsLst>
            <a:lin scaled="1"/>
          </a:gradFill>
        </p:spPr>
        <p:txBody>
          <a:bodyPr wrap="square" rtlCol="0">
            <a:spAutoFit/>
          </a:bodyPr>
          <a:lstStyle/>
          <a:p>
            <a:pPr indent="457200" algn="l" fontAlgn="auto">
              <a:lnSpc>
                <a:spcPct val="110000"/>
              </a:lnSpc>
            </a:pPr>
            <a:r>
              <a:rPr lang="zh-CN" altLang="en-US" sz="2400" b="1">
                <a:sym typeface="+mn-ea"/>
              </a:rPr>
              <a:t>constantly     </a:t>
            </a:r>
            <a:endParaRPr lang="zh-CN" altLang="en-US" sz="2000" b="1">
              <a:latin typeface="等线" panose="02010600030101010101" charset="-122"/>
              <a:ea typeface="等线" panose="02010600030101010101" charset="-122"/>
            </a:endParaRPr>
          </a:p>
        </p:txBody>
      </p:sp>
      <p:pic>
        <p:nvPicPr>
          <p:cNvPr id="143" name="图片 142" descr="32313538333630383b32313538333730363bb1cabcc7"/>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55575" y="5643245"/>
            <a:ext cx="1642110" cy="1322705"/>
          </a:xfrm>
          <a:prstGeom prst="rect">
            <a:avLst/>
          </a:prstGeom>
        </p:spPr>
      </p:pic>
      <p:sp>
        <p:nvSpPr>
          <p:cNvPr id="144" name="文本框 143">
            <a:hlinkClick r:id="rId21" action="ppaction://hlinksldjump"/>
          </p:cNvPr>
          <p:cNvSpPr txBox="1"/>
          <p:nvPr/>
        </p:nvSpPr>
        <p:spPr>
          <a:xfrm>
            <a:off x="302895" y="6103620"/>
            <a:ext cx="1347470" cy="460375"/>
          </a:xfrm>
          <a:prstGeom prst="rect">
            <a:avLst/>
          </a:prstGeom>
          <a:noFill/>
        </p:spPr>
        <p:txBody>
          <a:bodyPr wrap="square" rtlCol="0">
            <a:spAutoFit/>
          </a:bodyPr>
          <a:lstStyle/>
          <a:p>
            <a:r>
              <a:rPr lang="en-US" altLang="zh-CN" sz="2400" b="1"/>
              <a:t>Passage</a:t>
            </a:r>
            <a:endParaRPr lang="en-US" altLang="zh-CN" sz="2400" b="1"/>
          </a:p>
        </p:txBody>
      </p:sp>
      <p:pic>
        <p:nvPicPr>
          <p:cNvPr id="145" name="图片 144" descr="303b333635393338343bb6fabbfa">
            <a:hlinkClick r:id="rId22" action="ppaction://hlinkfile"/>
          </p:cNvPr>
          <p:cNvPicPr>
            <a:picLocks noChangeAspect="1"/>
          </p:cNvPicPr>
          <p:nvPr/>
        </p:nvPicPr>
        <p:blipFill>
          <a:blip r:embed="rId23"/>
          <a:stretch>
            <a:fillRect/>
          </a:stretch>
        </p:blipFill>
        <p:spPr>
          <a:xfrm>
            <a:off x="8559800" y="2249805"/>
            <a:ext cx="551815" cy="551815"/>
          </a:xfrm>
          <a:prstGeom prst="rect">
            <a:avLst/>
          </a:prstGeom>
        </p:spPr>
      </p:pic>
      <p:sp>
        <p:nvSpPr>
          <p:cNvPr id="26" name="矩形: 圆角 38"/>
          <p:cNvSpPr/>
          <p:nvPr>
            <p:custDataLst>
              <p:tags r:id="rId24"/>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25"/>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矩形: 圆角 18"/>
          <p:cNvSpPr/>
          <p:nvPr>
            <p:custDataLst>
              <p:tags r:id="rId26"/>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27"/>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28"/>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矩形: 圆角 21"/>
          <p:cNvSpPr/>
          <p:nvPr>
            <p:custDataLst>
              <p:tags r:id="rId29"/>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30"/>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p:cNvSpPr txBox="1"/>
          <p:nvPr>
            <p:custDataLst>
              <p:tags r:id="rId31"/>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52" name="文本框 51"/>
          <p:cNvSpPr txBox="1"/>
          <p:nvPr>
            <p:custDataLst>
              <p:tags r:id="rId32"/>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63" name="文本框 62"/>
          <p:cNvSpPr txBox="1"/>
          <p:nvPr>
            <p:custDataLst>
              <p:tags r:id="rId33"/>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34"/>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35"/>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36"/>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37"/>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a:t>
            </a:r>
            <a:r>
              <a:rPr kumimoji="0" lang="en-US" altLang="zh-CN" sz="2000" b="1" i="0" u="none" strike="noStrike" kern="1200" cap="none" spc="0" normalizeH="0" baseline="0" noProof="0">
                <a:solidFill>
                  <a:srgbClr val="000000"/>
                </a:solidFill>
                <a:latin typeface="Arial" panose="020B0604020202020204" pitchFamily="34" charset="0"/>
                <a:sym typeface="+mn-lt"/>
              </a:rPr>
              <a:t>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
        <p:nvSpPr>
          <p:cNvPr id="209" name="文本框 208">
            <a:hlinkClick r:id="rId38" action="ppaction://hlinksldjump"/>
          </p:cNvPr>
          <p:cNvSpPr txBox="1"/>
          <p:nvPr/>
        </p:nvSpPr>
        <p:spPr>
          <a:xfrm>
            <a:off x="8677275" y="3643630"/>
            <a:ext cx="1383665" cy="460375"/>
          </a:xfrm>
          <a:prstGeom prst="rect">
            <a:avLst/>
          </a:prstGeom>
          <a:gradFill>
            <a:gsLst>
              <a:gs pos="50000">
                <a:srgbClr val="E9DED3"/>
              </a:gs>
              <a:gs pos="0">
                <a:srgbClr val="F0E9E2"/>
              </a:gs>
              <a:gs pos="100000">
                <a:srgbClr val="E1D3C4"/>
              </a:gs>
            </a:gsLst>
            <a:lin scaled="1"/>
          </a:gradFill>
        </p:spPr>
        <p:txBody>
          <a:bodyPr wrap="square" rtlCol="0">
            <a:spAutoFit/>
          </a:bodyPr>
          <a:lstStyle/>
          <a:p>
            <a:r>
              <a:rPr lang="zh-CN" altLang="en-US" sz="2400" b="1"/>
              <a:t>orphan</a:t>
            </a:r>
            <a:endParaRPr lang="zh-CN" altLang="en-US" sz="2400" b="1"/>
          </a:p>
        </p:txBody>
      </p:sp>
      <p:sp>
        <p:nvSpPr>
          <p:cNvPr id="210" name="文本框 209">
            <a:hlinkClick r:id="rId16" action="ppaction://hlinksldjump"/>
          </p:cNvPr>
          <p:cNvSpPr txBox="1"/>
          <p:nvPr/>
        </p:nvSpPr>
        <p:spPr>
          <a:xfrm>
            <a:off x="4011930" y="4434205"/>
            <a:ext cx="104203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faith    </a:t>
            </a:r>
            <a:r>
              <a:rPr lang="zh-CN" altLang="en-US" sz="2000" b="1"/>
              <a:t> </a:t>
            </a:r>
            <a:r>
              <a:rPr lang="zh-CN" altLang="en-US"/>
              <a:t> </a:t>
            </a:r>
            <a:endParaRPr lang="zh-CN" altLang="en-US"/>
          </a:p>
        </p:txBody>
      </p:sp>
      <p:sp>
        <p:nvSpPr>
          <p:cNvPr id="211" name="文本框 210">
            <a:hlinkClick r:id="rId39" action="ppaction://hlinksldjump"/>
          </p:cNvPr>
          <p:cNvSpPr txBox="1"/>
          <p:nvPr/>
        </p:nvSpPr>
        <p:spPr>
          <a:xfrm>
            <a:off x="3119755" y="5318760"/>
            <a:ext cx="169418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patriotism    </a:t>
            </a:r>
            <a:endParaRPr lang="zh-CN" altLang="en-US" sz="2400" b="1"/>
          </a:p>
        </p:txBody>
      </p:sp>
      <p:sp>
        <p:nvSpPr>
          <p:cNvPr id="212" name="文本框 211">
            <a:hlinkClick r:id="rId40" action="ppaction://hlinksldjump"/>
          </p:cNvPr>
          <p:cNvSpPr txBox="1"/>
          <p:nvPr/>
        </p:nvSpPr>
        <p:spPr>
          <a:xfrm>
            <a:off x="5090160" y="5318125"/>
            <a:ext cx="162306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diligence   </a:t>
            </a:r>
            <a:endParaRPr lang="zh-CN" altLang="en-US" sz="2400" b="1"/>
          </a:p>
        </p:txBody>
      </p:sp>
      <p:sp>
        <p:nvSpPr>
          <p:cNvPr id="6" name="文本框 5">
            <a:hlinkClick r:id="rId16" action="ppaction://hlinksldjump"/>
          </p:cNvPr>
          <p:cNvSpPr txBox="1"/>
          <p:nvPr>
            <p:custDataLst>
              <p:tags r:id="rId41"/>
            </p:custDataLst>
          </p:nvPr>
        </p:nvSpPr>
        <p:spPr>
          <a:xfrm>
            <a:off x="5360670" y="4434205"/>
            <a:ext cx="146431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selfless</a:t>
            </a:r>
            <a:r>
              <a:rPr lang="en-US" altLang="zh-CN" sz="2400" b="1"/>
              <a:t>ly</a:t>
            </a:r>
            <a:r>
              <a:rPr lang="zh-CN" altLang="en-US" sz="2400" b="1"/>
              <a:t>     </a:t>
            </a:r>
            <a:r>
              <a:rPr lang="zh-CN" altLang="en-US" sz="2000" b="1"/>
              <a:t> </a:t>
            </a:r>
            <a:r>
              <a:rPr lang="zh-CN" altLang="en-US"/>
              <a:t> </a:t>
            </a:r>
            <a:endParaRPr lang="zh-CN" altLang="en-US"/>
          </a:p>
        </p:txBody>
      </p:sp>
      <p:sp>
        <p:nvSpPr>
          <p:cNvPr id="11" name="文本框 10">
            <a:hlinkClick r:id="rId16" action="ppaction://hlinksldjump"/>
          </p:cNvPr>
          <p:cNvSpPr txBox="1"/>
          <p:nvPr>
            <p:custDataLst>
              <p:tags r:id="rId42"/>
            </p:custDataLst>
          </p:nvPr>
        </p:nvSpPr>
        <p:spPr>
          <a:xfrm>
            <a:off x="8714105" y="4434205"/>
            <a:ext cx="120840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en-US" altLang="zh-CN" sz="2400" b="1"/>
              <a:t>limited</a:t>
            </a:r>
            <a:r>
              <a:rPr lang="zh-CN" altLang="en-US" sz="2400" b="1"/>
              <a:t> </a:t>
            </a:r>
            <a:r>
              <a:rPr lang="zh-CN" altLang="en-US"/>
              <a:t>  </a:t>
            </a:r>
            <a:endParaRPr lang="zh-CN" altLang="en-US"/>
          </a:p>
        </p:txBody>
      </p:sp>
      <p:sp>
        <p:nvSpPr>
          <p:cNvPr id="12" name="文本框 11">
            <a:hlinkClick r:id="rId40" action="ppaction://hlinksldjump"/>
          </p:cNvPr>
          <p:cNvSpPr txBox="1"/>
          <p:nvPr>
            <p:custDataLst>
              <p:tags r:id="rId43"/>
            </p:custDataLst>
          </p:nvPr>
        </p:nvSpPr>
        <p:spPr>
          <a:xfrm>
            <a:off x="6938645" y="5318760"/>
            <a:ext cx="162306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dutifully  </a:t>
            </a:r>
            <a:endParaRPr lang="zh-CN" altLang="en-US" sz="2400" b="1"/>
          </a:p>
        </p:txBody>
      </p:sp>
      <p:sp>
        <p:nvSpPr>
          <p:cNvPr id="13" name="文本框 12">
            <a:hlinkClick r:id="rId17" action="ppaction://hlinksldjump"/>
          </p:cNvPr>
          <p:cNvSpPr txBox="1"/>
          <p:nvPr/>
        </p:nvSpPr>
        <p:spPr>
          <a:xfrm>
            <a:off x="1730375" y="6103620"/>
            <a:ext cx="3630295" cy="460375"/>
          </a:xfrm>
          <a:prstGeom prst="rect">
            <a:avLst/>
          </a:prstGeom>
          <a:gradFill>
            <a:gsLst>
              <a:gs pos="50000">
                <a:srgbClr val="E9DED3"/>
              </a:gs>
              <a:gs pos="0">
                <a:srgbClr val="F0E9E2"/>
              </a:gs>
              <a:gs pos="100000">
                <a:srgbClr val="E1D3C4"/>
              </a:gs>
            </a:gsLst>
            <a:lin scaled="1"/>
          </a:gradFill>
        </p:spPr>
        <p:txBody>
          <a:bodyPr wrap="square" rtlCol="0">
            <a:spAutoFit/>
          </a:bodyPr>
          <a:p>
            <a:pPr algn="l"/>
            <a:r>
              <a:rPr lang="zh-CN" altLang="en-US" sz="2400" b="1"/>
              <a:t> </a:t>
            </a:r>
            <a:r>
              <a:rPr lang="zh-CN" altLang="en-US" sz="2000" b="1"/>
              <a:t>the People</a:t>
            </a:r>
            <a:r>
              <a:rPr lang="en-US" altLang="zh-CN" sz="2000" b="1"/>
              <a:t>’</a:t>
            </a:r>
            <a:r>
              <a:rPr lang="zh-CN" altLang="en-US" sz="2000" b="1"/>
              <a:t>s Liberation Army </a:t>
            </a:r>
            <a:endParaRPr lang="zh-CN" altLang="en-US" sz="2000" b="1"/>
          </a:p>
        </p:txBody>
      </p:sp>
      <p:sp>
        <p:nvSpPr>
          <p:cNvPr id="14" name="文本框 13">
            <a:hlinkClick r:id="rId17" action="ppaction://hlinksldjump"/>
          </p:cNvPr>
          <p:cNvSpPr txBox="1"/>
          <p:nvPr/>
        </p:nvSpPr>
        <p:spPr>
          <a:xfrm>
            <a:off x="5487670" y="6103620"/>
            <a:ext cx="3775710" cy="453390"/>
          </a:xfrm>
          <a:prstGeom prst="rect">
            <a:avLst/>
          </a:prstGeom>
          <a:gradFill>
            <a:gsLst>
              <a:gs pos="50000">
                <a:srgbClr val="E9DED3"/>
              </a:gs>
              <a:gs pos="0">
                <a:srgbClr val="F0E9E2"/>
              </a:gs>
              <a:gs pos="100000">
                <a:srgbClr val="E1D3C4"/>
              </a:gs>
            </a:gsLst>
            <a:lin scaled="1"/>
          </a:gradFill>
        </p:spPr>
        <p:txBody>
          <a:bodyPr wrap="square" rtlCol="0">
            <a:noAutofit/>
          </a:bodyPr>
          <a:lstStyle/>
          <a:p>
            <a:pPr algn="l"/>
            <a:r>
              <a:rPr lang="zh-CN" altLang="en-US" sz="2400" b="1"/>
              <a:t> </a:t>
            </a:r>
            <a:r>
              <a:rPr lang="zh-CN" altLang="en-US" sz="2000" b="1"/>
              <a:t>the Communist Party of China  </a:t>
            </a:r>
            <a:endParaRPr lang="zh-CN" altLang="en-US" sz="2000" b="1"/>
          </a:p>
        </p:txBody>
      </p:sp>
      <p:sp>
        <p:nvSpPr>
          <p:cNvPr id="15" name="文本框 14">
            <a:hlinkClick r:id="rId16" action="ppaction://hlinksldjump"/>
          </p:cNvPr>
          <p:cNvSpPr txBox="1"/>
          <p:nvPr>
            <p:custDataLst>
              <p:tags r:id="rId44"/>
            </p:custDataLst>
          </p:nvPr>
        </p:nvSpPr>
        <p:spPr>
          <a:xfrm>
            <a:off x="10061575" y="4434205"/>
            <a:ext cx="1090295" cy="460375"/>
          </a:xfrm>
          <a:prstGeom prst="rect">
            <a:avLst/>
          </a:prstGeom>
          <a:gradFill>
            <a:gsLst>
              <a:gs pos="50000">
                <a:srgbClr val="E9DED3"/>
              </a:gs>
              <a:gs pos="0">
                <a:srgbClr val="F0E9E2"/>
              </a:gs>
              <a:gs pos="100000">
                <a:srgbClr val="E1D3C4"/>
              </a:gs>
            </a:gsLst>
            <a:lin scaled="1"/>
          </a:gradFill>
        </p:spPr>
        <p:txBody>
          <a:bodyPr wrap="square" rtlCol="0">
            <a:spAutoFit/>
          </a:bodyPr>
          <a:p>
            <a:pPr algn="l"/>
            <a:r>
              <a:rPr lang="zh-CN" altLang="en-US" sz="2400" b="1"/>
              <a:t> foster </a:t>
            </a:r>
            <a:r>
              <a:rPr lang="zh-CN" altLang="en-US"/>
              <a:t>  </a:t>
            </a:r>
            <a:endParaRPr lang="zh-CN" altLang="en-US"/>
          </a:p>
        </p:txBody>
      </p:sp>
    </p:spTree>
    <p:custDataLst>
      <p:tags r:id="rId45"/>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35"/>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36"/>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37"/>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139"/>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40"/>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141"/>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childTnLst>
                                    <p:set>
                                      <p:cBhvr>
                                        <p:cTn id="30" dur="1" fill="hold">
                                          <p:stCondLst>
                                            <p:cond delay="0"/>
                                          </p:stCondLst>
                                        </p:cTn>
                                        <p:tgtEl>
                                          <p:spTgt spid="209"/>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childTnLst>
                                    <p:set>
                                      <p:cBhvr>
                                        <p:cTn id="33" dur="1" fill="hold">
                                          <p:stCondLst>
                                            <p:cond delay="0"/>
                                          </p:stCondLst>
                                        </p:cTn>
                                        <p:tgtEl>
                                          <p:spTgt spid="210"/>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childTnLst>
                                    <p:set>
                                      <p:cBhvr>
                                        <p:cTn id="36" dur="1" fill="hold">
                                          <p:stCondLst>
                                            <p:cond delay="0"/>
                                          </p:stCondLst>
                                        </p:cTn>
                                        <p:tgtEl>
                                          <p:spTgt spid="211"/>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grpId="0" nodeType="afterEffect">
                                  <p:stCondLst>
                                    <p:cond delay="0"/>
                                  </p:stCondLst>
                                  <p:childTnLst>
                                    <p:set>
                                      <p:cBhvr>
                                        <p:cTn id="39" dur="1" fill="hold">
                                          <p:stCondLst>
                                            <p:cond delay="0"/>
                                          </p:stCondLst>
                                        </p:cTn>
                                        <p:tgtEl>
                                          <p:spTgt spid="212"/>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par>
                          <p:cTn id="46" fill="hold">
                            <p:stCondLst>
                              <p:cond delay="0"/>
                            </p:stCondLst>
                            <p:childTnLst>
                              <p:par>
                                <p:cTn id="47" presetID="1"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par>
                          <p:cTn id="49" fill="hold">
                            <p:stCondLst>
                              <p:cond delay="0"/>
                            </p:stCondLst>
                            <p:childTnLst>
                              <p:par>
                                <p:cTn id="50" presetID="1"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par>
                          <p:cTn id="52" fill="hold">
                            <p:stCondLst>
                              <p:cond delay="0"/>
                            </p:stCondLst>
                            <p:childTnLst>
                              <p:par>
                                <p:cTn id="53" presetID="1"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par>
                          <p:cTn id="55" fill="hold">
                            <p:stCondLst>
                              <p:cond delay="0"/>
                            </p:stCondLst>
                            <p:childTnLst>
                              <p:par>
                                <p:cTn id="56" presetID="1"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bldLvl="0" animBg="1"/>
      <p:bldP spid="135" grpId="1" animBg="1"/>
      <p:bldP spid="136" grpId="0" bldLvl="0" animBg="1"/>
      <p:bldP spid="136" grpId="1" animBg="1"/>
      <p:bldP spid="137" grpId="0" bldLvl="0" animBg="1"/>
      <p:bldP spid="137" grpId="1" animBg="1"/>
      <p:bldP spid="138" grpId="0" bldLvl="0" animBg="1"/>
      <p:bldP spid="138" grpId="1" animBg="1"/>
      <p:bldP spid="139" grpId="0" bldLvl="0" animBg="1"/>
      <p:bldP spid="139" grpId="1" animBg="1"/>
      <p:bldP spid="140" grpId="0" bldLvl="0" animBg="1"/>
      <p:bldP spid="140" grpId="1" animBg="1"/>
      <p:bldP spid="141" grpId="0" bldLvl="0" animBg="1"/>
      <p:bldP spid="141" grpId="1" animBg="1"/>
      <p:bldP spid="142" grpId="0" bldLvl="0" animBg="1"/>
      <p:bldP spid="142" grpId="1" animBg="1"/>
      <p:bldP spid="209" grpId="0" bldLvl="0" animBg="1"/>
      <p:bldP spid="209" grpId="1" animBg="1"/>
      <p:bldP spid="210" grpId="0" bldLvl="0" animBg="1"/>
      <p:bldP spid="210" grpId="1" animBg="1"/>
      <p:bldP spid="211" grpId="0" bldLvl="0" animBg="1"/>
      <p:bldP spid="211" grpId="1" animBg="1"/>
      <p:bldP spid="212" grpId="0" bldLvl="0" animBg="1"/>
      <p:bldP spid="212" grpId="1" animBg="1"/>
      <p:bldP spid="6" grpId="0" bldLvl="0" animBg="1"/>
      <p:bldP spid="6" grpId="1" animBg="1"/>
      <p:bldP spid="11" grpId="0" bldLvl="0" animBg="1"/>
      <p:bldP spid="11" grpId="1" animBg="1"/>
      <p:bldP spid="12" grpId="0" bldLvl="0" animBg="1"/>
      <p:bldP spid="12" grpId="1" animBg="1"/>
      <p:bldP spid="13" grpId="0" bldLvl="0" animBg="1"/>
      <p:bldP spid="13" grpId="1" animBg="1"/>
      <p:bldP spid="14" grpId="0" bldLvl="0" animBg="1"/>
      <p:bldP spid="14" grpId="1" animBg="1"/>
      <p:bldP spid="15" grpId="0" bldLvl="0" animBg="1"/>
      <p:bldP spid="15"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41478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constantly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None/>
            </a:pPr>
            <a:r>
              <a:rPr lang="en-US" altLang="zh-CN" b="1" dirty="0" smtClean="0">
                <a:solidFill>
                  <a:srgbClr val="002060"/>
                </a:solidFill>
                <a:cs typeface="宋体" panose="02010600030101010101" pitchFamily="2" charset="-122"/>
              </a:rPr>
              <a:t> </a:t>
            </a:r>
            <a:endParaRPr lang="en-US" altLang="zh-CN" b="1" dirty="0" smtClean="0">
              <a:solidFill>
                <a:srgbClr val="002060"/>
              </a:solidFill>
              <a:cs typeface="宋体" panose="02010600030101010101" pitchFamily="2" charset="-122"/>
            </a:endParaRPr>
          </a:p>
          <a:p>
            <a:pPr algn="l" fontAlgn="base">
              <a:lnSpc>
                <a:spcPct val="100000"/>
              </a:lnSpc>
              <a:spcBef>
                <a:spcPts val="0"/>
              </a:spcBef>
              <a:buClrTx/>
              <a:buSzTx/>
              <a:buNone/>
            </a:pPr>
            <a:r>
              <a:rPr lang="en-US" altLang="zh-CN" sz="2000" i="1" dirty="0">
                <a:latin typeface="微软雅黑" panose="020B0503020204020204" charset="-122"/>
                <a:ea typeface="微软雅黑" panose="020B0503020204020204" charset="-122"/>
                <a:cs typeface="微软雅黑" panose="020B0503020204020204" charset="-122"/>
              </a:rPr>
              <a:t>adv.</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黑体" panose="02010609060101010101" charset="-122"/>
                <a:ea typeface="黑体" panose="02010609060101010101" charset="-122"/>
                <a:cs typeface="微软雅黑" panose="020B0503020204020204" charset="-122"/>
              </a:rPr>
              <a:t>总是，经常地，不断地</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6885305" y="2581910"/>
            <a:ext cx="3053080" cy="187642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The direction of the wind is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constantly</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changing.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风的方向在不断地变。</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a:t>
            </a:r>
            <a:r>
              <a:rPr kumimoji="0" lang="en-US" altLang="zh-CN" sz="2000" b="1" i="0" u="none" strike="noStrike" kern="1200" cap="none" spc="0" normalizeH="0" baseline="0" noProof="0">
                <a:solidFill>
                  <a:srgbClr val="000000"/>
                </a:solidFill>
                <a:latin typeface="Arial" panose="020B0604020202020204" pitchFamily="34" charset="0"/>
                <a:sym typeface="+mn-lt"/>
              </a:rPr>
              <a:t>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 enrich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None/>
            </a:pPr>
            <a:r>
              <a:rPr lang="en-US" altLang="zh-CN" b="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v.</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黑体" panose="02010609060101010101" charset="-122"/>
                <a:ea typeface="黑体" panose="02010609060101010101" charset="-122"/>
                <a:cs typeface="微软雅黑" panose="020B0503020204020204" charset="-122"/>
              </a:rPr>
              <a:t>使充实，使丰富；使富裕，使富有</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581910"/>
            <a:ext cx="3187065" cy="255333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While improving material well-being, we should also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enrich</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our spiritual life.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我们在改善物质生活的同时，也要充实精神生活。</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a:t>
            </a:r>
            <a:r>
              <a:rPr kumimoji="0" lang="en-US" altLang="zh-CN" sz="2000" b="1" i="0" u="none" strike="noStrike" kern="1200" cap="none" spc="0" normalizeH="0" baseline="0" noProof="0">
                <a:solidFill>
                  <a:srgbClr val="000000"/>
                </a:solidFill>
                <a:latin typeface="Arial" panose="020B0604020202020204" pitchFamily="34" charset="0"/>
                <a:sym typeface="+mn-lt"/>
              </a:rPr>
              <a:t>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core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smtClean="0">
              <a:solidFill>
                <a:srgbClr val="002060"/>
              </a:solidFill>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r>
              <a:rPr lang="en-US" altLang="zh-CN" b="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n. </a:t>
            </a:r>
            <a:r>
              <a:rPr lang="en-US" altLang="zh-CN" sz="2000" dirty="0">
                <a:latin typeface="黑体" panose="02010609060101010101" charset="-122"/>
                <a:ea typeface="黑体" panose="02010609060101010101" charset="-122"/>
                <a:cs typeface="微软雅黑" panose="020B0503020204020204" charset="-122"/>
              </a:rPr>
              <a:t>果核；中心部分；核心，要点</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92315" y="2515870"/>
            <a:ext cx="2827655" cy="218376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We need to concentrate on our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core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business.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我们需要集中在核心业务上。</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829945"/>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4" name="五边形 23"/>
          <p:cNvSpPr/>
          <p:nvPr/>
        </p:nvSpPr>
        <p:spPr>
          <a:xfrm>
            <a:off x="457200" y="1345565"/>
            <a:ext cx="4956175" cy="659765"/>
          </a:xfrm>
          <a:prstGeom prst="homePlate">
            <a:avLst/>
          </a:prstGeom>
          <a:gradFill>
            <a:gsLst>
              <a:gs pos="100000">
                <a:srgbClr val="B5D5B7"/>
              </a:gs>
              <a:gs pos="0">
                <a:srgbClr val="C5EDCD"/>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38"/>
          <p:cNvSpPr/>
          <p:nvPr>
            <p:custDataLst>
              <p:tags r:id="rId1"/>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5" name="组合 4"/>
          <p:cNvGrpSpPr/>
          <p:nvPr/>
        </p:nvGrpSpPr>
        <p:grpSpPr>
          <a:xfrm>
            <a:off x="0" y="0"/>
            <a:ext cx="155575" cy="6858000"/>
            <a:chOff x="0" y="0"/>
            <a:chExt cx="155575" cy="6052929"/>
          </a:xfrm>
        </p:grpSpPr>
        <p:sp>
          <p:nvSpPr>
            <p:cNvPr id="2" name="矩形 1"/>
            <p:cNvSpPr/>
            <p:nvPr>
              <p:custDataLst>
                <p:tags r:id="rId2"/>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3"/>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4"/>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5"/>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7"/>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51" name="矩形: 圆角 21"/>
          <p:cNvSpPr/>
          <p:nvPr>
            <p:custDataLst>
              <p:tags r:id="rId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6" name="矩形: 圆角 18"/>
          <p:cNvSpPr/>
          <p:nvPr>
            <p:custDataLst>
              <p:tags r:id="rId9"/>
            </p:custDataLst>
          </p:nvPr>
        </p:nvSpPr>
        <p:spPr>
          <a:xfrm>
            <a:off x="248920" y="-10160"/>
            <a:ext cx="1588135" cy="1189990"/>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6"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1" name="矩形: 圆角 14"/>
          <p:cNvSpPr/>
          <p:nvPr>
            <p:custDataLst>
              <p:tags r:id="rId11"/>
            </p:custDataLst>
          </p:nvPr>
        </p:nvSpPr>
        <p:spPr>
          <a:xfrm rot="5400000">
            <a:off x="2270760" y="-387350"/>
            <a:ext cx="817880"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2" name="矩形 71"/>
          <p:cNvSpPr/>
          <p:nvPr>
            <p:custDataLst>
              <p:tags r:id="rId12"/>
            </p:custDataLst>
          </p:nvPr>
        </p:nvSpPr>
        <p:spPr>
          <a:xfrm>
            <a:off x="166370" y="147320"/>
            <a:ext cx="1753235" cy="830997"/>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400" b="1" i="0" u="none" strike="noStrike" kern="1200" cap="none" spc="0" normalizeH="0" baseline="0" dirty="0" smtClean="0">
                <a:solidFill>
                  <a:schemeClr val="tx1"/>
                </a:solidFill>
                <a:latin typeface="Arial" panose="020B0604020202020204" pitchFamily="34" charset="0"/>
                <a:cs typeface="Arial" panose="020B0604020202020204" pitchFamily="34" charset="0"/>
                <a:sym typeface="+mn-lt"/>
              </a:rPr>
              <a:t>Warming Up</a:t>
            </a:r>
            <a:endParaRPr kumimoji="0" lang="en-US" altLang="zh-CN" sz="2400" b="1" i="0" u="none" strike="noStrike" kern="1200" cap="none" spc="0" normalizeH="0" baseline="0" dirty="0">
              <a:solidFill>
                <a:schemeClr val="tx1"/>
              </a:solidFill>
              <a:latin typeface="Arial" panose="020B0604020202020204" pitchFamily="34" charset="0"/>
              <a:cs typeface="Arial" panose="020B0604020202020204" pitchFamily="34" charset="0"/>
              <a:sym typeface="+mn-lt"/>
            </a:endParaRPr>
          </a:p>
        </p:txBody>
      </p:sp>
      <p:sp>
        <p:nvSpPr>
          <p:cNvPr id="6" name="矩形: 圆角 21"/>
          <p:cNvSpPr/>
          <p:nvPr>
            <p:custDataLst>
              <p:tags r:id="rId13"/>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圆角 21"/>
          <p:cNvSpPr/>
          <p:nvPr>
            <p:custDataLst>
              <p:tags r:id="rId14"/>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 name="文本框 11"/>
          <p:cNvSpPr txBox="1"/>
          <p:nvPr>
            <p:custDataLst>
              <p:tags r:id="rId15"/>
            </p:custDataLst>
          </p:nvPr>
        </p:nvSpPr>
        <p:spPr>
          <a:xfrm>
            <a:off x="1837055" y="55880"/>
            <a:ext cx="168465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14" name="文本框 13"/>
          <p:cNvSpPr txBox="1"/>
          <p:nvPr>
            <p:custDataLst>
              <p:tags r:id="rId16"/>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15" name="文本框 14"/>
          <p:cNvSpPr txBox="1"/>
          <p:nvPr>
            <p:custDataLst>
              <p:tags r:id="rId17"/>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16" name="文本框 15"/>
          <p:cNvSpPr txBox="1"/>
          <p:nvPr>
            <p:custDataLst>
              <p:tags r:id="rId18"/>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17" name="文本框 16"/>
          <p:cNvSpPr txBox="1"/>
          <p:nvPr>
            <p:custDataLst>
              <p:tags r:id="rId19"/>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18" name="文本框 17"/>
          <p:cNvSpPr txBox="1"/>
          <p:nvPr>
            <p:custDataLst>
              <p:tags r:id="rId20"/>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20" name="文本框 19"/>
          <p:cNvSpPr txBox="1"/>
          <p:nvPr>
            <p:custDataLst>
              <p:tags r:id="rId21"/>
            </p:custDataLst>
          </p:nvPr>
        </p:nvSpPr>
        <p:spPr>
          <a:xfrm>
            <a:off x="457200" y="1383665"/>
            <a:ext cx="4481195" cy="583565"/>
          </a:xfrm>
          <a:prstGeom prst="rect">
            <a:avLst/>
          </a:prstGeom>
          <a:noFill/>
          <a:extLst>
            <a:ext uri="{909E8E84-426E-40DD-AFC4-6F175D3DCCD1}">
              <a14:hiddenFill xmlns:a14="http://schemas.microsoft.com/office/drawing/2010/main">
                <a:solidFill>
                  <a:schemeClr val="accent2">
                    <a:lumMod val="60000"/>
                    <a:lumOff val="40000"/>
                  </a:schemeClr>
                </a:solidFill>
              </a14:hiddenFill>
            </a:ext>
          </a:extLst>
        </p:spPr>
        <p:txBody>
          <a:bodyPr wrap="none" rtlCol="0" anchor="t">
            <a:spAutoFit/>
          </a:bodyPr>
          <a:lstStyle/>
          <a:p>
            <a:pPr fontAlgn="base">
              <a:defRPr/>
            </a:pPr>
            <a:r>
              <a:rPr lang="en-US" altLang="zh-CN" sz="3200" b="1" dirty="0">
                <a:solidFill>
                  <a:srgbClr val="000000"/>
                </a:solidFill>
                <a:effectLst>
                  <a:outerShdw blurRad="38100" dist="19050" dir="2700000" algn="tl" rotWithShape="0">
                    <a:srgbClr val="000000">
                      <a:alpha val="40000"/>
                    </a:srgbClr>
                  </a:outerShdw>
                </a:effectLst>
                <a:latin typeface="Times New Roman" panose="02020603050405020304" pitchFamily="18" charset="0"/>
                <a:ea typeface="隶书" panose="02010509060101010101" pitchFamily="49" charset="-122"/>
                <a:cs typeface="Times New Roman" panose="02020603050405020304" pitchFamily="18" charset="0"/>
                <a:sym typeface="宋体" panose="02010600030101010101" pitchFamily="2" charset="-122"/>
              </a:rPr>
              <a:t>Task 1: </a:t>
            </a:r>
            <a:r>
              <a:rPr lang="en-US" altLang="zh-CN" sz="3200" b="1" dirty="0" smtClean="0">
                <a:solidFill>
                  <a:srgbClr val="000000"/>
                </a:solidFill>
                <a:effectLst>
                  <a:outerShdw blurRad="38100" dist="19050" dir="2700000" algn="tl" rotWithShape="0">
                    <a:srgbClr val="000000">
                      <a:alpha val="40000"/>
                    </a:srgbClr>
                  </a:outerShdw>
                </a:effectLst>
                <a:latin typeface="Times New Roman" panose="02020603050405020304" pitchFamily="18" charset="0"/>
                <a:ea typeface="隶书" panose="02010509060101010101" pitchFamily="49" charset="-122"/>
                <a:cs typeface="Times New Roman" panose="02020603050405020304" pitchFamily="18" charset="0"/>
                <a:sym typeface="宋体" panose="02010600030101010101" pitchFamily="2" charset="-122"/>
              </a:rPr>
              <a:t>  Discuss in Pairs </a:t>
            </a:r>
            <a:endParaRPr lang="en-US" altLang="zh-CN" sz="3200" b="1" dirty="0" smtClean="0">
              <a:solidFill>
                <a:srgbClr val="000000"/>
              </a:solidFill>
              <a:effectLst>
                <a:outerShdw blurRad="38100" dist="19050" dir="2700000" algn="tl" rotWithShape="0">
                  <a:srgbClr val="000000">
                    <a:alpha val="40000"/>
                  </a:srgbClr>
                </a:outerShdw>
              </a:effectLst>
              <a:latin typeface="Times New Roman" panose="02020603050405020304" pitchFamily="18" charset="0"/>
              <a:ea typeface="隶书" panose="02010509060101010101" pitchFamily="49" charset="-122"/>
              <a:cs typeface="Times New Roman" panose="02020603050405020304" pitchFamily="18" charset="0"/>
              <a:sym typeface="宋体" panose="02010600030101010101" pitchFamily="2" charset="-122"/>
            </a:endParaRPr>
          </a:p>
        </p:txBody>
      </p:sp>
      <p:sp>
        <p:nvSpPr>
          <p:cNvPr id="100" name="文本框 99"/>
          <p:cNvSpPr txBox="1"/>
          <p:nvPr/>
        </p:nvSpPr>
        <p:spPr>
          <a:xfrm>
            <a:off x="456565" y="2005330"/>
            <a:ext cx="11432540" cy="829945"/>
          </a:xfrm>
          <a:prstGeom prst="rect">
            <a:avLst/>
          </a:prstGeom>
          <a:noFill/>
          <a:ln w="9525">
            <a:noFill/>
          </a:ln>
        </p:spPr>
        <p:txBody>
          <a:bodyPr wrap="square">
            <a:spAutoFit/>
          </a:bodyPr>
          <a:lstStyle/>
          <a:p>
            <a:pPr indent="0">
              <a:lnSpc>
                <a:spcPct val="120000"/>
              </a:lnSpc>
            </a:pPr>
            <a:r>
              <a:rPr lang="en-US" sz="2000" b="1" dirty="0">
                <a:latin typeface="Times New Roman" panose="02020603050405020304" pitchFamily="18" charset="0"/>
                <a:ea typeface="宋体" panose="02010600030101010101" pitchFamily="2" charset="-122"/>
              </a:rPr>
              <a:t>Have you seen the following pictures before? Which one impressed you most? Match the phrases and sentences with the pictures, and then try to tell the </a:t>
            </a:r>
            <a:r>
              <a:rPr lang="en-US" sz="2000" b="1" dirty="0" smtClean="0">
                <a:latin typeface="Times New Roman" panose="02020603050405020304" pitchFamily="18" charset="0"/>
                <a:ea typeface="宋体" panose="02010600030101010101" pitchFamily="2" charset="-122"/>
              </a:rPr>
              <a:t>stories </a:t>
            </a:r>
            <a:r>
              <a:rPr lang="en-US" altLang="zh-CN" sz="2000" b="1" dirty="0" smtClean="0">
                <a:latin typeface="Times New Roman" panose="02020603050405020304" pitchFamily="18" charset="0"/>
                <a:ea typeface="宋体" panose="02010600030101010101" pitchFamily="2" charset="-122"/>
              </a:rPr>
              <a:t>behind the photo</a:t>
            </a:r>
            <a:r>
              <a:rPr lang="en-US" sz="2000" b="1" dirty="0" smtClean="0">
                <a:latin typeface="Times New Roman" panose="02020603050405020304" pitchFamily="18" charset="0"/>
                <a:ea typeface="宋体" panose="02010600030101010101" pitchFamily="2" charset="-122"/>
              </a:rPr>
              <a:t>.</a:t>
            </a:r>
            <a:endParaRPr lang="en-US" sz="2000" b="1" dirty="0">
              <a:latin typeface="Times New Roman" panose="02020603050405020304" pitchFamily="18" charset="0"/>
              <a:ea typeface="宋体" panose="02010600030101010101" pitchFamily="2" charset="-122"/>
            </a:endParaRPr>
          </a:p>
        </p:txBody>
      </p:sp>
      <p:sp>
        <p:nvSpPr>
          <p:cNvPr id="40" name="文本框 39"/>
          <p:cNvSpPr txBox="1"/>
          <p:nvPr/>
        </p:nvSpPr>
        <p:spPr>
          <a:xfrm>
            <a:off x="1092835" y="4864100"/>
            <a:ext cx="1943100" cy="398780"/>
          </a:xfrm>
          <a:prstGeom prst="rect">
            <a:avLst/>
          </a:prstGeom>
          <a:noFill/>
          <a:ln w="9525">
            <a:noFill/>
          </a:ln>
        </p:spPr>
        <p:txBody>
          <a:bodyPr wrap="square">
            <a:spAutoFit/>
          </a:bodyPr>
          <a:lstStyle/>
          <a:p>
            <a:pPr indent="0" algn="ctr"/>
            <a:r>
              <a:rPr lang="en-US" sz="2000" b="1" dirty="0">
                <a:latin typeface="Times New Roman" panose="02020603050405020304" pitchFamily="18" charset="0"/>
                <a:ea typeface="宋体" panose="02010600030101010101" pitchFamily="2" charset="-122"/>
              </a:rPr>
              <a:t>(1) </a:t>
            </a:r>
            <a:r>
              <a:rPr lang="en-US" sz="2000" b="1" u="sng" dirty="0">
                <a:latin typeface="Times New Roman" panose="02020603050405020304" pitchFamily="18" charset="0"/>
                <a:ea typeface="宋体" panose="02010600030101010101" pitchFamily="2" charset="-122"/>
              </a:rPr>
              <a:t>  B  </a:t>
            </a:r>
            <a:r>
              <a:rPr lang="en-US" sz="2000" b="1" u="sng" dirty="0">
                <a:latin typeface="Calibri" panose="020F0502020204030204" charset="0"/>
                <a:ea typeface="宋体" panose="02010600030101010101" pitchFamily="2" charset="-122"/>
              </a:rPr>
              <a:t>②</a:t>
            </a:r>
            <a:r>
              <a:rPr lang="en-US" sz="2000" b="1" u="sng" dirty="0">
                <a:latin typeface="Times New Roman" panose="02020603050405020304" pitchFamily="18" charset="0"/>
                <a:ea typeface="宋体" panose="02010600030101010101" pitchFamily="2" charset="-122"/>
              </a:rPr>
              <a:t>   </a:t>
            </a:r>
            <a:endParaRPr lang="en-US" altLang="en-US" sz="2000" b="1" u="sng" dirty="0">
              <a:latin typeface="Times New Roman" panose="02020603050405020304" pitchFamily="18" charset="0"/>
              <a:ea typeface="宋体" panose="02010600030101010101" pitchFamily="2" charset="-122"/>
            </a:endParaRPr>
          </a:p>
        </p:txBody>
      </p:sp>
      <p:sp>
        <p:nvSpPr>
          <p:cNvPr id="217" name="圆角矩形 217"/>
          <p:cNvSpPr/>
          <p:nvPr/>
        </p:nvSpPr>
        <p:spPr>
          <a:xfrm>
            <a:off x="631190" y="5320665"/>
            <a:ext cx="5289550" cy="462915"/>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just"/>
            <a:r>
              <a:rPr lang="en-US" altLang="zh-CN" sz="2400" b="1" kern="100" dirty="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A. hero commander of </a:t>
            </a:r>
            <a:r>
              <a:rPr lang="en-US" altLang="zh-CN" sz="2400" b="1" kern="100" dirty="0" smtClean="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a garrison</a:t>
            </a:r>
            <a:r>
              <a:rPr lang="en-US" altLang="zh-CN" sz="2000" b="1" kern="100" dirty="0" smtClean="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000" kern="100" dirty="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18" name="圆角矩形 218"/>
          <p:cNvSpPr/>
          <p:nvPr/>
        </p:nvSpPr>
        <p:spPr>
          <a:xfrm>
            <a:off x="7023100" y="5320030"/>
            <a:ext cx="4026535" cy="452120"/>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just"/>
            <a:r>
              <a:rPr lang="en-US" altLang="zh-CN" sz="2400" b="1" kern="100" dirty="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B. r</a:t>
            </a:r>
            <a:r>
              <a:rPr lang="en-US" altLang="zh-CN" sz="2400" b="1" kern="100" dirty="0" smtClean="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ole </a:t>
            </a:r>
            <a:r>
              <a:rPr lang="en-US" altLang="zh-CN" sz="2400" b="1" kern="100" dirty="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m</a:t>
            </a:r>
            <a:r>
              <a:rPr lang="en-US" altLang="zh-CN" sz="2400" b="1" kern="100" dirty="0" smtClean="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odel </a:t>
            </a:r>
            <a:r>
              <a:rPr lang="en-US" altLang="zh-CN" sz="2400" b="1" kern="100" dirty="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of the </a:t>
            </a:r>
            <a:r>
              <a:rPr lang="en-US" altLang="zh-CN" sz="2400" b="1" kern="100" dirty="0" smtClean="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times</a:t>
            </a:r>
            <a:endParaRPr lang="en-US" altLang="zh-CN" sz="2400" b="1" kern="100" dirty="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219" name="圆角矩形 219"/>
          <p:cNvSpPr/>
          <p:nvPr/>
        </p:nvSpPr>
        <p:spPr>
          <a:xfrm>
            <a:off x="630555" y="6104255"/>
            <a:ext cx="5290185" cy="457200"/>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just"/>
            <a:r>
              <a:rPr lang="en-US" altLang="zh-CN" sz="2400" b="1" kern="100" dirty="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C. the most beautiful sleeping posture</a:t>
            </a:r>
            <a:r>
              <a:rPr lang="en-US" altLang="zh-CN" sz="2000" b="1" kern="100" dirty="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2000" b="1" kern="100" dirty="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220" name="圆角矩形 220"/>
          <p:cNvSpPr/>
          <p:nvPr/>
        </p:nvSpPr>
        <p:spPr>
          <a:xfrm>
            <a:off x="7023100" y="6104255"/>
            <a:ext cx="4907280" cy="508000"/>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356870" indent="-356870" algn="l"/>
            <a:r>
              <a:rPr lang="en-US" altLang="zh-CN" sz="2400" b="1" kern="100" dirty="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rPr>
              <a:t>D.  a model worker who likes a nail</a:t>
            </a:r>
            <a:endParaRPr lang="en-US" altLang="zh-CN" sz="2400" b="1" kern="100" dirty="0">
              <a:solidFill>
                <a:schemeClr val="tx1"/>
              </a:solidFill>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41" name="文本框 40"/>
          <p:cNvSpPr txBox="1"/>
          <p:nvPr/>
        </p:nvSpPr>
        <p:spPr>
          <a:xfrm>
            <a:off x="3985895" y="4864100"/>
            <a:ext cx="1290955" cy="398780"/>
          </a:xfrm>
          <a:prstGeom prst="rect">
            <a:avLst/>
          </a:prstGeom>
          <a:noFill/>
          <a:ln w="9525">
            <a:noFill/>
          </a:ln>
        </p:spPr>
        <p:txBody>
          <a:bodyPr wrap="square">
            <a:spAutoFit/>
          </a:bodyPr>
          <a:lstStyle/>
          <a:p>
            <a:pPr indent="0" algn="ctr"/>
            <a:r>
              <a:rPr lang="en-US" sz="2000" b="1" dirty="0">
                <a:latin typeface="Times New Roman" panose="02020603050405020304" pitchFamily="18" charset="0"/>
                <a:ea typeface="宋体" panose="02010600030101010101" pitchFamily="2" charset="-122"/>
              </a:rPr>
              <a:t>(2) </a:t>
            </a:r>
            <a:r>
              <a:rPr lang="en-US" sz="2000" b="1" u="sng" dirty="0">
                <a:latin typeface="Times New Roman" panose="02020603050405020304" pitchFamily="18" charset="0"/>
                <a:ea typeface="宋体" panose="02010600030101010101" pitchFamily="2" charset="-122"/>
              </a:rPr>
              <a:t> C </a:t>
            </a:r>
            <a:r>
              <a:rPr lang="en-US" sz="2000" b="1" u="sng" dirty="0">
                <a:latin typeface="Calibri" panose="020F0502020204030204" charset="0"/>
                <a:ea typeface="宋体" panose="02010600030101010101" pitchFamily="2" charset="-122"/>
              </a:rPr>
              <a:t>③</a:t>
            </a:r>
            <a:r>
              <a:rPr lang="en-US" sz="2000" b="1" u="sng" dirty="0">
                <a:latin typeface="Times New Roman" panose="02020603050405020304" pitchFamily="18" charset="0"/>
                <a:ea typeface="宋体" panose="02010600030101010101" pitchFamily="2" charset="-122"/>
              </a:rPr>
              <a:t>  </a:t>
            </a:r>
            <a:endParaRPr lang="en-US" altLang="en-US" sz="2000" b="1" u="sng" dirty="0">
              <a:latin typeface="Times New Roman" panose="02020603050405020304" pitchFamily="18" charset="0"/>
              <a:ea typeface="宋体" panose="02010600030101010101" pitchFamily="2" charset="-122"/>
            </a:endParaRPr>
          </a:p>
        </p:txBody>
      </p:sp>
      <p:sp>
        <p:nvSpPr>
          <p:cNvPr id="42" name="文本框 41"/>
          <p:cNvSpPr txBox="1"/>
          <p:nvPr/>
        </p:nvSpPr>
        <p:spPr>
          <a:xfrm>
            <a:off x="6938645" y="4864100"/>
            <a:ext cx="1290955" cy="398780"/>
          </a:xfrm>
          <a:prstGeom prst="rect">
            <a:avLst/>
          </a:prstGeom>
          <a:noFill/>
          <a:ln w="9525">
            <a:noFill/>
          </a:ln>
        </p:spPr>
        <p:txBody>
          <a:bodyPr wrap="square">
            <a:spAutoFit/>
          </a:bodyPr>
          <a:lstStyle/>
          <a:p>
            <a:pPr indent="0" algn="ctr"/>
            <a:r>
              <a:rPr lang="en-US" sz="2000" b="1" dirty="0">
                <a:latin typeface="Times New Roman" panose="02020603050405020304" pitchFamily="18" charset="0"/>
                <a:ea typeface="宋体" panose="02010600030101010101" pitchFamily="2" charset="-122"/>
              </a:rPr>
              <a:t>(3) </a:t>
            </a:r>
            <a:r>
              <a:rPr lang="en-US" sz="2000" b="1" u="sng" dirty="0">
                <a:latin typeface="Times New Roman" panose="02020603050405020304" pitchFamily="18" charset="0"/>
                <a:ea typeface="宋体" panose="02010600030101010101" pitchFamily="2" charset="-122"/>
              </a:rPr>
              <a:t>D </a:t>
            </a:r>
            <a:r>
              <a:rPr lang="en-US" sz="2000" b="1" u="sng" dirty="0">
                <a:latin typeface="Calibri" panose="020F0502020204030204" charset="0"/>
                <a:ea typeface="宋体" panose="02010600030101010101" pitchFamily="2" charset="-122"/>
              </a:rPr>
              <a:t>①</a:t>
            </a:r>
            <a:r>
              <a:rPr lang="en-US" sz="2000" b="1" u="sng" dirty="0">
                <a:latin typeface="Times New Roman" panose="02020603050405020304" pitchFamily="18" charset="0"/>
                <a:ea typeface="宋体" panose="02010600030101010101" pitchFamily="2" charset="-122"/>
              </a:rPr>
              <a:t>   </a:t>
            </a:r>
            <a:endParaRPr lang="en-US" altLang="en-US" sz="2000" b="1" u="sng" dirty="0">
              <a:latin typeface="Times New Roman" panose="02020603050405020304" pitchFamily="18" charset="0"/>
              <a:ea typeface="宋体" panose="02010600030101010101" pitchFamily="2" charset="-122"/>
            </a:endParaRPr>
          </a:p>
        </p:txBody>
      </p:sp>
      <p:sp>
        <p:nvSpPr>
          <p:cNvPr id="43" name="文本框 42"/>
          <p:cNvSpPr txBox="1"/>
          <p:nvPr/>
        </p:nvSpPr>
        <p:spPr>
          <a:xfrm>
            <a:off x="10057130" y="4854575"/>
            <a:ext cx="1290955" cy="398780"/>
          </a:xfrm>
          <a:prstGeom prst="rect">
            <a:avLst/>
          </a:prstGeom>
          <a:noFill/>
          <a:ln w="9525">
            <a:noFill/>
          </a:ln>
        </p:spPr>
        <p:txBody>
          <a:bodyPr wrap="square">
            <a:spAutoFit/>
          </a:bodyPr>
          <a:lstStyle/>
          <a:p>
            <a:pPr indent="0" algn="ctr"/>
            <a:r>
              <a:rPr lang="en-US" sz="2000" b="1" dirty="0">
                <a:latin typeface="Times New Roman" panose="02020603050405020304" pitchFamily="18" charset="0"/>
                <a:ea typeface="宋体" panose="02010600030101010101" pitchFamily="2" charset="-122"/>
              </a:rPr>
              <a:t>(4) </a:t>
            </a:r>
            <a:r>
              <a:rPr lang="en-US" sz="2000" b="1" u="sng" dirty="0">
                <a:latin typeface="Times New Roman" panose="02020603050405020304" pitchFamily="18" charset="0"/>
                <a:ea typeface="宋体" panose="02010600030101010101" pitchFamily="2" charset="-122"/>
              </a:rPr>
              <a:t> A </a:t>
            </a:r>
            <a:r>
              <a:rPr lang="en-US" sz="2000" b="1" u="sng" dirty="0">
                <a:latin typeface="微软雅黑" panose="020B0503020204020204" charset="-122"/>
                <a:ea typeface="微软雅黑" panose="020B0503020204020204" charset="-122"/>
              </a:rPr>
              <a:t>④</a:t>
            </a:r>
            <a:r>
              <a:rPr lang="en-US" sz="2000" b="1" u="sng" dirty="0">
                <a:latin typeface="Times New Roman" panose="02020603050405020304" pitchFamily="18" charset="0"/>
                <a:ea typeface="宋体" panose="02010600030101010101" pitchFamily="2" charset="-122"/>
              </a:rPr>
              <a:t>  </a:t>
            </a:r>
            <a:endParaRPr lang="en-US" altLang="en-US" sz="2000" b="1" u="sng" dirty="0">
              <a:latin typeface="Times New Roman" panose="02020603050405020304" pitchFamily="18" charset="0"/>
              <a:ea typeface="宋体" panose="02010600030101010101" pitchFamily="2" charset="-122"/>
            </a:endParaRPr>
          </a:p>
        </p:txBody>
      </p:sp>
      <p:pic>
        <p:nvPicPr>
          <p:cNvPr id="48" name="图片 216" descr="1d71c1b19fc17210a8e9226b93fadb2"/>
          <p:cNvPicPr>
            <a:picLocks noChangeAspect="1"/>
          </p:cNvPicPr>
          <p:nvPr/>
        </p:nvPicPr>
        <p:blipFill>
          <a:blip r:embed="rId22"/>
          <a:srcRect t="48676" b="15143"/>
          <a:stretch>
            <a:fillRect/>
          </a:stretch>
        </p:blipFill>
        <p:spPr>
          <a:xfrm>
            <a:off x="9116060" y="2934335"/>
            <a:ext cx="2773045" cy="1910715"/>
          </a:xfrm>
          <a:prstGeom prst="rect">
            <a:avLst/>
          </a:prstGeom>
        </p:spPr>
      </p:pic>
      <p:pic>
        <p:nvPicPr>
          <p:cNvPr id="1027" name="Picture 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71975" y="2953386"/>
            <a:ext cx="2695259" cy="1901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377881" y="2966403"/>
            <a:ext cx="2689859" cy="190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图片 2"/>
          <p:cNvPicPr>
            <a:picLocks noChangeAspect="1"/>
          </p:cNvPicPr>
          <p:nvPr/>
        </p:nvPicPr>
        <p:blipFill>
          <a:blip r:embed="rId25"/>
          <a:stretch>
            <a:fillRect/>
          </a:stretch>
        </p:blipFill>
        <p:spPr>
          <a:xfrm>
            <a:off x="6146165" y="2934335"/>
            <a:ext cx="2890520" cy="1934210"/>
          </a:xfrm>
          <a:prstGeom prst="rect">
            <a:avLst/>
          </a:prstGeom>
          <a:noFill/>
          <a:ln>
            <a:no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p:tgtEl>
                                          <p:spTgt spid="40"/>
                                        </p:tgtEl>
                                        <p:attrNameLst>
                                          <p:attrName>ppt_y</p:attrName>
                                        </p:attrNameLst>
                                      </p:cBhvr>
                                      <p:tavLst>
                                        <p:tav tm="0">
                                          <p:val>
                                            <p:strVal val="#ppt_y+#ppt_h*1.125000"/>
                                          </p:val>
                                        </p:tav>
                                        <p:tav tm="100000">
                                          <p:val>
                                            <p:strVal val="#ppt_y"/>
                                          </p:val>
                                        </p:tav>
                                      </p:tavLst>
                                    </p:anim>
                                    <p:animEffect transition="in" filter="wipe(up)">
                                      <p:cBhvr>
                                        <p:cTn id="8" dur="500"/>
                                        <p:tgtEl>
                                          <p:spTgt spid="40"/>
                                        </p:tgtEl>
                                      </p:cBhvr>
                                    </p:animEffect>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p:cTn id="13" dur="500" fill="hold"/>
                                        <p:tgtEl>
                                          <p:spTgt spid="1027"/>
                                        </p:tgtEl>
                                        <p:attrNameLst>
                                          <p:attrName>ppt_w</p:attrName>
                                        </p:attrNameLst>
                                      </p:cBhvr>
                                      <p:tavLst>
                                        <p:tav tm="0">
                                          <p:val>
                                            <p:fltVal val="0"/>
                                          </p:val>
                                        </p:tav>
                                        <p:tav tm="100000">
                                          <p:val>
                                            <p:strVal val="#ppt_w"/>
                                          </p:val>
                                        </p:tav>
                                      </p:tavLst>
                                    </p:anim>
                                    <p:anim calcmode="lin" valueType="num">
                                      <p:cBhvr>
                                        <p:cTn id="14" dur="500" fill="hold"/>
                                        <p:tgtEl>
                                          <p:spTgt spid="1027"/>
                                        </p:tgtEl>
                                        <p:attrNameLst>
                                          <p:attrName>ppt_h</p:attrName>
                                        </p:attrNameLst>
                                      </p:cBhvr>
                                      <p:tavLst>
                                        <p:tav tm="0">
                                          <p:val>
                                            <p:fltVal val="0"/>
                                          </p:val>
                                        </p:tav>
                                        <p:tav tm="100000">
                                          <p:val>
                                            <p:strVal val="#ppt_h"/>
                                          </p:val>
                                        </p:tav>
                                      </p:tavLst>
                                    </p:anim>
                                    <p:animEffect transition="in" filter="fade">
                                      <p:cBhvr>
                                        <p:cTn id="15" dur="500"/>
                                        <p:tgtEl>
                                          <p:spTgt spid="1027"/>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29"/>
                                        </p:tgtEl>
                                        <p:attrNameLst>
                                          <p:attrName>style.visibility</p:attrName>
                                        </p:attrNameLst>
                                      </p:cBhvr>
                                      <p:to>
                                        <p:strVal val="visible"/>
                                      </p:to>
                                    </p:set>
                                    <p:anim calcmode="lin" valueType="num">
                                      <p:cBhvr>
                                        <p:cTn id="20" dur="500" fill="hold"/>
                                        <p:tgtEl>
                                          <p:spTgt spid="1029"/>
                                        </p:tgtEl>
                                        <p:attrNameLst>
                                          <p:attrName>ppt_w</p:attrName>
                                        </p:attrNameLst>
                                      </p:cBhvr>
                                      <p:tavLst>
                                        <p:tav tm="0">
                                          <p:val>
                                            <p:fltVal val="0"/>
                                          </p:val>
                                        </p:tav>
                                        <p:tav tm="100000">
                                          <p:val>
                                            <p:strVal val="#ppt_w"/>
                                          </p:val>
                                        </p:tav>
                                      </p:tavLst>
                                    </p:anim>
                                    <p:anim calcmode="lin" valueType="num">
                                      <p:cBhvr>
                                        <p:cTn id="21" dur="500" fill="hold"/>
                                        <p:tgtEl>
                                          <p:spTgt spid="1029"/>
                                        </p:tgtEl>
                                        <p:attrNameLst>
                                          <p:attrName>ppt_h</p:attrName>
                                        </p:attrNameLst>
                                      </p:cBhvr>
                                      <p:tavLst>
                                        <p:tav tm="0">
                                          <p:val>
                                            <p:fltVal val="0"/>
                                          </p:val>
                                        </p:tav>
                                        <p:tav tm="100000">
                                          <p:val>
                                            <p:strVal val="#ppt_h"/>
                                          </p:val>
                                        </p:tav>
                                      </p:tavLst>
                                    </p:anim>
                                    <p:animEffect transition="in" filter="fade">
                                      <p:cBhvr>
                                        <p:cTn id="22" dur="500"/>
                                        <p:tgtEl>
                                          <p:spTgt spid="1029"/>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17"/>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1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19"/>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2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40">
                                            <p:txEl>
                                              <p:pRg st="0" end="0"/>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41"/>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42"/>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0" grpId="1"/>
      <p:bldP spid="217" grpId="0" animBg="1"/>
      <p:bldP spid="217" grpId="1" animBg="1"/>
      <p:bldP spid="218" grpId="0" animBg="1"/>
      <p:bldP spid="218" grpId="1" animBg="1"/>
      <p:bldP spid="219" grpId="0" animBg="1"/>
      <p:bldP spid="219" grpId="1" animBg="1"/>
      <p:bldP spid="220" grpId="0" bldLvl="0" animBg="1"/>
      <p:bldP spid="220" grpId="1" animBg="1"/>
      <p:bldP spid="41" grpId="0"/>
      <p:bldP spid="41" grpId="1"/>
      <p:bldP spid="42" grpId="0"/>
      <p:bldP spid="42" grpId="1"/>
      <p:bldP spid="43" grpId="0"/>
      <p:bldP spid="43"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  peasant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None/>
            </a:pPr>
            <a:r>
              <a:rPr lang="en-US" altLang="zh-CN" b="1" i="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 n.</a:t>
            </a:r>
            <a:r>
              <a:rPr lang="en-US" altLang="zh-CN" sz="2000" dirty="0">
                <a:latin typeface="黑体" panose="02010609060101010101" charset="-122"/>
                <a:ea typeface="黑体" panose="02010609060101010101" charset="-122"/>
                <a:cs typeface="微软雅黑" panose="020B0503020204020204" charset="-122"/>
              </a:rPr>
              <a:t>（旧时或贫穷国家的）农民，佃农</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759075"/>
            <a:ext cx="2934970" cy="150685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cs typeface="Times New Roman" panose="02020603050405020304" pitchFamily="18" charset="0"/>
              </a:rPr>
              <a:t>He was born of a </a:t>
            </a:r>
            <a:r>
              <a:rPr lang="en-US" altLang="zh-CN" sz="2400" b="1" dirty="0">
                <a:solidFill>
                  <a:srgbClr val="FF0000"/>
                </a:solidFill>
                <a:latin typeface="Times New Roman" panose="02020603050405020304" pitchFamily="18" charset="0"/>
                <a:cs typeface="Times New Roman" panose="02020603050405020304" pitchFamily="18" charset="0"/>
              </a:rPr>
              <a:t>peasant</a:t>
            </a:r>
            <a:r>
              <a:rPr lang="en-US" altLang="zh-CN" sz="2400" b="1" dirty="0">
                <a:latin typeface="Times New Roman" panose="02020603050405020304" pitchFamily="18" charset="0"/>
                <a:cs typeface="Times New Roman" panose="02020603050405020304" pitchFamily="18" charset="0"/>
              </a:rPr>
              <a:t> family. </a:t>
            </a:r>
            <a:endParaRPr lang="en-US" altLang="zh-CN" sz="2400" b="1" dirty="0">
              <a:latin typeface="Times New Roman" panose="02020603050405020304" pitchFamily="18" charset="0"/>
              <a:cs typeface="Times New Roman" panose="02020603050405020304" pitchFamily="18" charset="0"/>
            </a:endParaRPr>
          </a:p>
          <a:p>
            <a:endParaRPr lang="en-US" altLang="zh-CN" sz="2400" b="1" dirty="0">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他出生于一个农民家庭。</a:t>
            </a:r>
            <a:endParaRPr lang="en-US" altLang="zh-CN" sz="2000" b="1" dirty="0">
              <a:latin typeface="Times New Roman" panose="02020603050405020304" pitchFamily="18" charset="0"/>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a:t>
            </a:r>
            <a:r>
              <a:rPr kumimoji="0" lang="en-US" altLang="zh-CN" sz="2000" b="1" i="0" u="none" strike="noStrike" kern="1200" cap="none" spc="0" normalizeH="0" baseline="0" noProof="0">
                <a:solidFill>
                  <a:srgbClr val="000000"/>
                </a:solidFill>
                <a:latin typeface="Arial" panose="020B0604020202020204" pitchFamily="34" charset="0"/>
                <a:sym typeface="+mn-lt"/>
              </a:rPr>
              <a:t>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208020" y="2581910"/>
            <a:ext cx="3129915" cy="249174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orphan</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None/>
            </a:pPr>
            <a:r>
              <a:rPr lang="en-US" altLang="zh-CN" sz="2000" i="1" dirty="0">
                <a:latin typeface="微软雅黑" panose="020B0503020204020204" charset="-122"/>
                <a:ea typeface="微软雅黑" panose="020B0503020204020204" charset="-122"/>
                <a:cs typeface="微软雅黑" panose="020B0503020204020204" charset="-122"/>
              </a:rPr>
              <a:t>n.</a:t>
            </a:r>
            <a:r>
              <a:rPr lang="en-US" altLang="zh-CN" sz="2000" dirty="0">
                <a:latin typeface="微软雅黑" panose="020B0503020204020204" charset="-122"/>
                <a:ea typeface="微软雅黑" panose="020B0503020204020204" charset="-122"/>
                <a:cs typeface="微软雅黑" panose="020B0503020204020204" charset="-122"/>
              </a:rPr>
              <a:t> 孤儿</a:t>
            </a:r>
            <a:endParaRPr lang="en-US" altLang="zh-CN" sz="2000" dirty="0">
              <a:latin typeface="微软雅黑" panose="020B0503020204020204" charset="-122"/>
              <a:ea typeface="微软雅黑" panose="020B0503020204020204" charset="-122"/>
              <a:cs typeface="微软雅黑" panose="020B0503020204020204" charset="-122"/>
            </a:endParaRPr>
          </a:p>
          <a:p>
            <a:pPr algn="l" fontAlgn="base">
              <a:lnSpc>
                <a:spcPct val="100000"/>
              </a:lnSpc>
              <a:spcBef>
                <a:spcPts val="0"/>
              </a:spcBef>
              <a:buClrTx/>
              <a:buSzTx/>
              <a:buNone/>
            </a:pPr>
            <a:endParaRPr lang="en-US" altLang="zh-CN" sz="2000" dirty="0">
              <a:latin typeface="微软雅黑" panose="020B0503020204020204" charset="-122"/>
              <a:ea typeface="微软雅黑" panose="020B0503020204020204" charset="-122"/>
              <a:cs typeface="微软雅黑" panose="020B0503020204020204" charset="-122"/>
            </a:endParaRPr>
          </a:p>
          <a:p>
            <a:pPr algn="l" fontAlgn="base">
              <a:lnSpc>
                <a:spcPct val="100000"/>
              </a:lnSpc>
              <a:spcBef>
                <a:spcPts val="0"/>
              </a:spcBef>
              <a:buClrTx/>
              <a:buSzTx/>
              <a:buNone/>
            </a:pPr>
            <a:r>
              <a:rPr lang="en-US" altLang="zh-CN" sz="2000" i="1" dirty="0">
                <a:latin typeface="微软雅黑" panose="020B0503020204020204" charset="-122"/>
                <a:ea typeface="微软雅黑" panose="020B0503020204020204" charset="-122"/>
                <a:cs typeface="微软雅黑" panose="020B0503020204020204" charset="-122"/>
              </a:rPr>
              <a:t>v.</a:t>
            </a:r>
            <a:r>
              <a:rPr lang="en-US" altLang="zh-CN" sz="2000" dirty="0">
                <a:latin typeface="微软雅黑" panose="020B0503020204020204" charset="-122"/>
                <a:ea typeface="微软雅黑" panose="020B0503020204020204" charset="-122"/>
                <a:cs typeface="微软雅黑" panose="020B0503020204020204" charset="-122"/>
              </a:rPr>
              <a:t> 使成为孤儿</a:t>
            </a:r>
            <a:endParaRPr lang="en-US" altLang="zh-CN" sz="2000" dirty="0">
              <a:latin typeface="微软雅黑" panose="020B0503020204020204" charset="-122"/>
              <a:ea typeface="微软雅黑" panose="020B0503020204020204" charset="-122"/>
              <a:cs typeface="微软雅黑" panose="020B0503020204020204" charset="-122"/>
            </a:endParaRPr>
          </a:p>
          <a:p>
            <a:pPr algn="l" fontAlgn="base">
              <a:lnSpc>
                <a:spcPct val="100000"/>
              </a:lnSpc>
              <a:spcBef>
                <a:spcPts val="0"/>
              </a:spcBef>
              <a:buClrTx/>
              <a:buSzTx/>
              <a:buNone/>
            </a:pPr>
            <a:endParaRPr lang="en-US" altLang="zh-CN" sz="2000" dirty="0">
              <a:latin typeface="微软雅黑" panose="020B0503020204020204" charset="-122"/>
              <a:ea typeface="微软雅黑" panose="020B0503020204020204" charset="-122"/>
              <a:cs typeface="微软雅黑" panose="020B0503020204020204" charset="-122"/>
            </a:endParaRPr>
          </a:p>
          <a:p>
            <a:pPr algn="l" fontAlgn="base">
              <a:lnSpc>
                <a:spcPct val="100000"/>
              </a:lnSpc>
              <a:spcBef>
                <a:spcPts val="0"/>
              </a:spcBef>
              <a:buClrTx/>
              <a:buSzTx/>
              <a:buNone/>
            </a:pPr>
            <a:r>
              <a:rPr lang="en-US" altLang="zh-CN" sz="2000" i="1" dirty="0">
                <a:latin typeface="微软雅黑" panose="020B0503020204020204" charset="-122"/>
                <a:ea typeface="微软雅黑" panose="020B0503020204020204" charset="-122"/>
                <a:cs typeface="微软雅黑" panose="020B0503020204020204" charset="-122"/>
              </a:rPr>
              <a:t>adj. </a:t>
            </a:r>
            <a:r>
              <a:rPr lang="en-US" altLang="zh-CN" sz="2000" dirty="0">
                <a:latin typeface="黑体" panose="02010609060101010101" charset="-122"/>
                <a:ea typeface="黑体" panose="02010609060101010101" charset="-122"/>
                <a:cs typeface="微软雅黑" panose="020B0503020204020204" charset="-122"/>
              </a:rPr>
              <a:t>孤儿的，无双亲的</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759075"/>
            <a:ext cx="2934970" cy="218376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cs typeface="Times New Roman" panose="02020603050405020304" pitchFamily="18" charset="0"/>
              </a:rPr>
              <a:t>He was an </a:t>
            </a:r>
            <a:r>
              <a:rPr lang="en-US" altLang="zh-CN" sz="2400" b="1" dirty="0">
                <a:solidFill>
                  <a:srgbClr val="FF0000"/>
                </a:solidFill>
                <a:latin typeface="Times New Roman" panose="02020603050405020304" pitchFamily="18" charset="0"/>
                <a:cs typeface="Times New Roman" panose="02020603050405020304" pitchFamily="18" charset="0"/>
              </a:rPr>
              <a:t>orphan </a:t>
            </a:r>
            <a:r>
              <a:rPr lang="en-US" altLang="zh-CN" sz="2400" b="1" dirty="0">
                <a:latin typeface="Times New Roman" panose="02020603050405020304" pitchFamily="18" charset="0"/>
                <a:cs typeface="Times New Roman" panose="02020603050405020304" pitchFamily="18" charset="0"/>
              </a:rPr>
              <a:t>and lived with his uncle. </a:t>
            </a:r>
            <a:endParaRPr lang="en-US" altLang="zh-CN" sz="2400" b="1" dirty="0">
              <a:latin typeface="Times New Roman" panose="02020603050405020304" pitchFamily="18" charset="0"/>
              <a:cs typeface="Times New Roman" panose="02020603050405020304" pitchFamily="18" charset="0"/>
            </a:endParaRPr>
          </a:p>
          <a:p>
            <a:endParaRPr lang="en-US" altLang="zh-CN" sz="2400" b="1" dirty="0">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他是个孤儿，和他叔叔一起生活。</a:t>
            </a:r>
            <a:endParaRPr lang="en-US" altLang="zh-CN" sz="2000" b="1" dirty="0">
              <a:latin typeface="Times New Roman" panose="02020603050405020304" pitchFamily="18" charset="0"/>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9677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475990" y="2581910"/>
            <a:ext cx="2893060" cy="249174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unif</a:t>
            </a:r>
            <a:r>
              <a:rPr lang="en-US" altLang="zh-CN" sz="2800" b="1" dirty="0">
                <a:latin typeface="Times New Roman" panose="02020603050405020304"/>
                <a:ea typeface="宋体" panose="02010600030101010101" pitchFamily="2" charset="-122"/>
                <a:cs typeface="Times New Roman" panose="02020603050405020304"/>
              </a:rPr>
              <a:t>y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None/>
            </a:pPr>
            <a:r>
              <a:rPr lang="en-US" altLang="zh-CN" b="1" dirty="0" smtClean="0">
                <a:solidFill>
                  <a:srgbClr val="002060"/>
                </a:solidFill>
                <a:cs typeface="宋体" panose="02010600030101010101" pitchFamily="2" charset="-122"/>
              </a:rPr>
              <a:t>  </a:t>
            </a:r>
            <a:r>
              <a:rPr lang="zh-CN" altLang="en-US" sz="2000" i="1" dirty="0">
                <a:latin typeface="微软雅黑" panose="020B0503020204020204" charset="-122"/>
                <a:ea typeface="微软雅黑" panose="020B0503020204020204" charset="-122"/>
                <a:cs typeface="微软雅黑" panose="020B0503020204020204" charset="-122"/>
              </a:rPr>
              <a:t>v.</a:t>
            </a:r>
            <a:r>
              <a:rPr lang="zh-CN" altLang="en-US" sz="2000" dirty="0">
                <a:latin typeface="微软雅黑" panose="020B0503020204020204" charset="-122"/>
                <a:ea typeface="微软雅黑" panose="020B0503020204020204" charset="-122"/>
                <a:cs typeface="微软雅黑" panose="020B0503020204020204" charset="-122"/>
              </a:rPr>
              <a:t>（</a:t>
            </a:r>
            <a:r>
              <a:rPr lang="zh-CN" altLang="en-US" sz="2000" dirty="0">
                <a:latin typeface="黑体" panose="02010609060101010101" charset="-122"/>
                <a:ea typeface="黑体" panose="02010609060101010101" charset="-122"/>
                <a:cs typeface="微软雅黑" panose="020B0503020204020204" charset="-122"/>
              </a:rPr>
              <a:t>使）联合，（使）统一</a:t>
            </a:r>
            <a:endParaRPr lang="zh-CN" altLang="en-US" sz="2000" dirty="0">
              <a:latin typeface="黑体" panose="02010609060101010101" charset="-122"/>
              <a:ea typeface="黑体" panose="02010609060101010101" charset="-122"/>
              <a:cs typeface="微软雅黑" panose="020B0503020204020204" charset="-122"/>
            </a:endParaRPr>
          </a:p>
          <a:p>
            <a:pPr algn="l" fontAlgn="base">
              <a:lnSpc>
                <a:spcPct val="100000"/>
              </a:lnSpc>
              <a:spcBef>
                <a:spcPts val="0"/>
              </a:spcBef>
              <a:buClrTx/>
              <a:buSzTx/>
              <a:buNone/>
            </a:pPr>
            <a:r>
              <a:rPr lang="en-US" altLang="zh-CN" sz="2000" i="1" dirty="0">
                <a:latin typeface="微软雅黑" panose="020B0503020204020204" charset="-122"/>
                <a:ea typeface="微软雅黑" panose="020B0503020204020204" charset="-122"/>
                <a:cs typeface="微软雅黑" panose="020B0503020204020204" charset="-122"/>
                <a:sym typeface="+mn-ea"/>
              </a:rPr>
              <a:t> </a:t>
            </a:r>
            <a:r>
              <a:rPr lang="zh-CN" altLang="en-US" sz="2000" i="1" dirty="0">
                <a:latin typeface="微软雅黑" panose="020B0503020204020204" charset="-122"/>
                <a:ea typeface="微软雅黑" panose="020B0503020204020204" charset="-122"/>
                <a:cs typeface="微软雅黑" panose="020B0503020204020204" charset="-122"/>
                <a:sym typeface="+mn-ea"/>
              </a:rPr>
              <a:t>adj.</a:t>
            </a:r>
            <a:r>
              <a:rPr lang="en-US" altLang="zh-CN" sz="2000" dirty="0">
                <a:latin typeface="微软雅黑" panose="020B0503020204020204" charset="-122"/>
                <a:ea typeface="微软雅黑" panose="020B0503020204020204" charset="-122"/>
                <a:cs typeface="微软雅黑" panose="020B0503020204020204" charset="-122"/>
                <a:sym typeface="+mn-ea"/>
              </a:rPr>
              <a:t> </a:t>
            </a:r>
            <a:r>
              <a:rPr lang="zh-CN" altLang="en-US" sz="2000" dirty="0">
                <a:latin typeface="黑体" panose="02010609060101010101" charset="-122"/>
                <a:ea typeface="黑体" panose="02010609060101010101" charset="-122"/>
                <a:cs typeface="微软雅黑" panose="020B0503020204020204" charset="-122"/>
                <a:sym typeface="+mn-ea"/>
              </a:rPr>
              <a:t>一致的，统一的；联合的，一体的</a:t>
            </a:r>
            <a:endParaRPr lang="zh-CN" altLang="en-US" sz="2000" dirty="0">
              <a:latin typeface="黑体" panose="02010609060101010101" charset="-122"/>
              <a:ea typeface="黑体" panose="02010609060101010101" charset="-122"/>
              <a:cs typeface="微软雅黑" panose="020B0503020204020204" charset="-122"/>
            </a:endParaRPr>
          </a:p>
          <a:p>
            <a:pPr algn="l" fontAlgn="base">
              <a:lnSpc>
                <a:spcPct val="100000"/>
              </a:lnSpc>
              <a:spcBef>
                <a:spcPts val="0"/>
              </a:spcBef>
              <a:buClrTx/>
              <a:buSzTx/>
              <a:buNone/>
            </a:pPr>
            <a:endParaRPr lang="zh-CN" altLang="en-US"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221220" y="2581910"/>
            <a:ext cx="2978150" cy="1814830"/>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All kinds of these laws are not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unified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所有这些法律都是不统一的。</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6"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0"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文本框 2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2" name="文本框 21"/>
          <p:cNvSpPr txBox="1"/>
          <p:nvPr>
            <p:custDataLst>
              <p:tags r:id="rId18"/>
            </p:custDataLst>
          </p:nvPr>
        </p:nvSpPr>
        <p:spPr>
          <a:xfrm>
            <a:off x="3522345" y="43815"/>
            <a:ext cx="1754505" cy="706755"/>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63" name="文本框 6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64" name="文本框 6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65" name="文本框 6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67" name="文本框 66"/>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68" name="矩形 6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  deed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i="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None/>
            </a:pPr>
            <a:r>
              <a:rPr lang="en-US" altLang="zh-CN" b="1" i="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n. </a:t>
            </a:r>
            <a:r>
              <a:rPr lang="en-US" altLang="zh-CN" sz="2000" dirty="0">
                <a:latin typeface="黑体" panose="02010609060101010101" charset="-122"/>
                <a:ea typeface="黑体" panose="02010609060101010101" charset="-122"/>
                <a:cs typeface="微软雅黑" panose="020B0503020204020204" charset="-122"/>
              </a:rPr>
              <a:t>行为，行动；契约，证书；功绩，英勇事迹</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6938645" y="2694305"/>
            <a:ext cx="3192780" cy="150685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a:t>
            </a:r>
            <a:r>
              <a:rPr lang="en-US" altLang="zh-CN" sz="2400" b="1" dirty="0">
                <a:latin typeface="Times New Roman" panose="02020603050405020304" pitchFamily="18" charset="0"/>
                <a:cs typeface="Times New Roman" panose="02020603050405020304" pitchFamily="18" charset="0"/>
              </a:rPr>
              <a:t>He is all talk and no </a:t>
            </a:r>
            <a:r>
              <a:rPr lang="en-US" altLang="zh-CN" sz="2400" b="1" dirty="0">
                <a:solidFill>
                  <a:srgbClr val="FF0000"/>
                </a:solidFill>
                <a:latin typeface="Times New Roman" panose="02020603050405020304" pitchFamily="18" charset="0"/>
                <a:cs typeface="Times New Roman" panose="02020603050405020304" pitchFamily="18" charset="0"/>
              </a:rPr>
              <a:t>deed</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endParaRPr lang="en-US" altLang="zh-CN" sz="2400" b="1" dirty="0">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他光说空话，没有行动。</a:t>
            </a:r>
            <a:endParaRPr lang="en-US" altLang="zh-CN" sz="2000" b="1" dirty="0">
              <a:latin typeface="Times New Roman" panose="02020603050405020304" pitchFamily="18" charset="0"/>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64385"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210560" y="2581910"/>
            <a:ext cx="3277870"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faith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None/>
            </a:pPr>
            <a:r>
              <a:rPr lang="en-US" altLang="zh-CN" b="1" dirty="0" smtClean="0">
                <a:solidFill>
                  <a:srgbClr val="002060"/>
                </a:solidFill>
                <a:cs typeface="宋体" panose="02010600030101010101" pitchFamily="2" charset="-122"/>
              </a:rPr>
              <a:t> </a:t>
            </a:r>
            <a:r>
              <a:rPr sz="2000" i="1" dirty="0">
                <a:latin typeface="微软雅黑" panose="020B0503020204020204" charset="-122"/>
                <a:ea typeface="微软雅黑" panose="020B0503020204020204" charset="-122"/>
                <a:cs typeface="微软雅黑" panose="020B0503020204020204" charset="-122"/>
              </a:rPr>
              <a:t>n.</a:t>
            </a:r>
            <a:r>
              <a:rPr lang="en-US" sz="2000" i="1" dirty="0">
                <a:latin typeface="微软雅黑" panose="020B0503020204020204" charset="-122"/>
                <a:ea typeface="微软雅黑" panose="020B0503020204020204" charset="-122"/>
                <a:cs typeface="微软雅黑" panose="020B0503020204020204" charset="-122"/>
              </a:rPr>
              <a:t> </a:t>
            </a:r>
            <a:r>
              <a:rPr lang="en-US" sz="2000" dirty="0">
                <a:latin typeface="微软雅黑" panose="020B0503020204020204" charset="-122"/>
                <a:ea typeface="微软雅黑" panose="020B0503020204020204" charset="-122"/>
                <a:cs typeface="微软雅黑" panose="020B0503020204020204" charset="-122"/>
              </a:rPr>
              <a:t> </a:t>
            </a:r>
            <a:r>
              <a:rPr sz="2000" dirty="0">
                <a:latin typeface="黑体" panose="02010609060101010101" charset="-122"/>
                <a:ea typeface="黑体" panose="02010609060101010101" charset="-122"/>
                <a:cs typeface="微软雅黑" panose="020B0503020204020204" charset="-122"/>
              </a:rPr>
              <a:t>信任，信心，信念；宗教；宗教信仰；忠诚</a:t>
            </a:r>
            <a:endParaRPr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92315" y="2695575"/>
            <a:ext cx="3030855" cy="255333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I have great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faith</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in you—I know you’ll do well.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我对你有信心—我知道你会干好的。</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64385"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210560" y="2695575"/>
            <a:ext cx="3277870"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selflessly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None/>
            </a:pPr>
            <a:r>
              <a:rPr sz="2000" i="1" dirty="0">
                <a:latin typeface="微软雅黑" panose="020B0503020204020204" charset="-122"/>
                <a:ea typeface="微软雅黑" panose="020B0503020204020204" charset="-122"/>
                <a:cs typeface="微软雅黑" panose="020B0503020204020204" charset="-122"/>
              </a:rPr>
              <a:t>ad</a:t>
            </a:r>
            <a:r>
              <a:rPr lang="en-US" sz="2000" i="1" dirty="0">
                <a:latin typeface="微软雅黑" panose="020B0503020204020204" charset="-122"/>
                <a:ea typeface="微软雅黑" panose="020B0503020204020204" charset="-122"/>
                <a:cs typeface="微软雅黑" panose="020B0503020204020204" charset="-122"/>
              </a:rPr>
              <a:t>v</a:t>
            </a:r>
            <a:r>
              <a:rPr sz="2000" i="1" dirty="0">
                <a:latin typeface="微软雅黑" panose="020B0503020204020204" charset="-122"/>
                <a:ea typeface="微软雅黑" panose="020B0503020204020204" charset="-122"/>
                <a:cs typeface="微软雅黑" panose="020B0503020204020204" charset="-122"/>
              </a:rPr>
              <a:t>.</a:t>
            </a:r>
            <a:r>
              <a:rPr lang="en-US" sz="2000" dirty="0">
                <a:latin typeface="微软雅黑" panose="020B0503020204020204" charset="-122"/>
                <a:ea typeface="微软雅黑" panose="020B0503020204020204" charset="-122"/>
                <a:cs typeface="微软雅黑" panose="020B0503020204020204" charset="-122"/>
              </a:rPr>
              <a:t> </a:t>
            </a:r>
            <a:r>
              <a:rPr sz="2000" dirty="0">
                <a:latin typeface="黑体" panose="02010609060101010101" charset="-122"/>
                <a:ea typeface="黑体" panose="02010609060101010101" charset="-122"/>
                <a:cs typeface="微软雅黑" panose="020B0503020204020204" charset="-122"/>
              </a:rPr>
              <a:t>无私</a:t>
            </a:r>
            <a:r>
              <a:rPr lang="zh-CN" sz="2000" dirty="0">
                <a:latin typeface="黑体" panose="02010609060101010101" charset="-122"/>
                <a:ea typeface="黑体" panose="02010609060101010101" charset="-122"/>
                <a:cs typeface="微软雅黑" panose="020B0503020204020204" charset="-122"/>
              </a:rPr>
              <a:t>地</a:t>
            </a:r>
            <a:r>
              <a:rPr sz="2000" dirty="0">
                <a:latin typeface="黑体" panose="02010609060101010101" charset="-122"/>
                <a:ea typeface="黑体" panose="02010609060101010101" charset="-122"/>
                <a:cs typeface="微软雅黑" panose="020B0503020204020204" charset="-122"/>
              </a:rPr>
              <a:t>，忘我</a:t>
            </a:r>
            <a:r>
              <a:rPr lang="zh-CN" sz="2000" dirty="0">
                <a:latin typeface="黑体" panose="02010609060101010101" charset="-122"/>
                <a:ea typeface="黑体" panose="02010609060101010101" charset="-122"/>
                <a:cs typeface="微软雅黑" panose="020B0503020204020204" charset="-122"/>
              </a:rPr>
              <a:t>地</a:t>
            </a:r>
            <a:endParaRPr 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6938645" y="2628900"/>
            <a:ext cx="3194685" cy="212280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cs typeface="Times New Roman" panose="02020603050405020304" pitchFamily="18" charset="0"/>
              </a:rPr>
              <a:t>Only those who work </a:t>
            </a:r>
            <a:r>
              <a:rPr lang="en-US" altLang="zh-CN" sz="2400" b="1" dirty="0">
                <a:solidFill>
                  <a:srgbClr val="FF0000"/>
                </a:solidFill>
                <a:latin typeface="Times New Roman" panose="02020603050405020304" pitchFamily="18" charset="0"/>
                <a:cs typeface="Times New Roman" panose="02020603050405020304" pitchFamily="18" charset="0"/>
              </a:rPr>
              <a:t>selflessly</a:t>
            </a:r>
            <a:r>
              <a:rPr lang="en-US" altLang="zh-CN" sz="2400" b="1" dirty="0">
                <a:latin typeface="Times New Roman" panose="02020603050405020304" pitchFamily="18" charset="0"/>
                <a:cs typeface="Times New Roman" panose="02020603050405020304" pitchFamily="18" charset="0"/>
              </a:rPr>
              <a:t> are able to gain time.</a:t>
            </a:r>
            <a:endParaRPr lang="en-US" altLang="zh-CN" sz="2400" b="1" dirty="0">
              <a:latin typeface="Times New Roman" panose="02020603050405020304" pitchFamily="18" charset="0"/>
              <a:cs typeface="Times New Roman" panose="02020603050405020304" pitchFamily="18" charset="0"/>
            </a:endParaRPr>
          </a:p>
          <a:p>
            <a:endParaRPr lang="en-US" altLang="zh-CN" sz="2000" b="1" dirty="0">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只有忘我工作的人才能赢得时间。</a:t>
            </a:r>
            <a:endParaRPr lang="en-US" altLang="zh-CN" sz="2000" b="1" dirty="0">
              <a:latin typeface="Times New Roman" panose="02020603050405020304" pitchFamily="18" charset="0"/>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64385"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210560" y="2581910"/>
            <a:ext cx="3277870" cy="187642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glorious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None/>
            </a:pP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i="1" dirty="0">
                <a:latin typeface="Times New Roman" panose="02020603050405020304" pitchFamily="18" charset="0"/>
                <a:ea typeface="宋体" panose="02010600030101010101" pitchFamily="2" charset="-122"/>
                <a:cs typeface="Times New Roman" panose="02020603050405020304" pitchFamily="18" charset="0"/>
              </a:rPr>
              <a:t>adj. </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光荣的，值得称道的；辉煌的，绚丽的；极其愉快的</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2" name="文本框 51"/>
          <p:cNvSpPr txBox="1"/>
          <p:nvPr/>
        </p:nvSpPr>
        <p:spPr>
          <a:xfrm>
            <a:off x="6938645" y="2581910"/>
            <a:ext cx="3261995" cy="2974975"/>
          </a:xfrm>
          <a:prstGeom prst="rect">
            <a:avLst/>
          </a:prstGeom>
          <a:noFill/>
        </p:spPr>
        <p:txBody>
          <a:bodyPr wrap="square" rtlCol="0">
            <a:no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cs typeface="Times New Roman" panose="02020603050405020304" pitchFamily="18" charset="0"/>
              </a:rPr>
              <a:t>The award of the Nobel Prize has crowned a </a:t>
            </a:r>
            <a:r>
              <a:rPr lang="en-US" altLang="zh-CN" sz="2400" b="1" dirty="0">
                <a:solidFill>
                  <a:srgbClr val="FF0000"/>
                </a:solidFill>
                <a:latin typeface="Times New Roman" panose="02020603050405020304" pitchFamily="18" charset="0"/>
                <a:cs typeface="Times New Roman" panose="02020603050405020304" pitchFamily="18" charset="0"/>
              </a:rPr>
              <a:t>glorious </a:t>
            </a:r>
            <a:r>
              <a:rPr lang="en-US" altLang="zh-CN" sz="2400" b="1" dirty="0">
                <a:latin typeface="Times New Roman" panose="02020603050405020304" pitchFamily="18" charset="0"/>
                <a:cs typeface="Times New Roman" panose="02020603050405020304" pitchFamily="18" charset="0"/>
              </a:rPr>
              <a:t>career in physics. </a:t>
            </a:r>
            <a:endParaRPr lang="en-US" altLang="zh-CN" sz="2400" b="1" dirty="0">
              <a:latin typeface="Times New Roman" panose="02020603050405020304" pitchFamily="18" charset="0"/>
              <a:cs typeface="Times New Roman" panose="02020603050405020304" pitchFamily="18" charset="0"/>
            </a:endParaRPr>
          </a:p>
          <a:p>
            <a:endParaRPr lang="en-US" altLang="zh-CN" sz="2400" b="1" dirty="0">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荣获诺贝尔奖使其物理学研究的辉煌事业达到了顶点。</a:t>
            </a:r>
            <a:endParaRPr lang="en-US" altLang="zh-CN" sz="2000" b="1" dirty="0">
              <a:latin typeface="Times New Roman" panose="02020603050405020304" pitchFamily="18" charset="0"/>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7518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268345" y="2583180"/>
            <a:ext cx="3204210" cy="23685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limited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000" b="1" i="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en-US" altLang="zh-CN" sz="2000" b="1" i="1" dirty="0">
                <a:latin typeface="Times New Roman" panose="02020603050405020304"/>
                <a:ea typeface="宋体" panose="02010600030101010101" pitchFamily="2" charset="-122"/>
                <a:cs typeface="Times New Roman" panose="02020603050405020304"/>
              </a:rPr>
              <a:t>adj.</a:t>
            </a:r>
            <a:r>
              <a:rPr lang="en-US" altLang="zh-CN" sz="2000" b="1" dirty="0">
                <a:latin typeface="Times New Roman" panose="02020603050405020304"/>
                <a:ea typeface="宋体" panose="02010600030101010101" pitchFamily="2" charset="-122"/>
                <a:cs typeface="Times New Roman" panose="02020603050405020304"/>
              </a:rPr>
              <a:t>有限的；受限的；（公司）有限责任的 (=Ltd)</a:t>
            </a:r>
            <a:endParaRPr lang="en-US" altLang="zh-CN" sz="20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en-US" altLang="zh-CN" sz="2000" b="1" i="1" dirty="0">
                <a:latin typeface="Times New Roman" panose="02020603050405020304"/>
                <a:ea typeface="宋体" panose="02010600030101010101" pitchFamily="2" charset="-122"/>
                <a:cs typeface="Times New Roman" panose="02020603050405020304"/>
              </a:rPr>
              <a:t>v. </a:t>
            </a:r>
            <a:r>
              <a:rPr lang="en-US" altLang="zh-CN" sz="2000" b="1" dirty="0">
                <a:latin typeface="Times New Roman" panose="02020603050405020304"/>
                <a:ea typeface="宋体" panose="02010600030101010101" pitchFamily="2" charset="-122"/>
                <a:cs typeface="Times New Roman" panose="02020603050405020304"/>
              </a:rPr>
              <a:t>限制（limit的过去式和过去分词形式）</a:t>
            </a:r>
            <a:endParaRPr lang="en-US" altLang="zh-CN" sz="20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000" b="1" dirty="0">
              <a:latin typeface="Times New Roman" panose="02020603050405020304"/>
              <a:ea typeface="宋体" panose="02010600030101010101" pitchFamily="2" charset="-122"/>
              <a:cs typeface="Times New Roman" panose="02020603050405020304"/>
            </a:endParaRPr>
          </a:p>
        </p:txBody>
      </p:sp>
      <p:sp>
        <p:nvSpPr>
          <p:cNvPr id="52" name="文本框 51"/>
          <p:cNvSpPr txBox="1"/>
          <p:nvPr/>
        </p:nvSpPr>
        <p:spPr>
          <a:xfrm>
            <a:off x="7023100" y="2879725"/>
            <a:ext cx="3175000" cy="1506855"/>
          </a:xfrm>
          <a:prstGeom prst="rect">
            <a:avLst/>
          </a:prstGeom>
          <a:noFill/>
        </p:spPr>
        <p:txBody>
          <a:bodyPr wrap="square" rtlCol="0">
            <a:spAutoFit/>
          </a:bodyPr>
          <a:lstStyle/>
          <a:p>
            <a:pPr algn="l" fontAlgn="base">
              <a:lnSpc>
                <a:spcPct val="100000"/>
              </a:lnSpc>
              <a:spcBef>
                <a:spcPts val="0"/>
              </a:spcBef>
              <a:buClrTx/>
              <a:buSzTx/>
              <a:buFont typeface="Arial" panose="020B0604020202020204" pitchFamily="34" charset="0"/>
            </a:pPr>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a:ea typeface="宋体" panose="02010600030101010101" pitchFamily="2" charset="-122"/>
                <a:cs typeface="Times New Roman" panose="02020603050405020304"/>
                <a:sym typeface="+mn-ea"/>
              </a:rPr>
              <a:t> Unfortunately, my time is </a:t>
            </a:r>
            <a:r>
              <a:rPr lang="en-US" altLang="zh-CN" sz="2400" b="1" dirty="0">
                <a:solidFill>
                  <a:srgbClr val="FF0000"/>
                </a:solidFill>
                <a:latin typeface="Times New Roman" panose="02020603050405020304"/>
                <a:ea typeface="宋体" panose="02010600030101010101" pitchFamily="2" charset="-122"/>
                <a:cs typeface="Times New Roman" panose="02020603050405020304"/>
                <a:sym typeface="+mn-ea"/>
              </a:rPr>
              <a:t>limited</a:t>
            </a:r>
            <a:r>
              <a:rPr lang="en-US" altLang="zh-CN" sz="2400" b="1" dirty="0">
                <a:latin typeface="Times New Roman" panose="02020603050405020304"/>
                <a:ea typeface="宋体" panose="02010600030101010101" pitchFamily="2" charset="-122"/>
                <a:cs typeface="Times New Roman" panose="02020603050405020304"/>
                <a:sym typeface="+mn-ea"/>
              </a:rPr>
              <a:t>.</a:t>
            </a:r>
            <a:endParaRPr lang="en-US" altLang="zh-CN" sz="24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4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r>
              <a:rPr lang="en-US" altLang="zh-CN" sz="2000" b="1" dirty="0">
                <a:latin typeface="Times New Roman" panose="02020603050405020304"/>
                <a:ea typeface="宋体" panose="02010600030101010101" pitchFamily="2" charset="-122"/>
                <a:cs typeface="Times New Roman" panose="02020603050405020304"/>
                <a:sym typeface="+mn-ea"/>
              </a:rPr>
              <a:t>遗憾的是，我的时间有限。 </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7518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318510" y="2583180"/>
            <a:ext cx="2874645" cy="218376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foster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sz="2000" i="1" dirty="0">
                <a:latin typeface="微软雅黑" panose="020B0503020204020204" charset="-122"/>
                <a:ea typeface="微软雅黑" panose="020B0503020204020204" charset="-122"/>
                <a:cs typeface="微软雅黑" panose="020B0503020204020204" charset="-122"/>
              </a:rPr>
              <a:t>v.</a:t>
            </a:r>
            <a:r>
              <a:rPr lang="en-US" sz="2000" i="1" dirty="0">
                <a:latin typeface="微软雅黑" panose="020B0503020204020204" charset="-122"/>
                <a:ea typeface="微软雅黑" panose="020B0503020204020204" charset="-122"/>
                <a:cs typeface="微软雅黑" panose="020B0503020204020204" charset="-122"/>
              </a:rPr>
              <a:t> </a:t>
            </a:r>
            <a:r>
              <a:rPr sz="2000" dirty="0">
                <a:latin typeface="黑体" panose="02010609060101010101" charset="-122"/>
                <a:ea typeface="黑体" panose="02010609060101010101" charset="-122"/>
                <a:cs typeface="微软雅黑" panose="020B0503020204020204" charset="-122"/>
              </a:rPr>
              <a:t>促进，培养；领养，收养</a:t>
            </a:r>
            <a:endParaRPr sz="2000" dirty="0">
              <a:latin typeface="黑体" panose="02010609060101010101" charset="-122"/>
              <a:ea typeface="黑体" panose="02010609060101010101" charset="-122"/>
              <a:cs typeface="微软雅黑" panose="020B0503020204020204" charset="-122"/>
            </a:endParaRPr>
          </a:p>
          <a:p>
            <a:pPr algn="l" fontAlgn="base">
              <a:lnSpc>
                <a:spcPct val="100000"/>
              </a:lnSpc>
              <a:spcBef>
                <a:spcPts val="0"/>
              </a:spcBef>
              <a:buClrTx/>
              <a:buSzTx/>
              <a:buFont typeface="Arial" panose="020B0604020202020204" pitchFamily="34" charset="0"/>
            </a:pPr>
            <a:endParaRPr sz="2000" dirty="0">
              <a:latin typeface="微软雅黑" panose="020B0503020204020204" charset="-122"/>
              <a:ea typeface="微软雅黑" panose="020B0503020204020204" charset="-122"/>
              <a:cs typeface="微软雅黑" panose="020B0503020204020204" charset="-122"/>
            </a:endParaRPr>
          </a:p>
          <a:p>
            <a:pPr algn="l" fontAlgn="base">
              <a:lnSpc>
                <a:spcPct val="100000"/>
              </a:lnSpc>
              <a:spcBef>
                <a:spcPts val="0"/>
              </a:spcBef>
              <a:buClrTx/>
              <a:buSzTx/>
              <a:buFont typeface="Arial" panose="020B0604020202020204" pitchFamily="34" charset="0"/>
            </a:pPr>
            <a:r>
              <a:rPr sz="2000" i="1" dirty="0">
                <a:latin typeface="微软雅黑" panose="020B0503020204020204" charset="-122"/>
                <a:ea typeface="微软雅黑" panose="020B0503020204020204" charset="-122"/>
                <a:cs typeface="微软雅黑" panose="020B0503020204020204" charset="-122"/>
              </a:rPr>
              <a:t>adj.</a:t>
            </a:r>
            <a:r>
              <a:rPr lang="en-US" sz="2000" i="1" dirty="0">
                <a:latin typeface="微软雅黑" panose="020B0503020204020204" charset="-122"/>
                <a:ea typeface="微软雅黑" panose="020B0503020204020204" charset="-122"/>
                <a:cs typeface="微软雅黑" panose="020B0503020204020204" charset="-122"/>
              </a:rPr>
              <a:t> </a:t>
            </a:r>
            <a:r>
              <a:rPr sz="2000" dirty="0">
                <a:latin typeface="黑体" panose="02010609060101010101" charset="-122"/>
                <a:ea typeface="黑体" panose="02010609060101010101" charset="-122"/>
                <a:cs typeface="微软雅黑" panose="020B0503020204020204" charset="-122"/>
              </a:rPr>
              <a:t>代养的，寄养的</a:t>
            </a:r>
            <a:endParaRPr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647315"/>
            <a:ext cx="3175000" cy="212280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Optimism may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foster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good habits that bolster health.</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乐观的态度可能会培养促进健康的好习惯。</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7518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318510" y="2583180"/>
            <a:ext cx="291274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disseminate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en-US" altLang="zh-CN" sz="2000" b="1" i="1" dirty="0">
                <a:latin typeface="Times New Roman" panose="02020603050405020304" pitchFamily="18" charset="0"/>
                <a:ea typeface="宋体" panose="02010600030101010101" pitchFamily="2" charset="-122"/>
                <a:cs typeface="Times New Roman" panose="02020603050405020304" pitchFamily="18" charset="0"/>
              </a:rPr>
              <a:t>v.</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 散布，传播（信息、知识等）</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2" name="文本框 51"/>
          <p:cNvSpPr txBox="1"/>
          <p:nvPr/>
        </p:nvSpPr>
        <p:spPr>
          <a:xfrm>
            <a:off x="6938645" y="2821940"/>
            <a:ext cx="3206115" cy="218376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Their findings have been widely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disseminated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他们的研究成果已经广为传播。</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38"/>
          <p:cNvSpPr/>
          <p:nvPr>
            <p:custDataLst>
              <p:tags r:id="rId1"/>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5" name="组合 4"/>
          <p:cNvGrpSpPr/>
          <p:nvPr/>
        </p:nvGrpSpPr>
        <p:grpSpPr>
          <a:xfrm>
            <a:off x="0" y="0"/>
            <a:ext cx="155575" cy="6858000"/>
            <a:chOff x="0" y="0"/>
            <a:chExt cx="155575" cy="6052929"/>
          </a:xfrm>
        </p:grpSpPr>
        <p:sp>
          <p:nvSpPr>
            <p:cNvPr id="2" name="矩形 1"/>
            <p:cNvSpPr/>
            <p:nvPr>
              <p:custDataLst>
                <p:tags r:id="rId2"/>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3"/>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4"/>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5"/>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7"/>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51" name="矩形: 圆角 21"/>
          <p:cNvSpPr/>
          <p:nvPr>
            <p:custDataLst>
              <p:tags r:id="rId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6" name="矩形: 圆角 18"/>
          <p:cNvSpPr/>
          <p:nvPr>
            <p:custDataLst>
              <p:tags r:id="rId9"/>
            </p:custDataLst>
          </p:nvPr>
        </p:nvSpPr>
        <p:spPr>
          <a:xfrm>
            <a:off x="248920" y="-10160"/>
            <a:ext cx="1588135" cy="1189990"/>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6"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1" name="矩形: 圆角 14"/>
          <p:cNvSpPr/>
          <p:nvPr>
            <p:custDataLst>
              <p:tags r:id="rId11"/>
            </p:custDataLst>
          </p:nvPr>
        </p:nvSpPr>
        <p:spPr>
          <a:xfrm rot="5400000">
            <a:off x="2270760" y="-387350"/>
            <a:ext cx="817880"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2" name="矩形 71"/>
          <p:cNvSpPr/>
          <p:nvPr>
            <p:custDataLst>
              <p:tags r:id="rId12"/>
            </p:custDataLst>
          </p:nvPr>
        </p:nvSpPr>
        <p:spPr>
          <a:xfrm>
            <a:off x="166370" y="147320"/>
            <a:ext cx="1753235" cy="830997"/>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400" b="1" i="0" u="none" strike="noStrike" kern="1200" cap="none" spc="0" normalizeH="0" baseline="0" dirty="0" smtClean="0">
                <a:solidFill>
                  <a:schemeClr val="tx1"/>
                </a:solidFill>
                <a:latin typeface="Arial" panose="020B0604020202020204" pitchFamily="34" charset="0"/>
                <a:cs typeface="Arial" panose="020B0604020202020204" pitchFamily="34" charset="0"/>
                <a:sym typeface="+mn-lt"/>
              </a:rPr>
              <a:t>Warming Up</a:t>
            </a:r>
            <a:endParaRPr kumimoji="0" lang="en-US" altLang="zh-CN" sz="2400" b="1" i="0" u="none" strike="noStrike" kern="1200" cap="none" spc="0" normalizeH="0" baseline="0" dirty="0">
              <a:solidFill>
                <a:schemeClr val="tx1"/>
              </a:solidFill>
              <a:latin typeface="Arial" panose="020B0604020202020204" pitchFamily="34" charset="0"/>
              <a:cs typeface="Arial" panose="020B0604020202020204" pitchFamily="34" charset="0"/>
              <a:sym typeface="+mn-lt"/>
            </a:endParaRPr>
          </a:p>
        </p:txBody>
      </p:sp>
      <p:sp>
        <p:nvSpPr>
          <p:cNvPr id="6" name="矩形: 圆角 21"/>
          <p:cNvSpPr/>
          <p:nvPr>
            <p:custDataLst>
              <p:tags r:id="rId13"/>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圆角 21"/>
          <p:cNvSpPr/>
          <p:nvPr>
            <p:custDataLst>
              <p:tags r:id="rId14"/>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 name="文本框 11"/>
          <p:cNvSpPr txBox="1"/>
          <p:nvPr>
            <p:custDataLst>
              <p:tags r:id="rId15"/>
            </p:custDataLst>
          </p:nvPr>
        </p:nvSpPr>
        <p:spPr>
          <a:xfrm>
            <a:off x="1837055" y="55880"/>
            <a:ext cx="168465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14" name="文本框 13"/>
          <p:cNvSpPr txBox="1"/>
          <p:nvPr>
            <p:custDataLst>
              <p:tags r:id="rId16"/>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15" name="文本框 14"/>
          <p:cNvSpPr txBox="1"/>
          <p:nvPr>
            <p:custDataLst>
              <p:tags r:id="rId17"/>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16" name="文本框 15"/>
          <p:cNvSpPr txBox="1"/>
          <p:nvPr>
            <p:custDataLst>
              <p:tags r:id="rId18"/>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17" name="文本框 16"/>
          <p:cNvSpPr txBox="1"/>
          <p:nvPr>
            <p:custDataLst>
              <p:tags r:id="rId19"/>
            </p:custDataLst>
          </p:nvPr>
        </p:nvSpPr>
        <p:spPr>
          <a:xfrm>
            <a:off x="8782685" y="43180"/>
            <a:ext cx="1504950" cy="98361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endParaRPr kumimoji="0" lang="en-US" altLang="zh-CN" sz="2000" b="1" kern="1200" cap="none" spc="0" normalizeH="0" baseline="0" noProof="0">
              <a:solidFill>
                <a:srgbClr val="000000"/>
              </a:solidFill>
              <a:latin typeface="Arial" panose="020B0604020202020204" pitchFamily="34" charset="0"/>
              <a:ea typeface="+mn-ea"/>
              <a:cs typeface="+mn-cs"/>
            </a:endParaRPr>
          </a:p>
          <a:p>
            <a:pPr algn="ctr"/>
            <a:endParaRPr lang="en-US" altLang="zh-CN">
              <a:solidFill>
                <a:srgbClr val="F9FBFA"/>
              </a:solidFill>
            </a:endParaRPr>
          </a:p>
        </p:txBody>
      </p:sp>
      <p:sp>
        <p:nvSpPr>
          <p:cNvPr id="18" name="文本框 17"/>
          <p:cNvSpPr txBox="1"/>
          <p:nvPr>
            <p:custDataLst>
              <p:tags r:id="rId20"/>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20" name="圆角矩形 49"/>
          <p:cNvSpPr/>
          <p:nvPr/>
        </p:nvSpPr>
        <p:spPr>
          <a:xfrm>
            <a:off x="3695065" y="1510030"/>
            <a:ext cx="7938135" cy="1701165"/>
          </a:xfrm>
          <a:prstGeom prst="roundRect">
            <a:avLst/>
          </a:prstGeom>
          <a:gradFill>
            <a:gsLst>
              <a:gs pos="0">
                <a:schemeClr val="accent1">
                  <a:satMod val="103000"/>
                  <a:lumMod val="102000"/>
                  <a:tint val="94000"/>
                </a:schemeClr>
              </a:gs>
              <a:gs pos="100000">
                <a:schemeClr val="accent1">
                  <a:satMod val="110000"/>
                  <a:lumMod val="100000"/>
                  <a:shade val="100000"/>
                  <a:alpha val="15000"/>
                </a:schemeClr>
              </a:gs>
              <a:gs pos="100000">
                <a:schemeClr val="accent1">
                  <a:lumMod val="99000"/>
                  <a:satMod val="120000"/>
                  <a:shade val="78000"/>
                </a:schemeClr>
              </a:gs>
              <a:gs pos="100000">
                <a:srgbClr val="98D7F1"/>
              </a:gs>
              <a:gs pos="0">
                <a:srgbClr val="B9E3F4"/>
              </a:gs>
              <a:gs pos="100000">
                <a:srgbClr val="77CBED"/>
              </a:gs>
            </a:gsLst>
            <a:lin ang="5400000" scaled="1"/>
          </a:gradFill>
          <a:ln>
            <a:solidFill>
              <a:schemeClr val="bg1"/>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1" name="文本框 20"/>
          <p:cNvSpPr txBox="1"/>
          <p:nvPr/>
        </p:nvSpPr>
        <p:spPr>
          <a:xfrm>
            <a:off x="3909060" y="1709420"/>
            <a:ext cx="7510145" cy="1420495"/>
          </a:xfrm>
          <a:prstGeom prst="rect">
            <a:avLst/>
          </a:prstGeom>
          <a:noFill/>
        </p:spPr>
        <p:txBody>
          <a:bodyPr wrap="square" rtlCol="0">
            <a:spAutoFit/>
          </a:bodyPr>
          <a:lstStyle/>
          <a:p>
            <a:pPr fontAlgn="auto">
              <a:lnSpc>
                <a:spcPct val="120000"/>
              </a:lnSpc>
            </a:pPr>
            <a:r>
              <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rPr>
              <a:t>① </a:t>
            </a:r>
            <a:r>
              <a:rPr lang="en-US" altLang="zh-CN" sz="2400" dirty="0">
                <a:latin typeface="Times New Roman" panose="02020603050405020304" pitchFamily="18" charset="0"/>
                <a:ea typeface="汉仪晓波折纸体简" panose="00020600040101010101" charset="-122"/>
                <a:cs typeface="Times New Roman" panose="02020603050405020304" pitchFamily="18" charset="0"/>
                <a:sym typeface="+mn-ea"/>
              </a:rPr>
              <a:t>He</a:t>
            </a:r>
            <a:r>
              <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rPr>
              <a:t> put himself all into the cause. He nailed himself at the well site like a nail. No one could shake him or pull him up.</a:t>
            </a:r>
            <a:endPar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endParaRPr>
          </a:p>
        </p:txBody>
      </p:sp>
      <p:sp>
        <p:nvSpPr>
          <p:cNvPr id="24" name="圆角矩形 49"/>
          <p:cNvSpPr/>
          <p:nvPr/>
        </p:nvSpPr>
        <p:spPr>
          <a:xfrm>
            <a:off x="3695065" y="4077335"/>
            <a:ext cx="7938135" cy="1701165"/>
          </a:xfrm>
          <a:prstGeom prst="roundRect">
            <a:avLst/>
          </a:prstGeom>
          <a:gradFill>
            <a:gsLst>
              <a:gs pos="0">
                <a:schemeClr val="accent1">
                  <a:satMod val="103000"/>
                  <a:lumMod val="102000"/>
                  <a:tint val="94000"/>
                </a:schemeClr>
              </a:gs>
              <a:gs pos="100000">
                <a:schemeClr val="accent1">
                  <a:satMod val="110000"/>
                  <a:lumMod val="100000"/>
                  <a:shade val="100000"/>
                  <a:alpha val="15000"/>
                </a:schemeClr>
              </a:gs>
              <a:gs pos="100000">
                <a:schemeClr val="accent1">
                  <a:lumMod val="99000"/>
                  <a:satMod val="120000"/>
                  <a:shade val="78000"/>
                </a:schemeClr>
              </a:gs>
              <a:gs pos="100000">
                <a:srgbClr val="98D7F1"/>
              </a:gs>
              <a:gs pos="0">
                <a:srgbClr val="B9E3F4"/>
              </a:gs>
              <a:gs pos="100000">
                <a:srgbClr val="77CBED"/>
              </a:gs>
            </a:gsLst>
            <a:lin ang="5400000" scaled="1"/>
          </a:gradFill>
          <a:ln>
            <a:solidFill>
              <a:schemeClr val="bg1"/>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7" name="文本框 26"/>
          <p:cNvSpPr txBox="1"/>
          <p:nvPr/>
        </p:nvSpPr>
        <p:spPr>
          <a:xfrm>
            <a:off x="3970655" y="4443730"/>
            <a:ext cx="7510145" cy="977265"/>
          </a:xfrm>
          <a:prstGeom prst="rect">
            <a:avLst/>
          </a:prstGeom>
          <a:noFill/>
        </p:spPr>
        <p:txBody>
          <a:bodyPr wrap="square" rtlCol="0">
            <a:spAutoFit/>
          </a:bodyPr>
          <a:lstStyle/>
          <a:p>
            <a:pPr fontAlgn="auto">
              <a:lnSpc>
                <a:spcPct val="120000"/>
              </a:lnSpc>
            </a:pPr>
            <a:r>
              <a:rPr lang="zh-CN" altLang="en-US" sz="2400">
                <a:latin typeface="Times New Roman" panose="02020603050405020304" pitchFamily="18" charset="0"/>
                <a:ea typeface="汉仪晓波折纸体简" panose="00020600040101010101" charset="-122"/>
                <a:cs typeface="Times New Roman" panose="02020603050405020304" pitchFamily="18" charset="0"/>
                <a:sym typeface="+mn-ea"/>
              </a:rPr>
              <a:t>② She has devoted her life to lighting up the dreams of many poor girls in the mountains. </a:t>
            </a:r>
            <a:endParaRPr lang="zh-CN" altLang="en-US" sz="2400">
              <a:latin typeface="Times New Roman" panose="02020603050405020304" pitchFamily="18" charset="0"/>
              <a:cs typeface="Times New Roman" panose="02020603050405020304" pitchFamily="18" charset="0"/>
            </a:endParaRPr>
          </a:p>
        </p:txBody>
      </p:sp>
      <p:pic>
        <p:nvPicPr>
          <p:cNvPr id="30" name="Picture 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49084" y="3714112"/>
            <a:ext cx="3111222" cy="2111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图片 2"/>
          <p:cNvPicPr>
            <a:picLocks noChangeAspect="1"/>
          </p:cNvPicPr>
          <p:nvPr/>
        </p:nvPicPr>
        <p:blipFill>
          <a:blip r:embed="rId22"/>
          <a:stretch>
            <a:fillRect/>
          </a:stretch>
        </p:blipFill>
        <p:spPr>
          <a:xfrm>
            <a:off x="444500" y="1510030"/>
            <a:ext cx="3111500" cy="1934210"/>
          </a:xfrm>
          <a:prstGeom prst="rect">
            <a:avLst/>
          </a:prstGeom>
          <a:noFill/>
          <a:ln>
            <a:noFill/>
          </a:ln>
        </p:spPr>
      </p:pic>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 presetClass="entr" presetSubtype="1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childTnLst>
                          </p:cTn>
                        </p:par>
                        <p:par>
                          <p:cTn id="14" fill="hold">
                            <p:stCondLst>
                              <p:cond delay="1500"/>
                            </p:stCondLst>
                            <p:childTnLst>
                              <p:par>
                                <p:cTn id="15" presetID="3" presetClass="entr" presetSubtype="1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par>
                          <p:cTn id="18" fill="hold">
                            <p:stCondLst>
                              <p:cond delay="2000"/>
                            </p:stCondLst>
                            <p:childTnLst>
                              <p:par>
                                <p:cTn id="19" presetID="3" presetClass="entr" presetSubtype="1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linds(horizontal)">
                                      <p:cBhvr>
                                        <p:cTn id="21" dur="500"/>
                                        <p:tgtEl>
                                          <p:spTgt spid="24"/>
                                        </p:tgtEl>
                                      </p:cBhvr>
                                    </p:animEffect>
                                  </p:childTnLst>
                                </p:cTn>
                              </p:par>
                            </p:childTnLst>
                          </p:cTn>
                        </p:par>
                        <p:par>
                          <p:cTn id="22" fill="hold">
                            <p:stCondLst>
                              <p:cond delay="2500"/>
                            </p:stCondLst>
                            <p:childTnLst>
                              <p:par>
                                <p:cTn id="23" presetID="3" presetClass="entr" presetSubtype="1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linds(horizontal)">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P spid="24" grpId="0" bldLvl="0" animBg="1"/>
      <p:bldP spid="2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7518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318510" y="2583180"/>
            <a:ext cx="2912745" cy="113728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patriotism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zh-CN" sz="2000" dirty="0">
              <a:latin typeface="微软雅黑" panose="020B0503020204020204" charset="-122"/>
              <a:ea typeface="微软雅黑" panose="020B0503020204020204" charset="-122"/>
              <a:cs typeface="微软雅黑" panose="020B0503020204020204" charset="-122"/>
            </a:endParaRPr>
          </a:p>
          <a:p>
            <a:pPr algn="l" fontAlgn="base">
              <a:lnSpc>
                <a:spcPct val="100000"/>
              </a:lnSpc>
              <a:spcBef>
                <a:spcPts val="0"/>
              </a:spcBef>
              <a:buClrTx/>
              <a:buSzTx/>
              <a:buFont typeface="Arial" panose="020B0604020202020204" pitchFamily="34" charset="0"/>
            </a:pPr>
            <a:r>
              <a:rPr lang="zh-CN" sz="2000" i="1" dirty="0">
                <a:latin typeface="微软雅黑" panose="020B0503020204020204" charset="-122"/>
                <a:ea typeface="微软雅黑" panose="020B0503020204020204" charset="-122"/>
                <a:cs typeface="微软雅黑" panose="020B0503020204020204" charset="-122"/>
              </a:rPr>
              <a:t>n.</a:t>
            </a:r>
            <a:r>
              <a:rPr lang="en-US" altLang="zh-CN" sz="2000" i="1" dirty="0">
                <a:latin typeface="微软雅黑" panose="020B0503020204020204" charset="-122"/>
                <a:ea typeface="微软雅黑" panose="020B0503020204020204" charset="-122"/>
                <a:cs typeface="微软雅黑" panose="020B0503020204020204" charset="-122"/>
              </a:rPr>
              <a:t> </a:t>
            </a:r>
            <a:r>
              <a:rPr lang="zh-CN" sz="2000" dirty="0">
                <a:latin typeface="微软雅黑" panose="020B0503020204020204" charset="-122"/>
                <a:ea typeface="微软雅黑" panose="020B0503020204020204" charset="-122"/>
                <a:cs typeface="微软雅黑" panose="020B0503020204020204" charset="-122"/>
              </a:rPr>
              <a:t>爱国主义，爱国精神</a:t>
            </a:r>
            <a:endParaRPr lang="zh-CN" sz="2000" dirty="0">
              <a:latin typeface="微软雅黑" panose="020B0503020204020204" charset="-122"/>
              <a:ea typeface="微软雅黑" panose="020B0503020204020204" charset="-122"/>
              <a:cs typeface="微软雅黑" panose="020B0503020204020204" charset="-122"/>
            </a:endParaRPr>
          </a:p>
        </p:txBody>
      </p:sp>
      <p:sp>
        <p:nvSpPr>
          <p:cNvPr id="52" name="文本框 51"/>
          <p:cNvSpPr txBox="1"/>
          <p:nvPr/>
        </p:nvSpPr>
        <p:spPr>
          <a:xfrm>
            <a:off x="6938645" y="2454275"/>
            <a:ext cx="3471545" cy="255333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He was a country boy who had joined the army out of a sense of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patriotism</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and adventure.</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他是个乡下小伙子，出于爱国心和冒险精神参了军。</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7518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318510" y="2583180"/>
            <a:ext cx="291274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diligence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zh-CN" sz="2000" i="1" dirty="0">
                <a:latin typeface="微软雅黑" panose="020B0503020204020204" charset="-122"/>
                <a:ea typeface="微软雅黑" panose="020B0503020204020204" charset="-122"/>
                <a:cs typeface="微软雅黑" panose="020B0503020204020204" charset="-122"/>
              </a:rPr>
              <a:t>n.</a:t>
            </a:r>
            <a:r>
              <a:rPr lang="en-US" altLang="zh-CN" sz="2000" dirty="0">
                <a:latin typeface="微软雅黑" panose="020B0503020204020204" charset="-122"/>
                <a:ea typeface="微软雅黑" panose="020B0503020204020204" charset="-122"/>
                <a:cs typeface="微软雅黑" panose="020B0503020204020204" charset="-122"/>
              </a:rPr>
              <a:t> </a:t>
            </a:r>
            <a:r>
              <a:rPr lang="zh-CN" sz="2000" dirty="0">
                <a:latin typeface="黑体" panose="02010609060101010101" charset="-122"/>
                <a:ea typeface="黑体" panose="02010609060101010101" charset="-122"/>
                <a:cs typeface="微软雅黑" panose="020B0503020204020204" charset="-122"/>
              </a:rPr>
              <a:t>勤奋，用功</a:t>
            </a:r>
            <a:endParaRPr 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6938645" y="2821940"/>
            <a:ext cx="3471545" cy="187642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She shows great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diligence</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in her schoolwork.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她上学非常用功。</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7518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318510" y="2583180"/>
            <a:ext cx="291274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dutifully</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zh-CN" sz="2000" i="1" dirty="0">
                <a:latin typeface="微软雅黑" panose="020B0503020204020204" charset="-122"/>
                <a:ea typeface="微软雅黑" panose="020B0503020204020204" charset="-122"/>
                <a:cs typeface="微软雅黑" panose="020B0503020204020204" charset="-122"/>
              </a:rPr>
              <a:t>adv.</a:t>
            </a:r>
            <a:r>
              <a:rPr lang="en-US" altLang="zh-CN" sz="2000" dirty="0">
                <a:latin typeface="微软雅黑" panose="020B0503020204020204" charset="-122"/>
                <a:ea typeface="微软雅黑" panose="020B0503020204020204" charset="-122"/>
                <a:cs typeface="微软雅黑" panose="020B0503020204020204" charset="-122"/>
              </a:rPr>
              <a:t> </a:t>
            </a:r>
            <a:r>
              <a:rPr lang="zh-CN" sz="2000" dirty="0">
                <a:latin typeface="黑体" panose="02010609060101010101" charset="-122"/>
                <a:ea typeface="黑体" panose="02010609060101010101" charset="-122"/>
                <a:cs typeface="微软雅黑" panose="020B0503020204020204" charset="-122"/>
              </a:rPr>
              <a:t>忠实地；忠贞地；尽责地，忠诚地</a:t>
            </a:r>
            <a:endParaRPr 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6938645" y="2583180"/>
            <a:ext cx="3348990" cy="212280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The inspector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dutifully</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recorded the date in a large red book.</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巡视员尽职地在一本红色的大工作簿上记录下了日期。</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7518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318510" y="2583180"/>
            <a:ext cx="2912745" cy="169164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the People’s Liberation Army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zh-CN" sz="2000" dirty="0">
                <a:latin typeface="微软雅黑" panose="020B0503020204020204" charset="-122"/>
                <a:ea typeface="微软雅黑" panose="020B0503020204020204" charset="-122"/>
                <a:cs typeface="微软雅黑" panose="020B0503020204020204" charset="-122"/>
              </a:rPr>
              <a:t>人民解放军</a:t>
            </a:r>
            <a:endParaRPr lang="zh-CN" sz="2000" dirty="0">
              <a:latin typeface="微软雅黑" panose="020B0503020204020204" charset="-122"/>
              <a:ea typeface="微软雅黑" panose="020B0503020204020204" charset="-122"/>
              <a:cs typeface="微软雅黑" panose="020B0503020204020204" charset="-122"/>
            </a:endParaRPr>
          </a:p>
        </p:txBody>
      </p:sp>
      <p:sp>
        <p:nvSpPr>
          <p:cNvPr id="52" name="文本框 51"/>
          <p:cNvSpPr txBox="1"/>
          <p:nvPr/>
        </p:nvSpPr>
        <p:spPr>
          <a:xfrm>
            <a:off x="6938010" y="2583180"/>
            <a:ext cx="3349625" cy="255333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The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Chinese People’s Liberation Army</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defends our motherland.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中国人民解放军保卫着我们的祖国。</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7518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318510" y="2583180"/>
            <a:ext cx="2912745" cy="169164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the Communist Party of China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zh-CN" sz="2000" dirty="0">
                <a:latin typeface="微软雅黑" panose="020B0503020204020204" charset="-122"/>
                <a:ea typeface="微软雅黑" panose="020B0503020204020204" charset="-122"/>
                <a:cs typeface="微软雅黑" panose="020B0503020204020204" charset="-122"/>
              </a:rPr>
              <a:t>中国共产党</a:t>
            </a:r>
            <a:endParaRPr lang="zh-CN" sz="2000" dirty="0">
              <a:latin typeface="微软雅黑" panose="020B0503020204020204" charset="-122"/>
              <a:ea typeface="微软雅黑" panose="020B0503020204020204" charset="-122"/>
              <a:cs typeface="微软雅黑" panose="020B0503020204020204" charset="-122"/>
            </a:endParaRPr>
          </a:p>
        </p:txBody>
      </p:sp>
      <p:sp>
        <p:nvSpPr>
          <p:cNvPr id="52" name="文本框 51"/>
          <p:cNvSpPr txBox="1"/>
          <p:nvPr/>
        </p:nvSpPr>
        <p:spPr>
          <a:xfrm>
            <a:off x="6938645" y="2720975"/>
            <a:ext cx="3290570" cy="255333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The Communist Party of China</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’s culture come through three stages.</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中国共产党政党文化的形成经历了三个阶段。</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a:t>
            </a:r>
            <a:r>
              <a:rPr kumimoji="0" lang="en-US" altLang="zh-CN" sz="2000" b="1" i="0" u="none" strike="noStrike" kern="1200" cap="none" spc="0" normalizeH="0" baseline="0" noProof="0">
                <a:solidFill>
                  <a:srgbClr val="000000"/>
                </a:solidFill>
                <a:latin typeface="Arial" panose="020B0604020202020204" pitchFamily="34" charset="0"/>
                <a:sym typeface="+mn-lt"/>
              </a:rPr>
              <a:t>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55575" y="1565910"/>
            <a:ext cx="11880215" cy="5292090"/>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501015" y="2211705"/>
            <a:ext cx="11171555" cy="4407535"/>
          </a:xfrm>
          <a:prstGeom prst="rect">
            <a:avLst/>
          </a:prstGeom>
          <a:noFill/>
        </p:spPr>
        <p:txBody>
          <a:bodyPr wrap="square" rtlCol="0">
            <a:spAutoFit/>
          </a:bodyPr>
          <a:lstStyle/>
          <a:p>
            <a:pPr indent="609600" fontAlgn="auto">
              <a:lnSpc>
                <a:spcPct val="130000"/>
              </a:lnSpc>
              <a:extLst>
                <a:ext uri="{35155182-B16C-46BC-9424-99874614C6A1}">
                  <wpsdc:indentchars xmlns:wpsdc="http://www.wps.cn/officeDocument/2017/drawingmlCustomData" val="200" checksum="4158780845"/>
                </a:ext>
              </a:extLst>
            </a:pPr>
            <a:r>
              <a:rPr lang="en-US" altLang="zh-CN" sz="2400">
                <a:latin typeface="Calibri" panose="020F0502020204030204" charset="0"/>
                <a:cs typeface="Calibri" panose="020F0502020204030204" charset="0"/>
              </a:rPr>
              <a:t>The spirit of Le</a:t>
            </a:r>
            <a:r>
              <a:rPr lang="zh-CN" altLang="en-US" sz="2400">
                <a:latin typeface="Calibri" panose="020F0502020204030204" charset="0"/>
                <a:cs typeface="Calibri" panose="020F0502020204030204" charset="0"/>
              </a:rPr>
              <a:t>i Feng is named after Lei Feng and constantly enriches as well as develops the revolutionary spirit in practice. The spirit and core of Lei Feng spirit is to serve the people wholeheartedly and make selfless dedication for the people’s cause.</a:t>
            </a:r>
            <a:endParaRPr lang="zh-CN" altLang="en-US" sz="2400">
              <a:latin typeface="Calibri" panose="020F0502020204030204" charset="0"/>
              <a:cs typeface="Calibri" panose="020F0502020204030204" charset="0"/>
            </a:endParaRPr>
          </a:p>
          <a:p>
            <a:pPr marL="0" lvl="0" indent="0" fontAlgn="auto">
              <a:lnSpc>
                <a:spcPct val="130000"/>
              </a:lnSpc>
              <a:buNone/>
            </a:pPr>
            <a:r>
              <a:rPr lang="en-US" altLang="zh-CN" sz="2400">
                <a:solidFill>
                  <a:schemeClr val="tx1"/>
                </a:solidFill>
                <a:latin typeface="Calibri" panose="020F0502020204030204" charset="0"/>
                <a:cs typeface="Calibri" panose="020F0502020204030204" charset="0"/>
              </a:rPr>
              <a:t>        Lei </a:t>
            </a:r>
            <a:r>
              <a:rPr lang="zh-CN" altLang="en-US" sz="2400">
                <a:solidFill>
                  <a:schemeClr val="tx1"/>
                </a:solidFill>
                <a:latin typeface="Calibri" panose="020F0502020204030204" charset="0"/>
                <a:cs typeface="Calibri" panose="020F0502020204030204" charset="0"/>
              </a:rPr>
              <a:t>Feng, a model soldier of the People</a:t>
            </a:r>
            <a:r>
              <a:rPr lang="en-US" altLang="zh-CN" sz="2400">
                <a:latin typeface="Calibri" panose="020F0502020204030204" charset="0"/>
                <a:cs typeface="Calibri" panose="020F0502020204030204" charset="0"/>
              </a:rPr>
              <a:t>’</a:t>
            </a:r>
            <a:r>
              <a:rPr lang="zh-CN" altLang="en-US" sz="2400">
                <a:latin typeface="Calibri" panose="020F0502020204030204" charset="0"/>
                <a:cs typeface="Calibri" panose="020F0502020204030204" charset="0"/>
              </a:rPr>
              <a:t>s Liberation Army, originally named Lei Zhengxing, was born in a poor peasant family in a small mountain village of Hunan province on December 18, 1940. He was orphaned at 7 years old. He did not go to school until 1950. At the age of 18, he worked as a steel worker. He was often praised for his good performance. On January 8th, 1960, he joined the army. In the same year, he joined the Communist Party of China. </a:t>
            </a:r>
            <a:endParaRPr lang="zh-CN" altLang="en-US" sz="2400">
              <a:latin typeface="Calibri" panose="020F0502020204030204" charset="0"/>
              <a:cs typeface="Calibri" panose="020F0502020204030204" charset="0"/>
            </a:endParaRPr>
          </a:p>
        </p:txBody>
      </p:sp>
      <p:sp>
        <p:nvSpPr>
          <p:cNvPr id="19" name="文本框 18"/>
          <p:cNvSpPr txBox="1"/>
          <p:nvPr/>
        </p:nvSpPr>
        <p:spPr>
          <a:xfrm>
            <a:off x="3836670" y="1764030"/>
            <a:ext cx="4512310" cy="521970"/>
          </a:xfrm>
          <a:prstGeom prst="rect">
            <a:avLst/>
          </a:prstGeom>
          <a:noFill/>
        </p:spPr>
        <p:txBody>
          <a:bodyPr wrap="square" rtlCol="0">
            <a:spAutoFit/>
          </a:bodyPr>
          <a:lstStyle/>
          <a:p>
            <a:r>
              <a:rPr lang="zh-CN" altLang="en-US" sz="2800" b="1">
                <a:latin typeface="Arial" panose="020B0604020202020204" pitchFamily="34" charset="0"/>
                <a:cs typeface="Arial" panose="020B0604020202020204" pitchFamily="34" charset="0"/>
              </a:rPr>
              <a:t>The Spirit of Lei Feng</a:t>
            </a:r>
            <a:endParaRPr lang="zh-CN" altLang="en-US" sz="2800" b="1">
              <a:latin typeface="Arial" panose="020B0604020202020204" pitchFamily="34" charset="0"/>
              <a:cs typeface="Arial" panose="020B0604020202020204" pitchFamily="34" charset="0"/>
            </a:endParaRPr>
          </a:p>
        </p:txBody>
      </p:sp>
      <p:pic>
        <p:nvPicPr>
          <p:cNvPr id="20" name="图片 19" descr="303b32313538343139303bd6d0d3a2b7add2eb"/>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974070" y="5863590"/>
            <a:ext cx="914400" cy="914400"/>
          </a:xfrm>
          <a:prstGeom prst="rect">
            <a:avLst/>
          </a:prstGeom>
        </p:spPr>
      </p:pic>
      <p:pic>
        <p:nvPicPr>
          <p:cNvPr id="36" name="图片 35" descr="303b333635393338343bb6fabbfa">
            <a:hlinkClick r:id="rId9" action="ppaction://hlinkfile"/>
          </p:cNvPr>
          <p:cNvPicPr>
            <a:picLocks noChangeAspect="1"/>
          </p:cNvPicPr>
          <p:nvPr/>
        </p:nvPicPr>
        <p:blipFill>
          <a:blip r:embed="rId10"/>
          <a:stretch>
            <a:fillRect/>
          </a:stretch>
        </p:blipFill>
        <p:spPr>
          <a:xfrm>
            <a:off x="3089275" y="1734185"/>
            <a:ext cx="551815" cy="551815"/>
          </a:xfrm>
          <a:prstGeom prst="rect">
            <a:avLst/>
          </a:prstGeom>
        </p:spPr>
      </p:pic>
      <p:sp>
        <p:nvSpPr>
          <p:cNvPr id="21" name="矩形: 圆角 38"/>
          <p:cNvSpPr/>
          <p:nvPr>
            <p:custDataLst>
              <p:tags r:id="rId11"/>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1"/>
          <p:cNvSpPr/>
          <p:nvPr>
            <p:custDataLst>
              <p:tags r:id="rId12"/>
            </p:custDataLst>
          </p:nvPr>
        </p:nvSpPr>
        <p:spPr>
          <a:xfrm>
            <a:off x="3651885" y="-23495"/>
            <a:ext cx="1686560" cy="105537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8"/>
          <p:cNvSpPr/>
          <p:nvPr>
            <p:custDataLst>
              <p:tags r:id="rId13"/>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4"/>
          <p:cNvSpPr/>
          <p:nvPr>
            <p:custDataLst>
              <p:tags r:id="rId14"/>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14"/>
          <p:cNvSpPr/>
          <p:nvPr>
            <p:custDataLst>
              <p:tags r:id="rId15"/>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1"/>
          <p:cNvSpPr/>
          <p:nvPr>
            <p:custDataLst>
              <p:tags r:id="rId16"/>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7"/>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文本框 29"/>
          <p:cNvSpPr txBox="1"/>
          <p:nvPr>
            <p:custDataLst>
              <p:tags r:id="rId18"/>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19"/>
            </p:custDataLst>
          </p:nvPr>
        </p:nvSpPr>
        <p:spPr>
          <a:xfrm>
            <a:off x="3571875" y="-24130"/>
            <a:ext cx="1704975" cy="1029970"/>
          </a:xfrm>
          <a:prstGeom prst="rect">
            <a:avLst/>
          </a:prstGeom>
          <a:noFill/>
        </p:spPr>
        <p:txBody>
          <a:bodyPr wrap="square" rtlCol="0">
            <a:noAutofit/>
          </a:bodyPr>
          <a:lstStyle/>
          <a:p>
            <a:pPr indent="0" algn="ctr" fontAlgn="auto">
              <a:lnSpc>
                <a:spcPts val="2480"/>
              </a:lnSpc>
            </a:pP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indent="0" algn="ctr" fontAlgn="auto">
              <a:lnSpc>
                <a:spcPts val="2480"/>
              </a:lnSpc>
            </a:pP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20"/>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3" name="文本框 32"/>
          <p:cNvSpPr txBox="1"/>
          <p:nvPr>
            <p:custDataLst>
              <p:tags r:id="rId21"/>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2"/>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3"/>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4"/>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a:t>
            </a:r>
            <a:r>
              <a:rPr kumimoji="0" lang="en-US" altLang="zh-CN" sz="2000" b="1" i="0" u="none" strike="noStrike" kern="1200" cap="none" spc="0" normalizeH="0" baseline="0" noProof="0">
                <a:solidFill>
                  <a:srgbClr val="000000"/>
                </a:solidFill>
                <a:latin typeface="Arial" panose="020B0604020202020204" pitchFamily="34" charset="0"/>
                <a:sym typeface="+mn-lt"/>
              </a:rPr>
              <a:t>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pic>
        <p:nvPicPr>
          <p:cNvPr id="103" name="图片 103" descr="da6a97bf28111160449e150e9847cdab"/>
          <p:cNvPicPr>
            <a:picLocks noChangeAspect="1"/>
          </p:cNvPicPr>
          <p:nvPr/>
        </p:nvPicPr>
        <p:blipFill>
          <a:blip r:embed="rId25"/>
          <a:stretch>
            <a:fillRect/>
          </a:stretch>
        </p:blipFill>
        <p:spPr>
          <a:xfrm>
            <a:off x="8714105" y="832485"/>
            <a:ext cx="3205480" cy="1453515"/>
          </a:xfrm>
          <a:prstGeom prst="rect">
            <a:avLst/>
          </a:prstGeom>
        </p:spPr>
      </p:pic>
      <p:pic>
        <p:nvPicPr>
          <p:cNvPr id="6" name="图片 5">
            <a:hlinkClick r:id="rId26" action="ppaction://hlinkfile"/>
          </p:cNvPr>
          <p:cNvPicPr>
            <a:picLocks noChangeAspect="1"/>
          </p:cNvPicPr>
          <p:nvPr/>
        </p:nvPicPr>
        <p:blipFill>
          <a:blip r:embed="rId27"/>
          <a:stretch>
            <a:fillRect/>
          </a:stretch>
        </p:blipFill>
        <p:spPr>
          <a:xfrm>
            <a:off x="7759700" y="1485900"/>
            <a:ext cx="800100" cy="800100"/>
          </a:xfrm>
          <a:prstGeom prst="rect">
            <a:avLst/>
          </a:prstGeom>
        </p:spPr>
      </p:pic>
      <p:sp>
        <p:nvSpPr>
          <p:cNvPr id="47" name="文本框 22"/>
          <p:cNvSpPr txBox="1"/>
          <p:nvPr/>
        </p:nvSpPr>
        <p:spPr>
          <a:xfrm>
            <a:off x="1411605" y="1005840"/>
            <a:ext cx="6703695" cy="46037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Read the passage about t</a:t>
            </a:r>
            <a:r>
              <a:rPr lang="en-US" altLang="zh-CN" sz="2400" b="1" dirty="0">
                <a:sym typeface="+mn-ea"/>
              </a:rPr>
              <a:t>he Spirit of Lei Feng</a:t>
            </a:r>
            <a:r>
              <a:rPr lang="en-US" altLang="zh-CN" sz="2400" b="1" dirty="0"/>
              <a:t>. </a:t>
            </a:r>
            <a:endParaRPr lang="en-US" altLang="zh-CN" sz="2400" b="1" dirty="0"/>
          </a:p>
        </p:txBody>
      </p:sp>
      <p:sp>
        <p:nvSpPr>
          <p:cNvPr id="48" name="椭圆 47"/>
          <p:cNvSpPr/>
          <p:nvPr/>
        </p:nvSpPr>
        <p:spPr>
          <a:xfrm>
            <a:off x="242570" y="782955"/>
            <a:ext cx="1165860" cy="95123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文本框 20"/>
          <p:cNvSpPr txBox="1"/>
          <p:nvPr/>
        </p:nvSpPr>
        <p:spPr>
          <a:xfrm>
            <a:off x="231117" y="1005103"/>
            <a:ext cx="1299210" cy="460375"/>
          </a:xfrm>
          <a:prstGeom prst="rect">
            <a:avLst/>
          </a:prstGeom>
          <a:noFill/>
        </p:spPr>
        <p:txBody>
          <a:bodyPr wrap="square" rtlCol="0">
            <a:spAutoFit/>
          </a:bodyPr>
          <a:p>
            <a:r>
              <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2</a:t>
            </a:r>
            <a:endParaRPr lang="en-US" altLang="zh-CN"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55575" y="1151255"/>
            <a:ext cx="11880215" cy="5668010"/>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pic>
        <p:nvPicPr>
          <p:cNvPr id="22" name="图片 21" descr="303b32313538343139303bd6d0d3a2b7add2eb"/>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55350" y="6022340"/>
            <a:ext cx="875030" cy="875030"/>
          </a:xfrm>
          <a:prstGeom prst="rect">
            <a:avLst/>
          </a:prstGeom>
        </p:spPr>
      </p:pic>
      <p:sp>
        <p:nvSpPr>
          <p:cNvPr id="19"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0" name="矩形: 圆角 21"/>
          <p:cNvSpPr/>
          <p:nvPr>
            <p:custDataLst>
              <p:tags r:id="rId10"/>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文本框 29"/>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17"/>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3" name="文本框 32"/>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6" name="矩形 35"/>
          <p:cNvSpPr/>
          <p:nvPr>
            <p:custDataLst>
              <p:tags r:id="rId22"/>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
        <p:nvSpPr>
          <p:cNvPr id="21" name="文本框 20"/>
          <p:cNvSpPr txBox="1"/>
          <p:nvPr/>
        </p:nvSpPr>
        <p:spPr>
          <a:xfrm>
            <a:off x="554355" y="1899920"/>
            <a:ext cx="11143615" cy="4150360"/>
          </a:xfrm>
          <a:prstGeom prst="rect">
            <a:avLst/>
          </a:prstGeom>
          <a:noFill/>
        </p:spPr>
        <p:txBody>
          <a:bodyPr wrap="square" rtlCol="0">
            <a:spAutoFit/>
          </a:bodyPr>
          <a:lstStyle/>
          <a:p>
            <a:pPr indent="720090" algn="l" fontAlgn="auto">
              <a:lnSpc>
                <a:spcPct val="110000"/>
              </a:lnSpc>
            </a:pPr>
            <a:r>
              <a:rPr lang="zh-CN" altLang="en-US" sz="2400">
                <a:latin typeface="Calibri" panose="020F0502020204030204" charset="0"/>
                <a:cs typeface="Calibri" panose="020F0502020204030204" charset="0"/>
                <a:sym typeface="+mn-ea"/>
              </a:rPr>
              <a:t>He had unified love for the country, the Communist Party of China and the people and constantly did good deeds for people. As a result, he was entitled an excellent soldier. </a:t>
            </a:r>
            <a:r>
              <a:rPr lang="zh-CN" altLang="en-US" sz="2400">
                <a:latin typeface="Calibri" panose="020F0502020204030204" charset="0"/>
                <a:cs typeface="Calibri" panose="020F0502020204030204" charset="0"/>
              </a:rPr>
              <a:t>After his death, the Chairman Mao Zedong called on people to “Learn from the comrade Lei Feng”. The whole nation were moved by his deeds. Lei Feng spirit will live in our hearts forever.</a:t>
            </a:r>
            <a:endParaRPr lang="zh-CN" altLang="en-US" sz="2400">
              <a:latin typeface="Calibri" panose="020F0502020204030204" charset="0"/>
              <a:cs typeface="Calibri" panose="020F0502020204030204" charset="0"/>
            </a:endParaRPr>
          </a:p>
          <a:p>
            <a:pPr indent="720090" algn="l" fontAlgn="auto">
              <a:lnSpc>
                <a:spcPct val="110000"/>
              </a:lnSpc>
            </a:pPr>
            <a:r>
              <a:rPr lang="zh-CN" altLang="en-US" sz="2400">
                <a:solidFill>
                  <a:schemeClr val="tx1"/>
                </a:solidFill>
                <a:latin typeface="Calibri" panose="020F0502020204030204" charset="0"/>
                <a:cs typeface="Calibri" panose="020F0502020204030204" charset="0"/>
              </a:rPr>
              <a:t>Lei Feng is an ordinary member of the Communist Party with only 22 years lifetime. With loyal faith, the spirit of dedication and working selflessly for the public interest, Lei Feng writes a glorious life. For decades, it has left a glorious color in the hearts of hundreds of millions of Chinese people, it and will be passed on forever and never be faded out.</a:t>
            </a:r>
            <a:endParaRPr lang="zh-CN" altLang="en-US" sz="2400">
              <a:solidFill>
                <a:schemeClr val="tx1"/>
              </a:solidFill>
              <a:latin typeface="Calibri" panose="020F0502020204030204" charset="0"/>
              <a:cs typeface="Calibri" panose="020F050202020403020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55575" y="1151255"/>
            <a:ext cx="11880215" cy="5668010"/>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pic>
        <p:nvPicPr>
          <p:cNvPr id="22" name="图片 21" descr="303b32313538343139303bd6d0d3a2b7add2eb"/>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55350" y="6022340"/>
            <a:ext cx="875030" cy="875030"/>
          </a:xfrm>
          <a:prstGeom prst="rect">
            <a:avLst/>
          </a:prstGeom>
        </p:spPr>
      </p:pic>
      <p:sp>
        <p:nvSpPr>
          <p:cNvPr id="19"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0" name="矩形: 圆角 21"/>
          <p:cNvSpPr/>
          <p:nvPr>
            <p:custDataLst>
              <p:tags r:id="rId10"/>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文本框 29"/>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17"/>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3" name="文本框 32"/>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6" name="矩形 35"/>
          <p:cNvSpPr/>
          <p:nvPr>
            <p:custDataLst>
              <p:tags r:id="rId22"/>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
        <p:nvSpPr>
          <p:cNvPr id="21" name="文本框 20"/>
          <p:cNvSpPr txBox="1"/>
          <p:nvPr/>
        </p:nvSpPr>
        <p:spPr>
          <a:xfrm>
            <a:off x="995045" y="1899920"/>
            <a:ext cx="10501630" cy="2932430"/>
          </a:xfrm>
          <a:prstGeom prst="rect">
            <a:avLst/>
          </a:prstGeom>
          <a:noFill/>
        </p:spPr>
        <p:txBody>
          <a:bodyPr wrap="square" rtlCol="0">
            <a:spAutoFit/>
          </a:bodyPr>
          <a:lstStyle/>
          <a:p>
            <a:pPr indent="720090" algn="l" fontAlgn="auto">
              <a:lnSpc>
                <a:spcPct val="110000"/>
              </a:lnSpc>
            </a:pPr>
            <a:r>
              <a:rPr lang="zh-CN" altLang="en-US" sz="2400" b="1">
                <a:latin typeface="Calibri" panose="020F0502020204030204" charset="0"/>
                <a:cs typeface="Calibri" panose="020F0502020204030204" charset="0"/>
              </a:rPr>
              <a:t>The Quotations from Lei Feng</a:t>
            </a:r>
            <a:r>
              <a:rPr lang="en-US" altLang="zh-CN" sz="2400" b="1">
                <a:latin typeface="Calibri" panose="020F0502020204030204" charset="0"/>
                <a:cs typeface="Calibri" panose="020F0502020204030204" charset="0"/>
              </a:rPr>
              <a:t>:</a:t>
            </a:r>
            <a:endParaRPr lang="zh-CN" altLang="en-US" sz="2400" b="1">
              <a:latin typeface="Calibri" panose="020F0502020204030204" charset="0"/>
              <a:cs typeface="Calibri" panose="020F0502020204030204" charset="0"/>
            </a:endParaRPr>
          </a:p>
          <a:p>
            <a:pPr marL="342900" indent="-342900" algn="l" fontAlgn="auto">
              <a:lnSpc>
                <a:spcPct val="110000"/>
              </a:lnSpc>
              <a:buFont typeface="Arial" panose="020B0604020202020204" pitchFamily="34" charset="0"/>
              <a:buChar char="•"/>
            </a:pPr>
            <a:r>
              <a:rPr lang="zh-CN" altLang="en-US" sz="2400">
                <a:latin typeface="Calibri" panose="020F0502020204030204" charset="0"/>
                <a:cs typeface="Calibri" panose="020F0502020204030204" charset="0"/>
              </a:rPr>
              <a:t>There is a limit to one’s life, but no limit to serving the people. I would devote my limited life to limitlessly serving the people.</a:t>
            </a:r>
            <a:endParaRPr lang="zh-CN" altLang="en-US" sz="2400">
              <a:latin typeface="Calibri" panose="020F0502020204030204" charset="0"/>
              <a:cs typeface="Calibri" panose="020F0502020204030204" charset="0"/>
            </a:endParaRPr>
          </a:p>
          <a:p>
            <a:pPr marL="342900" indent="-342900" algn="l" fontAlgn="auto">
              <a:lnSpc>
                <a:spcPct val="110000"/>
              </a:lnSpc>
              <a:buFont typeface="Arial" panose="020B0604020202020204" pitchFamily="34" charset="0"/>
              <a:buChar char="•"/>
            </a:pPr>
            <a:r>
              <a:rPr lang="zh-CN" altLang="en-US" sz="2400">
                <a:latin typeface="Calibri" panose="020F0502020204030204" charset="0"/>
                <a:cs typeface="Calibri" panose="020F0502020204030204" charset="0"/>
              </a:rPr>
              <a:t>We should treat comrades like the breeze in spring, work hard like summer’s sunshine, conquer difficulties like the autumn’s breeze sweeping withered leafs, and treat the enemy as ruthless as the cold winter.</a:t>
            </a:r>
            <a:endParaRPr lang="zh-CN" altLang="en-US" sz="2400">
              <a:latin typeface="Calibri" panose="020F0502020204030204" charset="0"/>
              <a:cs typeface="Calibri" panose="020F0502020204030204" charset="0"/>
            </a:endParaRPr>
          </a:p>
          <a:p>
            <a:pPr marL="342900" indent="-342900" algn="l" fontAlgn="auto">
              <a:lnSpc>
                <a:spcPct val="110000"/>
              </a:lnSpc>
              <a:buFont typeface="Arial" panose="020B0604020202020204" pitchFamily="34" charset="0"/>
              <a:buChar char="•"/>
            </a:pPr>
            <a:r>
              <a:rPr lang="zh-CN" altLang="en-US" sz="2400">
                <a:latin typeface="Calibri" panose="020F0502020204030204" charset="0"/>
                <a:cs typeface="Calibri" panose="020F0502020204030204" charset="0"/>
              </a:rPr>
              <a:t>A person for the revolutionary cause, just like a screw for a machine.</a:t>
            </a:r>
            <a:endParaRPr lang="zh-CN" altLang="en-US" sz="2400">
              <a:latin typeface="Calibri" panose="020F0502020204030204" charset="0"/>
              <a:cs typeface="Calibri" panose="020F050202020403020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55575" y="1151255"/>
            <a:ext cx="11880215" cy="5668010"/>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pic>
        <p:nvPicPr>
          <p:cNvPr id="22" name="图片 21" descr="303b32313538343139303bd6d0d3a2b7add2eb"/>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55350" y="6022340"/>
            <a:ext cx="875030" cy="875030"/>
          </a:xfrm>
          <a:prstGeom prst="rect">
            <a:avLst/>
          </a:prstGeom>
        </p:spPr>
      </p:pic>
      <p:sp>
        <p:nvSpPr>
          <p:cNvPr id="19"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0" name="矩形: 圆角 21"/>
          <p:cNvSpPr/>
          <p:nvPr>
            <p:custDataLst>
              <p:tags r:id="rId10"/>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文本框 29"/>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17"/>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3" name="文本框 32"/>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6" name="矩形 35"/>
          <p:cNvSpPr/>
          <p:nvPr>
            <p:custDataLst>
              <p:tags r:id="rId22"/>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
        <p:nvSpPr>
          <p:cNvPr id="21" name="文本框 20"/>
          <p:cNvSpPr txBox="1"/>
          <p:nvPr/>
        </p:nvSpPr>
        <p:spPr>
          <a:xfrm>
            <a:off x="774700" y="1899920"/>
            <a:ext cx="10570210" cy="3743960"/>
          </a:xfrm>
          <a:prstGeom prst="rect">
            <a:avLst/>
          </a:prstGeom>
          <a:noFill/>
        </p:spPr>
        <p:txBody>
          <a:bodyPr wrap="square" rtlCol="0">
            <a:spAutoFit/>
          </a:bodyPr>
          <a:lstStyle/>
          <a:p>
            <a:pPr indent="720090" algn="l" fontAlgn="auto">
              <a:lnSpc>
                <a:spcPct val="110000"/>
              </a:lnSpc>
            </a:pPr>
            <a:r>
              <a:rPr lang="zh-CN" altLang="en-US" sz="2400" b="1">
                <a:latin typeface="Calibri" panose="020F0502020204030204" charset="0"/>
                <a:cs typeface="Calibri" panose="020F0502020204030204" charset="0"/>
              </a:rPr>
              <a:t>The Quotations from Lei Feng</a:t>
            </a:r>
            <a:r>
              <a:rPr lang="en-US" altLang="zh-CN" sz="2400" b="1">
                <a:latin typeface="Calibri" panose="020F0502020204030204" charset="0"/>
                <a:cs typeface="Calibri" panose="020F0502020204030204" charset="0"/>
              </a:rPr>
              <a:t>:</a:t>
            </a:r>
            <a:endParaRPr lang="zh-CN" altLang="en-US" sz="2400" b="1">
              <a:latin typeface="Calibri" panose="020F0502020204030204" charset="0"/>
              <a:cs typeface="Calibri" panose="020F0502020204030204" charset="0"/>
            </a:endParaRPr>
          </a:p>
          <a:p>
            <a:pPr marL="342900" indent="-342900" algn="l" fontAlgn="auto">
              <a:lnSpc>
                <a:spcPct val="110000"/>
              </a:lnSpc>
              <a:buFont typeface="Arial" panose="020B0604020202020204" pitchFamily="34" charset="0"/>
              <a:buChar char="•"/>
            </a:pPr>
            <a:r>
              <a:rPr lang="zh-CN" altLang="en-US" sz="2400">
                <a:latin typeface="Calibri" panose="020F0502020204030204" charset="0"/>
                <a:cs typeface="Calibri" panose="020F0502020204030204" charset="0"/>
              </a:rPr>
              <a:t>If you are a drop of water, do you moisten an inch of the land? If you are the first sunlight, do you illuminate the dark hours? If you are food, do you foster useful life? If you are one of the smallest screws, will you always stick with the status of your life? If you want to tell us what you are thinking, do you disseminate the most beautiful ideal day and night? When you are alive, do you always remember to work hard and realize your efforts will affect future lives and let the world become more beautiful day by day? I would like to ask you, what have you brought about for the future? In our life, we should not only be spenders.</a:t>
            </a:r>
            <a:endParaRPr lang="zh-CN" altLang="en-US" sz="2400">
              <a:latin typeface="Calibri" panose="020F0502020204030204" charset="0"/>
              <a:cs typeface="Calibri" panose="020F050202020403020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55575" y="1151255"/>
            <a:ext cx="11880215" cy="5668010"/>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pic>
        <p:nvPicPr>
          <p:cNvPr id="22" name="图片 21" descr="303b32313538343139303bd6d0d3a2b7add2eb"/>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55350" y="6022340"/>
            <a:ext cx="875030" cy="875030"/>
          </a:xfrm>
          <a:prstGeom prst="rect">
            <a:avLst/>
          </a:prstGeom>
        </p:spPr>
      </p:pic>
      <p:sp>
        <p:nvSpPr>
          <p:cNvPr id="19"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0" name="矩形: 圆角 21"/>
          <p:cNvSpPr/>
          <p:nvPr>
            <p:custDataLst>
              <p:tags r:id="rId10"/>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文本框 29"/>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1" name="文本框 30"/>
          <p:cNvSpPr txBox="1"/>
          <p:nvPr>
            <p:custDataLst>
              <p:tags r:id="rId17"/>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2" name="文本框 31"/>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3" name="文本框 32"/>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6" name="矩形 35"/>
          <p:cNvSpPr/>
          <p:nvPr>
            <p:custDataLst>
              <p:tags r:id="rId22"/>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
        <p:nvSpPr>
          <p:cNvPr id="21" name="文本框 20"/>
          <p:cNvSpPr txBox="1"/>
          <p:nvPr/>
        </p:nvSpPr>
        <p:spPr>
          <a:xfrm>
            <a:off x="697230" y="2159635"/>
            <a:ext cx="10916285" cy="2526665"/>
          </a:xfrm>
          <a:prstGeom prst="rect">
            <a:avLst/>
          </a:prstGeom>
          <a:noFill/>
        </p:spPr>
        <p:txBody>
          <a:bodyPr wrap="square" rtlCol="0">
            <a:spAutoFit/>
          </a:bodyPr>
          <a:lstStyle/>
          <a:p>
            <a:pPr indent="720090" algn="l" fontAlgn="auto">
              <a:lnSpc>
                <a:spcPct val="110000"/>
              </a:lnSpc>
            </a:pPr>
            <a:r>
              <a:rPr sz="2400">
                <a:latin typeface="Calibri" panose="020F0502020204030204" charset="0"/>
                <a:cs typeface="Calibri" panose="020F0502020204030204" charset="0"/>
              </a:rPr>
              <a:t>Under the new situation, we should learn the precious virtues of loyalty to the Party and the precious quality of patriotism from Lei Feng, learning the “nail” spirit of dedication and diligence to the work from Lei Feng. We should transform the “Lei Feng Spirit” into the source of love passion and dedication to work. Based on our own job, we should work dutifully, just like a “squeezing” and “drilling”，and make selfless devotion to our work</a:t>
            </a:r>
            <a:r>
              <a:rPr lang="zh-CN" altLang="en-US" sz="2400">
                <a:latin typeface="Calibri" panose="020F0502020204030204" charset="0"/>
                <a:cs typeface="Calibri" panose="020F0502020204030204" charset="0"/>
              </a:rPr>
              <a:t>.</a:t>
            </a:r>
            <a:endParaRPr lang="zh-CN" altLang="en-US" sz="2400">
              <a:latin typeface="Calibri" panose="020F0502020204030204" charset="0"/>
              <a:cs typeface="Calibri" panose="020F0502020204030204" charset="0"/>
            </a:endParaRPr>
          </a:p>
        </p:txBody>
      </p:sp>
      <p:pic>
        <p:nvPicPr>
          <p:cNvPr id="103" name="图片 103" descr="da6a97bf28111160449e150e9847cdab"/>
          <p:cNvPicPr>
            <a:picLocks noChangeAspect="1"/>
          </p:cNvPicPr>
          <p:nvPr/>
        </p:nvPicPr>
        <p:blipFill>
          <a:blip r:embed="rId23"/>
          <a:stretch>
            <a:fillRect/>
          </a:stretch>
        </p:blipFill>
        <p:spPr>
          <a:xfrm>
            <a:off x="294005" y="4771390"/>
            <a:ext cx="3992880" cy="1810385"/>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38"/>
          <p:cNvSpPr/>
          <p:nvPr>
            <p:custDataLst>
              <p:tags r:id="rId1"/>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5" name="组合 4"/>
          <p:cNvGrpSpPr/>
          <p:nvPr/>
        </p:nvGrpSpPr>
        <p:grpSpPr>
          <a:xfrm>
            <a:off x="0" y="0"/>
            <a:ext cx="155575" cy="6858000"/>
            <a:chOff x="0" y="0"/>
            <a:chExt cx="155575" cy="6052929"/>
          </a:xfrm>
        </p:grpSpPr>
        <p:sp>
          <p:nvSpPr>
            <p:cNvPr id="2" name="矩形 1"/>
            <p:cNvSpPr/>
            <p:nvPr>
              <p:custDataLst>
                <p:tags r:id="rId2"/>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3"/>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4"/>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5"/>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7"/>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51" name="矩形: 圆角 21"/>
          <p:cNvSpPr/>
          <p:nvPr>
            <p:custDataLst>
              <p:tags r:id="rId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6" name="矩形: 圆角 18"/>
          <p:cNvSpPr/>
          <p:nvPr>
            <p:custDataLst>
              <p:tags r:id="rId9"/>
            </p:custDataLst>
          </p:nvPr>
        </p:nvSpPr>
        <p:spPr>
          <a:xfrm>
            <a:off x="248920" y="-10160"/>
            <a:ext cx="1588135" cy="1189990"/>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6"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1" name="矩形: 圆角 14"/>
          <p:cNvSpPr/>
          <p:nvPr>
            <p:custDataLst>
              <p:tags r:id="rId11"/>
            </p:custDataLst>
          </p:nvPr>
        </p:nvSpPr>
        <p:spPr>
          <a:xfrm rot="5400000">
            <a:off x="2270760" y="-387350"/>
            <a:ext cx="817880"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2" name="矩形 71"/>
          <p:cNvSpPr/>
          <p:nvPr>
            <p:custDataLst>
              <p:tags r:id="rId12"/>
            </p:custDataLst>
          </p:nvPr>
        </p:nvSpPr>
        <p:spPr>
          <a:xfrm>
            <a:off x="166370" y="147320"/>
            <a:ext cx="1753235" cy="830997"/>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400" b="1" i="0" u="none" strike="noStrike" kern="1200" cap="none" spc="0" normalizeH="0" baseline="0" dirty="0" smtClean="0">
                <a:solidFill>
                  <a:schemeClr val="tx1"/>
                </a:solidFill>
                <a:latin typeface="Arial" panose="020B0604020202020204" pitchFamily="34" charset="0"/>
                <a:cs typeface="Arial" panose="020B0604020202020204" pitchFamily="34" charset="0"/>
                <a:sym typeface="+mn-lt"/>
              </a:rPr>
              <a:t>Warming Up</a:t>
            </a:r>
            <a:endParaRPr kumimoji="0" lang="en-US" altLang="zh-CN" sz="2400" b="1" i="0" u="none" strike="noStrike" kern="1200" cap="none" spc="0" normalizeH="0" baseline="0" dirty="0">
              <a:solidFill>
                <a:schemeClr val="tx1"/>
              </a:solidFill>
              <a:latin typeface="Arial" panose="020B0604020202020204" pitchFamily="34" charset="0"/>
              <a:cs typeface="Arial" panose="020B0604020202020204" pitchFamily="34" charset="0"/>
              <a:sym typeface="+mn-lt"/>
            </a:endParaRPr>
          </a:p>
        </p:txBody>
      </p:sp>
      <p:sp>
        <p:nvSpPr>
          <p:cNvPr id="6" name="矩形: 圆角 21"/>
          <p:cNvSpPr/>
          <p:nvPr>
            <p:custDataLst>
              <p:tags r:id="rId13"/>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圆角 21"/>
          <p:cNvSpPr/>
          <p:nvPr>
            <p:custDataLst>
              <p:tags r:id="rId14"/>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 name="文本框 11"/>
          <p:cNvSpPr txBox="1"/>
          <p:nvPr>
            <p:custDataLst>
              <p:tags r:id="rId15"/>
            </p:custDataLst>
          </p:nvPr>
        </p:nvSpPr>
        <p:spPr>
          <a:xfrm>
            <a:off x="1837055" y="55880"/>
            <a:ext cx="168465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14" name="文本框 13"/>
          <p:cNvSpPr txBox="1"/>
          <p:nvPr>
            <p:custDataLst>
              <p:tags r:id="rId16"/>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15" name="文本框 14"/>
          <p:cNvSpPr txBox="1"/>
          <p:nvPr>
            <p:custDataLst>
              <p:tags r:id="rId17"/>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16" name="文本框 15"/>
          <p:cNvSpPr txBox="1"/>
          <p:nvPr>
            <p:custDataLst>
              <p:tags r:id="rId18"/>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17" name="文本框 16"/>
          <p:cNvSpPr txBox="1"/>
          <p:nvPr>
            <p:custDataLst>
              <p:tags r:id="rId19"/>
            </p:custDataLst>
          </p:nvPr>
        </p:nvSpPr>
        <p:spPr>
          <a:xfrm>
            <a:off x="8782685" y="43180"/>
            <a:ext cx="1504950" cy="98361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endParaRPr kumimoji="0" lang="en-US" altLang="zh-CN" sz="2000" b="1" kern="1200" cap="none" spc="0" normalizeH="0" baseline="0" noProof="0">
              <a:solidFill>
                <a:srgbClr val="000000"/>
              </a:solidFill>
              <a:latin typeface="Arial" panose="020B0604020202020204" pitchFamily="34" charset="0"/>
              <a:ea typeface="+mn-ea"/>
              <a:cs typeface="+mn-cs"/>
            </a:endParaRPr>
          </a:p>
          <a:p>
            <a:pPr algn="ctr"/>
            <a:endParaRPr lang="en-US" altLang="zh-CN">
              <a:solidFill>
                <a:srgbClr val="F9FBFA"/>
              </a:solidFill>
            </a:endParaRPr>
          </a:p>
        </p:txBody>
      </p:sp>
      <p:sp>
        <p:nvSpPr>
          <p:cNvPr id="18" name="文本框 17"/>
          <p:cNvSpPr txBox="1"/>
          <p:nvPr>
            <p:custDataLst>
              <p:tags r:id="rId20"/>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20" name="圆角矩形 49"/>
          <p:cNvSpPr/>
          <p:nvPr/>
        </p:nvSpPr>
        <p:spPr>
          <a:xfrm>
            <a:off x="3695065" y="1410335"/>
            <a:ext cx="7938135" cy="2306320"/>
          </a:xfrm>
          <a:prstGeom prst="roundRect">
            <a:avLst/>
          </a:prstGeom>
          <a:gradFill>
            <a:gsLst>
              <a:gs pos="0">
                <a:schemeClr val="accent1">
                  <a:satMod val="103000"/>
                  <a:lumMod val="102000"/>
                  <a:tint val="94000"/>
                </a:schemeClr>
              </a:gs>
              <a:gs pos="100000">
                <a:schemeClr val="accent1">
                  <a:satMod val="110000"/>
                  <a:lumMod val="100000"/>
                  <a:shade val="100000"/>
                  <a:alpha val="15000"/>
                </a:schemeClr>
              </a:gs>
              <a:gs pos="100000">
                <a:schemeClr val="accent1">
                  <a:lumMod val="99000"/>
                  <a:satMod val="120000"/>
                  <a:shade val="78000"/>
                </a:schemeClr>
              </a:gs>
              <a:gs pos="100000">
                <a:srgbClr val="98D7F1"/>
              </a:gs>
              <a:gs pos="0">
                <a:srgbClr val="B9E3F4"/>
              </a:gs>
              <a:gs pos="100000">
                <a:srgbClr val="77CBED"/>
              </a:gs>
            </a:gsLst>
            <a:lin ang="5400000" scaled="1"/>
          </a:gradFill>
          <a:ln>
            <a:solidFill>
              <a:schemeClr val="bg1"/>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1" name="文本框 20"/>
          <p:cNvSpPr txBox="1"/>
          <p:nvPr/>
        </p:nvSpPr>
        <p:spPr>
          <a:xfrm>
            <a:off x="3955415" y="1415415"/>
            <a:ext cx="7417435" cy="2306320"/>
          </a:xfrm>
          <a:prstGeom prst="rect">
            <a:avLst/>
          </a:prstGeom>
          <a:noFill/>
        </p:spPr>
        <p:txBody>
          <a:bodyPr wrap="square" rtlCol="0">
            <a:spAutoFit/>
          </a:bodyPr>
          <a:lstStyle/>
          <a:p>
            <a:pPr fontAlgn="auto">
              <a:lnSpc>
                <a:spcPct val="120000"/>
              </a:lnSpc>
            </a:pPr>
            <a:r>
              <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rPr>
              <a:t>③ In the front line of flood fighting, they are always in </a:t>
            </a:r>
            <a:r>
              <a:rPr lang="en-US" altLang="zh-CN" sz="2400" dirty="0">
                <a:latin typeface="Times New Roman" panose="02020603050405020304" pitchFamily="18" charset="0"/>
                <a:ea typeface="汉仪晓波折纸体简" panose="00020600040101010101" charset="-122"/>
                <a:cs typeface="Times New Roman" panose="02020603050405020304" pitchFamily="18" charset="0"/>
                <a:sym typeface="+mn-ea"/>
              </a:rPr>
              <a:t>a</a:t>
            </a:r>
            <a:r>
              <a:rPr lang="zh-CN" altLang="en-US" sz="2400" dirty="0" smtClean="0">
                <a:latin typeface="Times New Roman" panose="02020603050405020304" pitchFamily="18" charset="0"/>
                <a:ea typeface="汉仪晓波折纸体简" panose="00020600040101010101" charset="-122"/>
                <a:cs typeface="Times New Roman" panose="02020603050405020304" pitchFamily="18" charset="0"/>
                <a:sym typeface="+mn-ea"/>
              </a:rPr>
              <a:t> </a:t>
            </a:r>
            <a:r>
              <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rPr>
              <a:t>“24-hour combat readiness state</a:t>
            </a:r>
            <a:r>
              <a:rPr lang="zh-CN" altLang="en-US" sz="2400" dirty="0" smtClean="0">
                <a:latin typeface="Times New Roman" panose="02020603050405020304" pitchFamily="18" charset="0"/>
                <a:ea typeface="汉仪晓波折纸体简" panose="00020600040101010101" charset="-122"/>
                <a:cs typeface="Times New Roman" panose="02020603050405020304" pitchFamily="18" charset="0"/>
                <a:sym typeface="+mn-ea"/>
              </a:rPr>
              <a:t>”and </a:t>
            </a:r>
            <a:r>
              <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rPr>
              <a:t>they sleep anytime, anywhere. Their sleeping position may not be pretty, but it is the most beautiful scenery in the front line of fighting against </a:t>
            </a:r>
            <a:r>
              <a:rPr lang="zh-CN" altLang="en-US" sz="2400" dirty="0" smtClean="0">
                <a:latin typeface="Times New Roman" panose="02020603050405020304" pitchFamily="18" charset="0"/>
                <a:ea typeface="汉仪晓波折纸体简" panose="00020600040101010101" charset="-122"/>
                <a:cs typeface="Times New Roman" panose="02020603050405020304" pitchFamily="18" charset="0"/>
                <a:sym typeface="+mn-ea"/>
              </a:rPr>
              <a:t>flood</a:t>
            </a:r>
            <a:r>
              <a:rPr lang="en-US" altLang="zh-CN" sz="2400" dirty="0" smtClean="0">
                <a:latin typeface="Times New Roman" panose="02020603050405020304" pitchFamily="18" charset="0"/>
                <a:ea typeface="汉仪晓波折纸体简" panose="00020600040101010101" charset="-122"/>
                <a:cs typeface="Times New Roman" panose="02020603050405020304" pitchFamily="18" charset="0"/>
                <a:sym typeface="+mn-ea"/>
              </a:rPr>
              <a:t>s</a:t>
            </a:r>
            <a:r>
              <a:rPr lang="zh-CN" altLang="en-US" sz="2400" dirty="0" smtClean="0">
                <a:latin typeface="Times New Roman" panose="02020603050405020304" pitchFamily="18" charset="0"/>
                <a:ea typeface="汉仪晓波折纸体简" panose="00020600040101010101" charset="-122"/>
                <a:cs typeface="Times New Roman" panose="02020603050405020304" pitchFamily="18" charset="0"/>
                <a:sym typeface="+mn-ea"/>
              </a:rPr>
              <a:t>.</a:t>
            </a:r>
            <a:endParaRPr sz="2400" dirty="0">
              <a:latin typeface="Times New Roman" panose="02020603050405020304" pitchFamily="18" charset="0"/>
              <a:cs typeface="Times New Roman" panose="02020603050405020304" pitchFamily="18" charset="0"/>
            </a:endParaRPr>
          </a:p>
        </p:txBody>
      </p:sp>
      <p:sp>
        <p:nvSpPr>
          <p:cNvPr id="24" name="圆角矩形 49"/>
          <p:cNvSpPr/>
          <p:nvPr/>
        </p:nvSpPr>
        <p:spPr>
          <a:xfrm>
            <a:off x="3695065" y="4077335"/>
            <a:ext cx="7938135" cy="1701165"/>
          </a:xfrm>
          <a:prstGeom prst="roundRect">
            <a:avLst/>
          </a:prstGeom>
          <a:gradFill>
            <a:gsLst>
              <a:gs pos="0">
                <a:schemeClr val="accent1">
                  <a:satMod val="103000"/>
                  <a:lumMod val="102000"/>
                  <a:tint val="94000"/>
                </a:schemeClr>
              </a:gs>
              <a:gs pos="100000">
                <a:schemeClr val="accent1">
                  <a:satMod val="110000"/>
                  <a:lumMod val="100000"/>
                  <a:shade val="100000"/>
                  <a:alpha val="15000"/>
                </a:schemeClr>
              </a:gs>
              <a:gs pos="100000">
                <a:schemeClr val="accent1">
                  <a:lumMod val="99000"/>
                  <a:satMod val="120000"/>
                  <a:shade val="78000"/>
                </a:schemeClr>
              </a:gs>
              <a:gs pos="100000">
                <a:srgbClr val="98D7F1"/>
              </a:gs>
              <a:gs pos="0">
                <a:srgbClr val="B9E3F4"/>
              </a:gs>
              <a:gs pos="100000">
                <a:srgbClr val="77CBED"/>
              </a:gs>
            </a:gsLst>
            <a:lin ang="5400000" scaled="1"/>
          </a:gradFill>
          <a:ln>
            <a:solidFill>
              <a:schemeClr val="bg1"/>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7" name="文本框 26"/>
          <p:cNvSpPr txBox="1"/>
          <p:nvPr/>
        </p:nvSpPr>
        <p:spPr>
          <a:xfrm>
            <a:off x="3970655" y="4443730"/>
            <a:ext cx="7510145" cy="977265"/>
          </a:xfrm>
          <a:prstGeom prst="rect">
            <a:avLst/>
          </a:prstGeom>
          <a:noFill/>
        </p:spPr>
        <p:txBody>
          <a:bodyPr wrap="square" rtlCol="0">
            <a:spAutoFit/>
          </a:bodyPr>
          <a:lstStyle/>
          <a:p>
            <a:pPr fontAlgn="auto">
              <a:lnSpc>
                <a:spcPct val="120000"/>
              </a:lnSpc>
            </a:pPr>
            <a:r>
              <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rPr>
              <a:t>④ Facing a great number of foreign troops, he stood with his arms outstretched before </a:t>
            </a:r>
            <a:r>
              <a:rPr lang="zh-CN" altLang="en-US" sz="2400" dirty="0" smtClean="0">
                <a:latin typeface="Times New Roman" panose="02020603050405020304" pitchFamily="18" charset="0"/>
                <a:ea typeface="汉仪晓波折纸体简" panose="00020600040101010101" charset="-122"/>
                <a:cs typeface="Times New Roman" panose="02020603050405020304" pitchFamily="18" charset="0"/>
                <a:sym typeface="+mn-ea"/>
              </a:rPr>
              <a:t>the</a:t>
            </a:r>
            <a:r>
              <a:rPr lang="en-US" altLang="zh-CN" sz="2400" dirty="0" smtClean="0">
                <a:latin typeface="Times New Roman" panose="02020603050405020304" pitchFamily="18" charset="0"/>
                <a:ea typeface="汉仪晓波折纸体简" panose="00020600040101010101" charset="-122"/>
                <a:cs typeface="Times New Roman" panose="02020603050405020304" pitchFamily="18" charset="0"/>
                <a:sym typeface="+mn-ea"/>
              </a:rPr>
              <a:t>m</a:t>
            </a:r>
            <a:r>
              <a:rPr lang="zh-CN" altLang="en-US" sz="2400" dirty="0" smtClean="0">
                <a:latin typeface="Times New Roman" panose="02020603050405020304" pitchFamily="18" charset="0"/>
                <a:ea typeface="汉仪晓波折纸体简" panose="00020600040101010101" charset="-122"/>
                <a:cs typeface="Times New Roman" panose="02020603050405020304" pitchFamily="18" charset="0"/>
                <a:sym typeface="+mn-ea"/>
              </a:rPr>
              <a:t>.</a:t>
            </a:r>
            <a:endParaRPr lang="zh-CN" altLang="en-US" sz="2400" dirty="0">
              <a:latin typeface="Times New Roman" panose="02020603050405020304" pitchFamily="18" charset="0"/>
              <a:cs typeface="Times New Roman" panose="02020603050405020304" pitchFamily="18" charset="0"/>
            </a:endParaRPr>
          </a:p>
        </p:txBody>
      </p:sp>
      <p:pic>
        <p:nvPicPr>
          <p:cNvPr id="48" name="图片 216" descr="1d71c1b19fc17210a8e9226b93fadb2"/>
          <p:cNvPicPr>
            <a:picLocks noChangeAspect="1"/>
          </p:cNvPicPr>
          <p:nvPr/>
        </p:nvPicPr>
        <p:blipFill>
          <a:blip r:embed="rId21"/>
          <a:srcRect t="48676" b="15143"/>
          <a:stretch>
            <a:fillRect/>
          </a:stretch>
        </p:blipFill>
        <p:spPr>
          <a:xfrm>
            <a:off x="494348" y="3867785"/>
            <a:ext cx="2981326" cy="2085948"/>
          </a:xfrm>
          <a:prstGeom prst="rect">
            <a:avLst/>
          </a:prstGeom>
        </p:spPr>
      </p:pic>
      <p:pic>
        <p:nvPicPr>
          <p:cNvPr id="31" name="Picture 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27515" y="1415415"/>
            <a:ext cx="2948159" cy="2116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p:tgtEl>
                                          <p:spTgt spid="48"/>
                                        </p:tgtEl>
                                        <p:attrNameLst>
                                          <p:attrName>ppt_y</p:attrName>
                                        </p:attrNameLst>
                                      </p:cBhvr>
                                      <p:tavLst>
                                        <p:tav tm="0">
                                          <p:val>
                                            <p:strVal val="#ppt_y+#ppt_h*1.125000"/>
                                          </p:val>
                                        </p:tav>
                                        <p:tav tm="100000">
                                          <p:val>
                                            <p:strVal val="#ppt_y"/>
                                          </p:val>
                                        </p:tav>
                                      </p:tavLst>
                                    </p:anim>
                                    <p:animEffect transition="in" filter="wipe(up)">
                                      <p:cBhvr>
                                        <p:cTn id="8" dur="500"/>
                                        <p:tgtEl>
                                          <p:spTgt spid="48"/>
                                        </p:tgtEl>
                                      </p:cBhvr>
                                    </p:animEffect>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childTnLst>
                          </p:cTn>
                        </p:par>
                        <p:par>
                          <p:cTn id="17" fill="hold">
                            <p:stCondLst>
                              <p:cond delay="1500"/>
                            </p:stCondLst>
                            <p:childTnLst>
                              <p:par>
                                <p:cTn id="18" presetID="3"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linds(horizontal)">
                                      <p:cBhvr>
                                        <p:cTn id="20" dur="500"/>
                                        <p:tgtEl>
                                          <p:spTgt spid="24"/>
                                        </p:tgtEl>
                                      </p:cBhvr>
                                    </p:animEffect>
                                  </p:childTnLst>
                                </p:cTn>
                              </p:par>
                            </p:childTnLst>
                          </p:cTn>
                        </p:par>
                        <p:par>
                          <p:cTn id="21" fill="hold">
                            <p:stCondLst>
                              <p:cond delay="2000"/>
                            </p:stCondLst>
                            <p:childTnLst>
                              <p:par>
                                <p:cTn id="22" presetID="3" presetClass="entr" presetSubtype="1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blinds(horizontal)">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P spid="24" grpId="0" bldLvl="0" animBg="1"/>
      <p:bldP spid="2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700" y="1504315"/>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594995" y="2857500"/>
            <a:ext cx="10969625" cy="3709035"/>
          </a:xfrm>
          <a:prstGeom prst="rect">
            <a:avLst/>
          </a:prstGeom>
          <a:noFill/>
        </p:spPr>
        <p:txBody>
          <a:bodyPr wrap="square" rtlCol="0">
            <a:spAutoFit/>
          </a:bodyPr>
          <a:lstStyle/>
          <a:p>
            <a:pPr indent="609600" algn="l" fontAlgn="auto">
              <a:lnSpc>
                <a:spcPct val="140000"/>
              </a:lnSpc>
              <a:buClrTx/>
              <a:buSzTx/>
              <a:buFontTx/>
              <a:extLst>
                <a:ext uri="{35155182-B16C-46BC-9424-99874614C6A1}">
                  <wpsdc:indentchars xmlns:wpsdc="http://www.wps.cn/officeDocument/2017/drawingmlCustomData" val="200" checksum="4158780845"/>
                </a:ext>
              </a:extLst>
            </a:pPr>
            <a:r>
              <a:rPr lang="zh-CN" altLang="en-US" sz="2400"/>
              <a:t>雷锋精神是以雷锋名字命名，以雷锋精神为基本纲领，在实践中不断丰富和发展的革命精神。其实质和核心是全心全意为人民服务，为了人民的事业无私奉献。</a:t>
            </a:r>
            <a:endParaRPr lang="zh-CN" altLang="en-US" sz="2400"/>
          </a:p>
          <a:p>
            <a:pPr indent="609600" algn="l" fontAlgn="auto">
              <a:lnSpc>
                <a:spcPct val="140000"/>
              </a:lnSpc>
              <a:buClrTx/>
              <a:buSzTx/>
              <a:buFontTx/>
              <a:extLst>
                <a:ext uri="{35155182-B16C-46BC-9424-99874614C6A1}">
                  <wpsdc:indentchars xmlns:wpsdc="http://www.wps.cn/officeDocument/2017/drawingmlCustomData" val="200" checksum="4158780845"/>
                </a:ext>
              </a:extLst>
            </a:pPr>
            <a:r>
              <a:rPr lang="zh-CN" altLang="en-US" sz="2400"/>
              <a:t>雷锋，中国人民解放军的模范士兵，原名雷正兴，1940年12月18日出生于湖南省的一个小山村的贫困农民家庭里。雷锋7岁时成为孤儿，1950年才上学，18岁时成为了一名锻钢工人，因工作表现好而经常受到嘉奖。1960年1月8日参军，同年加入中国共产党。</a:t>
            </a:r>
            <a:endParaRPr lang="zh-CN" altLang="en-US" sz="2400"/>
          </a:p>
        </p:txBody>
      </p:sp>
      <p:pic>
        <p:nvPicPr>
          <p:cNvPr id="20" name="图片 19" descr="303b32313538343139303bd6d0d3a2b7add2eb"/>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15980" y="5943600"/>
            <a:ext cx="914400" cy="914400"/>
          </a:xfrm>
          <a:prstGeom prst="rect">
            <a:avLst/>
          </a:prstGeom>
        </p:spPr>
      </p:pic>
      <p:sp>
        <p:nvSpPr>
          <p:cNvPr id="19" name="文本框 18"/>
          <p:cNvSpPr txBox="1"/>
          <p:nvPr/>
        </p:nvSpPr>
        <p:spPr>
          <a:xfrm>
            <a:off x="4545330" y="2221230"/>
            <a:ext cx="3338830" cy="583565"/>
          </a:xfrm>
          <a:prstGeom prst="rect">
            <a:avLst/>
          </a:prstGeom>
          <a:noFill/>
        </p:spPr>
        <p:txBody>
          <a:bodyPr wrap="square" rtlCol="0">
            <a:spAutoFit/>
          </a:bodyPr>
          <a:lstStyle/>
          <a:p>
            <a:pPr algn="ctr"/>
            <a:r>
              <a:rPr lang="zh-CN" altLang="en-US" sz="3200" b="1"/>
              <a:t>雷锋精神</a:t>
            </a:r>
            <a:endParaRPr lang="zh-CN" altLang="en-US" sz="3200" b="1"/>
          </a:p>
        </p:txBody>
      </p:sp>
      <p:sp>
        <p:nvSpPr>
          <p:cNvPr id="21"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10"/>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文本框 28"/>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0" name="文本框 29"/>
          <p:cNvSpPr txBox="1"/>
          <p:nvPr>
            <p:custDataLst>
              <p:tags r:id="rId17"/>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1" name="文本框 30"/>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2" name="文本框 31"/>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4" name="文本框 33"/>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5" name="矩形 34"/>
          <p:cNvSpPr/>
          <p:nvPr>
            <p:custDataLst>
              <p:tags r:id="rId22"/>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700" y="1504315"/>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611505" y="2657475"/>
            <a:ext cx="10969625" cy="2749550"/>
          </a:xfrm>
          <a:prstGeom prst="rect">
            <a:avLst/>
          </a:prstGeom>
          <a:noFill/>
        </p:spPr>
        <p:txBody>
          <a:bodyPr wrap="square" rtlCol="0">
            <a:spAutoFit/>
          </a:bodyPr>
          <a:lstStyle/>
          <a:p>
            <a:pPr indent="609600" algn="l" fontAlgn="auto">
              <a:lnSpc>
                <a:spcPct val="120000"/>
              </a:lnSpc>
              <a:buClrTx/>
              <a:buSzTx/>
              <a:buFontTx/>
              <a:extLst>
                <a:ext uri="{35155182-B16C-46BC-9424-99874614C6A1}">
                  <wpsdc:indentchars xmlns:wpsdc="http://www.wps.cn/officeDocument/2017/drawingmlCustomData" val="200" checksum="4158780845"/>
                </a:ext>
              </a:extLst>
            </a:pPr>
            <a:r>
              <a:rPr lang="zh-CN" altLang="en-US" sz="2400"/>
              <a:t>雷锋爱国爱党爱民，经常做好事，所以雷锋被评为优秀战士。雷锋死后，毛泽东号召人民“向雷锋同志学习”，雷锋的事迹感动了全国人民，雷锋精神永远活在我们心中。</a:t>
            </a:r>
            <a:endParaRPr lang="zh-CN" altLang="en-US" sz="2400"/>
          </a:p>
          <a:p>
            <a:pPr indent="609600" algn="l" fontAlgn="auto">
              <a:lnSpc>
                <a:spcPct val="120000"/>
              </a:lnSpc>
              <a:buClrTx/>
              <a:buSzTx/>
              <a:buFontTx/>
              <a:extLst>
                <a:ext uri="{35155182-B16C-46BC-9424-99874614C6A1}">
                  <wpsdc:indentchars xmlns:wpsdc="http://www.wps.cn/officeDocument/2017/drawingmlCustomData" val="200" checksum="4158780845"/>
                </a:ext>
              </a:extLst>
            </a:pPr>
            <a:r>
              <a:rPr lang="zh-CN" altLang="en-US" sz="2400"/>
              <a:t>雷锋，一个只有22年短暂生命的普通共产党人, 以他忠诚的信仰，爱岗敬业的精神、克己奉公的胸怀谱写了他光彩的人生。几十年来，在亿万中国人心中留下光辉的色彩，久久传承，经久不衰。</a:t>
            </a:r>
            <a:endParaRPr lang="zh-CN" altLang="en-US" sz="2400"/>
          </a:p>
        </p:txBody>
      </p:sp>
      <p:pic>
        <p:nvPicPr>
          <p:cNvPr id="20" name="图片 19" descr="303b32313538343139303bd6d0d3a2b7add2eb"/>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15980" y="5943600"/>
            <a:ext cx="914400" cy="914400"/>
          </a:xfrm>
          <a:prstGeom prst="rect">
            <a:avLst/>
          </a:prstGeom>
        </p:spPr>
      </p:pic>
      <p:sp>
        <p:nvSpPr>
          <p:cNvPr id="19"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0"/>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7"/>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0" name="文本框 29"/>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1" name="文本框 30"/>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2"/>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700" y="1504315"/>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1133475" y="2657475"/>
            <a:ext cx="10245090" cy="2749550"/>
          </a:xfrm>
          <a:prstGeom prst="rect">
            <a:avLst/>
          </a:prstGeom>
          <a:noFill/>
        </p:spPr>
        <p:txBody>
          <a:bodyPr wrap="square" rtlCol="0">
            <a:spAutoFit/>
          </a:bodyPr>
          <a:lstStyle/>
          <a:p>
            <a:pPr indent="609600" algn="l" fontAlgn="auto">
              <a:lnSpc>
                <a:spcPct val="120000"/>
              </a:lnSpc>
              <a:buClrTx/>
              <a:buSzTx/>
              <a:buFontTx/>
              <a:extLst>
                <a:ext uri="{35155182-B16C-46BC-9424-99874614C6A1}">
                  <wpsdc:indentchars xmlns:wpsdc="http://www.wps.cn/officeDocument/2017/drawingmlCustomData" val="200" checksum="4158780845"/>
                </a:ext>
              </a:extLst>
            </a:pPr>
            <a:r>
              <a:rPr lang="zh-CN" altLang="en-US" sz="2400" b="1"/>
              <a:t>雷锋语录</a:t>
            </a:r>
            <a:endParaRPr lang="zh-CN" altLang="en-US" sz="2400" b="1"/>
          </a:p>
          <a:p>
            <a:pPr marL="342900" indent="-342900" algn="l" fontAlgn="auto">
              <a:lnSpc>
                <a:spcPct val="120000"/>
              </a:lnSpc>
              <a:buClrTx/>
              <a:buSzTx/>
              <a:buFont typeface="Arial" panose="020B0604020202020204" pitchFamily="34" charset="0"/>
              <a:buChar char="•"/>
            </a:pPr>
            <a:r>
              <a:rPr lang="zh-CN" altLang="en-US" sz="2400"/>
              <a:t>人的生命是有限的，可是，为人民服务是无限的，我要把有限的生命，投入到无限的“为人民服务”之中去。</a:t>
            </a:r>
            <a:endParaRPr lang="zh-CN" altLang="en-US" sz="2400"/>
          </a:p>
          <a:p>
            <a:pPr marL="342900" indent="-342900" algn="l" fontAlgn="auto">
              <a:lnSpc>
                <a:spcPct val="120000"/>
              </a:lnSpc>
              <a:buClrTx/>
              <a:buSzTx/>
              <a:buFont typeface="Arial" panose="020B0604020202020204" pitchFamily="34" charset="0"/>
              <a:buChar char="•"/>
            </a:pPr>
            <a:r>
              <a:rPr lang="zh-CN" altLang="en-US" sz="2400"/>
              <a:t>对待同志要像春天般的温暖，对待工作要像夏天一样火热，对待个人主义要像秋风扫落叶一样，对待敌人要像严冬一样残酷无情。</a:t>
            </a:r>
            <a:endParaRPr lang="zh-CN" altLang="en-US" sz="2400"/>
          </a:p>
          <a:p>
            <a:pPr marL="342900" indent="-342900" algn="l" fontAlgn="auto">
              <a:lnSpc>
                <a:spcPct val="120000"/>
              </a:lnSpc>
              <a:buClrTx/>
              <a:buSzTx/>
              <a:buFont typeface="Arial" panose="020B0604020202020204" pitchFamily="34" charset="0"/>
              <a:buChar char="•"/>
            </a:pPr>
            <a:r>
              <a:rPr lang="zh-CN" altLang="en-US" sz="2400"/>
              <a:t>一个人的作用，对于革命事业来说，就如一架机器上的一颗螺丝钉。</a:t>
            </a:r>
            <a:endParaRPr lang="zh-CN" altLang="en-US" sz="2400"/>
          </a:p>
        </p:txBody>
      </p:sp>
      <p:pic>
        <p:nvPicPr>
          <p:cNvPr id="20" name="图片 19" descr="303b32313538343139303bd6d0d3a2b7add2eb"/>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15980" y="5943600"/>
            <a:ext cx="914400" cy="914400"/>
          </a:xfrm>
          <a:prstGeom prst="rect">
            <a:avLst/>
          </a:prstGeom>
        </p:spPr>
      </p:pic>
      <p:sp>
        <p:nvSpPr>
          <p:cNvPr id="19"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0"/>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7"/>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0" name="文本框 29"/>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1" name="文本框 30"/>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2"/>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700" y="1504315"/>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881380" y="2446020"/>
            <a:ext cx="10590530" cy="3192780"/>
          </a:xfrm>
          <a:prstGeom prst="rect">
            <a:avLst/>
          </a:prstGeom>
          <a:noFill/>
        </p:spPr>
        <p:txBody>
          <a:bodyPr wrap="square" rtlCol="0">
            <a:spAutoFit/>
          </a:bodyPr>
          <a:lstStyle/>
          <a:p>
            <a:pPr indent="609600" algn="l" fontAlgn="auto">
              <a:lnSpc>
                <a:spcPct val="120000"/>
              </a:lnSpc>
              <a:buClrTx/>
              <a:buSzTx/>
              <a:buFontTx/>
              <a:extLst>
                <a:ext uri="{35155182-B16C-46BC-9424-99874614C6A1}">
                  <wpsdc:indentchars xmlns:wpsdc="http://www.wps.cn/officeDocument/2017/drawingmlCustomData" val="200" checksum="4158780845"/>
                </a:ext>
              </a:extLst>
            </a:pPr>
            <a:r>
              <a:rPr lang="zh-CN" altLang="en-US" sz="2400" b="1"/>
              <a:t>雷锋语录</a:t>
            </a:r>
            <a:endParaRPr lang="zh-CN" altLang="en-US" sz="2400" b="1"/>
          </a:p>
          <a:p>
            <a:pPr marL="342900" indent="-342900" algn="l" fontAlgn="auto">
              <a:lnSpc>
                <a:spcPct val="120000"/>
              </a:lnSpc>
              <a:buClrTx/>
              <a:buSzTx/>
              <a:buFont typeface="Arial" panose="020B0604020202020204" pitchFamily="34" charset="0"/>
              <a:buChar char="•"/>
            </a:pPr>
            <a:r>
              <a:rPr lang="zh-CN" altLang="en-US" sz="2400"/>
              <a:t>如果你是一滴水，你是否滋润了一寸土地？如果你是一线阳光，你是否照亮了一分黑暗？如果你是一颗粮食，你是否哺育了有用的生命？如果你是一颗最小的螺丝钉，你是否永远守在你生活的岗位上？如果你要告诉我们什么思想，你是否可以在日夜宣扬那最美丽的理想？你既然活着，你又是否为了未来的人类生活付出你的劳动，使世界一天天变得更美丽？我想问你，为未来带来了什么？在生活的仓库里，我们不应该只是个无穷尽的支付者。</a:t>
            </a:r>
            <a:endParaRPr lang="zh-CN" altLang="en-US" sz="2400"/>
          </a:p>
        </p:txBody>
      </p:sp>
      <p:pic>
        <p:nvPicPr>
          <p:cNvPr id="20" name="图片 19" descr="303b32313538343139303bd6d0d3a2b7add2eb"/>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15980" y="5943600"/>
            <a:ext cx="914400" cy="914400"/>
          </a:xfrm>
          <a:prstGeom prst="rect">
            <a:avLst/>
          </a:prstGeom>
        </p:spPr>
      </p:pic>
      <p:sp>
        <p:nvSpPr>
          <p:cNvPr id="19"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0"/>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7"/>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0" name="文本框 29"/>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1" name="文本框 30"/>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2"/>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3" name="组合 312"/>
          <p:cNvGrpSpPr/>
          <p:nvPr/>
        </p:nvGrpSpPr>
        <p:grpSpPr>
          <a:xfrm>
            <a:off x="139700" y="1504315"/>
            <a:ext cx="11880215" cy="5353685"/>
            <a:chOff x="207334" y="3359923"/>
            <a:chExt cx="6329373" cy="3110802"/>
          </a:xfrm>
        </p:grpSpPr>
        <p:sp>
          <p:nvSpPr>
            <p:cNvPr id="297" name="矩形 296"/>
            <p:cNvSpPr/>
            <p:nvPr/>
          </p:nvSpPr>
          <p:spPr>
            <a:xfrm>
              <a:off x="207334" y="3359923"/>
              <a:ext cx="6329373" cy="3110667"/>
            </a:xfrm>
            <a:prstGeom prst="rect">
              <a:avLst/>
            </a:prstGeom>
            <a:solidFill>
              <a:srgbClr val="1C7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8" name="矩形 297"/>
            <p:cNvSpPr/>
            <p:nvPr/>
          </p:nvSpPr>
          <p:spPr>
            <a:xfrm>
              <a:off x="281166" y="3490115"/>
              <a:ext cx="6199301" cy="2850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5" name="组合 304"/>
            <p:cNvGrpSpPr/>
            <p:nvPr/>
          </p:nvGrpSpPr>
          <p:grpSpPr>
            <a:xfrm>
              <a:off x="272370" y="3359923"/>
              <a:ext cx="1517550" cy="458571"/>
              <a:chOff x="272370" y="3359923"/>
              <a:chExt cx="1517550" cy="458571"/>
            </a:xfrm>
          </p:grpSpPr>
          <p:sp>
            <p:nvSpPr>
              <p:cNvPr id="299" name="矩形 298"/>
              <p:cNvSpPr/>
              <p:nvPr/>
            </p:nvSpPr>
            <p:spPr>
              <a:xfrm>
                <a:off x="272370" y="3359923"/>
                <a:ext cx="1393647"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4" name="组合 303"/>
              <p:cNvGrpSpPr/>
              <p:nvPr/>
            </p:nvGrpSpPr>
            <p:grpSpPr>
              <a:xfrm>
                <a:off x="737123" y="3359923"/>
                <a:ext cx="1052797" cy="458571"/>
                <a:chOff x="1864860" y="3359923"/>
                <a:chExt cx="1052797" cy="458571"/>
              </a:xfrm>
            </p:grpSpPr>
            <p:sp>
              <p:nvSpPr>
                <p:cNvPr id="300" name="平行四边形 299"/>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1" name="平行四边形 300"/>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2" name="平行四边形 301"/>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3" name="平行四边形 302"/>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306" name="组合 305"/>
            <p:cNvGrpSpPr/>
            <p:nvPr/>
          </p:nvGrpSpPr>
          <p:grpSpPr>
            <a:xfrm rot="10800000">
              <a:off x="5010934" y="6012154"/>
              <a:ext cx="1525773" cy="458571"/>
              <a:chOff x="264147" y="3359923"/>
              <a:chExt cx="1525773" cy="458571"/>
            </a:xfrm>
          </p:grpSpPr>
          <p:sp>
            <p:nvSpPr>
              <p:cNvPr id="307" name="矩形 306"/>
              <p:cNvSpPr/>
              <p:nvPr/>
            </p:nvSpPr>
            <p:spPr>
              <a:xfrm>
                <a:off x="264147" y="3359923"/>
                <a:ext cx="1401870" cy="45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08" name="组合 307"/>
              <p:cNvGrpSpPr/>
              <p:nvPr/>
            </p:nvGrpSpPr>
            <p:grpSpPr>
              <a:xfrm>
                <a:off x="737123" y="3359923"/>
                <a:ext cx="1052797" cy="458571"/>
                <a:chOff x="1864860" y="3359923"/>
                <a:chExt cx="1052797" cy="458571"/>
              </a:xfrm>
            </p:grpSpPr>
            <p:sp>
              <p:nvSpPr>
                <p:cNvPr id="309" name="平行四边形 308"/>
                <p:cNvSpPr/>
                <p:nvPr/>
              </p:nvSpPr>
              <p:spPr>
                <a:xfrm>
                  <a:off x="2490680" y="3359923"/>
                  <a:ext cx="426977" cy="458571"/>
                </a:xfrm>
                <a:prstGeom prst="parallelogram">
                  <a:avLst>
                    <a:gd name="adj" fmla="val 4827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0" name="平行四边形 309"/>
                <p:cNvSpPr/>
                <p:nvPr/>
              </p:nvSpPr>
              <p:spPr>
                <a:xfrm>
                  <a:off x="2277191" y="3359923"/>
                  <a:ext cx="426977" cy="458571"/>
                </a:xfrm>
                <a:prstGeom prst="parallelogram">
                  <a:avLst>
                    <a:gd name="adj" fmla="val 48278"/>
                  </a:avLst>
                </a:prstGeom>
                <a:solidFill>
                  <a:srgbClr val="31A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1" name="平行四边形 310"/>
                <p:cNvSpPr/>
                <p:nvPr/>
              </p:nvSpPr>
              <p:spPr>
                <a:xfrm>
                  <a:off x="2078349" y="3359923"/>
                  <a:ext cx="426977" cy="458571"/>
                </a:xfrm>
                <a:prstGeom prst="parallelogram">
                  <a:avLst>
                    <a:gd name="adj" fmla="val 48278"/>
                  </a:avLst>
                </a:prstGeom>
                <a:solidFill>
                  <a:srgbClr val="1B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2" name="平行四边形 311"/>
                <p:cNvSpPr/>
                <p:nvPr/>
              </p:nvSpPr>
              <p:spPr>
                <a:xfrm>
                  <a:off x="1864860" y="3359923"/>
                  <a:ext cx="426977" cy="458571"/>
                </a:xfrm>
                <a:prstGeom prst="parallelogram">
                  <a:avLst>
                    <a:gd name="adj" fmla="val 48278"/>
                  </a:avLst>
                </a:prstGeom>
                <a:solidFill>
                  <a:srgbClr val="CAD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
        <p:nvSpPr>
          <p:cNvPr id="46" name="文本框 45"/>
          <p:cNvSpPr txBox="1"/>
          <p:nvPr/>
        </p:nvSpPr>
        <p:spPr>
          <a:xfrm>
            <a:off x="1017905" y="2456815"/>
            <a:ext cx="10714990" cy="1420495"/>
          </a:xfrm>
          <a:prstGeom prst="rect">
            <a:avLst/>
          </a:prstGeom>
          <a:noFill/>
        </p:spPr>
        <p:txBody>
          <a:bodyPr wrap="square" rtlCol="0">
            <a:spAutoFit/>
          </a:bodyPr>
          <a:lstStyle/>
          <a:p>
            <a:pPr indent="609600" algn="l" fontAlgn="auto">
              <a:lnSpc>
                <a:spcPct val="120000"/>
              </a:lnSpc>
              <a:buClrTx/>
              <a:buSzTx/>
              <a:buFontTx/>
              <a:extLst>
                <a:ext uri="{35155182-B16C-46BC-9424-99874614C6A1}">
                  <wpsdc:indentchars xmlns:wpsdc="http://www.wps.cn/officeDocument/2017/drawingmlCustomData" val="200" checksum="4158780845"/>
                </a:ext>
              </a:extLst>
            </a:pPr>
            <a:r>
              <a:rPr lang="zh-CN" altLang="en-US" sz="2400"/>
              <a:t>新形势下，我们要学习雷锋忠诚于党、热爱祖国的宝贵品质，学习雷锋爱岗敬业、尽职尽责的 “钉子”精神。我们要把“雷锋精神”转化为爱岗敬业的源动力，立足本职，尽职尽责，努力以钉子的“挤”劲和“钻”劲，在岗位上无私奉献。</a:t>
            </a:r>
            <a:endParaRPr lang="zh-CN" altLang="en-US" sz="2400"/>
          </a:p>
        </p:txBody>
      </p:sp>
      <p:pic>
        <p:nvPicPr>
          <p:cNvPr id="20" name="图片 19" descr="303b32313538343139303bd6d0d3a2b7add2eb"/>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015980" y="5943600"/>
            <a:ext cx="914400" cy="914400"/>
          </a:xfrm>
          <a:prstGeom prst="rect">
            <a:avLst/>
          </a:prstGeom>
        </p:spPr>
      </p:pic>
      <p:sp>
        <p:nvSpPr>
          <p:cNvPr id="19" name="矩形: 圆角 38"/>
          <p:cNvSpPr/>
          <p:nvPr>
            <p:custDataLst>
              <p:tags r:id="rId9"/>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1"/>
          <p:cNvSpPr/>
          <p:nvPr>
            <p:custDataLst>
              <p:tags r:id="rId10"/>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8"/>
          <p:cNvSpPr/>
          <p:nvPr>
            <p:custDataLst>
              <p:tags r:id="rId11"/>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4"/>
          <p:cNvSpPr/>
          <p:nvPr>
            <p:custDataLst>
              <p:tags r:id="rId12"/>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14"/>
          <p:cNvSpPr/>
          <p:nvPr>
            <p:custDataLst>
              <p:tags r:id="rId13"/>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21"/>
          <p:cNvSpPr/>
          <p:nvPr>
            <p:custDataLst>
              <p:tags r:id="rId14"/>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1"/>
          <p:cNvSpPr/>
          <p:nvPr>
            <p:custDataLst>
              <p:tags r:id="rId15"/>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custDataLst>
              <p:tags r:id="rId16"/>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9" name="文本框 28"/>
          <p:cNvSpPr txBox="1"/>
          <p:nvPr>
            <p:custDataLst>
              <p:tags r:id="rId17"/>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0" name="文本框 29"/>
          <p:cNvSpPr txBox="1"/>
          <p:nvPr>
            <p:custDataLst>
              <p:tags r:id="rId18"/>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1" name="文本框 30"/>
          <p:cNvSpPr txBox="1"/>
          <p:nvPr>
            <p:custDataLst>
              <p:tags r:id="rId19"/>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2" name="文本框 31"/>
          <p:cNvSpPr txBox="1"/>
          <p:nvPr>
            <p:custDataLst>
              <p:tags r:id="rId20"/>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3" name="文本框 32"/>
          <p:cNvSpPr txBox="1"/>
          <p:nvPr>
            <p:custDataLst>
              <p:tags r:id="rId21"/>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4" name="矩形 33"/>
          <p:cNvSpPr/>
          <p:nvPr>
            <p:custDataLst>
              <p:tags r:id="rId22"/>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pic>
        <p:nvPicPr>
          <p:cNvPr id="103" name="图片 103" descr="da6a97bf28111160449e150e9847cdab"/>
          <p:cNvPicPr>
            <a:picLocks noChangeAspect="1"/>
          </p:cNvPicPr>
          <p:nvPr/>
        </p:nvPicPr>
        <p:blipFill>
          <a:blip r:embed="rId23"/>
          <a:stretch>
            <a:fillRect/>
          </a:stretch>
        </p:blipFill>
        <p:spPr>
          <a:xfrm>
            <a:off x="261620" y="4039870"/>
            <a:ext cx="5719445" cy="2593340"/>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descr="7b0a202020202274657874626f78223a20227b5c2263617465676f72795f69645c223a31303431302c5c2269645c223a32303334323032357d220a7d0a"/>
          <p:cNvGrpSpPr/>
          <p:nvPr/>
        </p:nvGrpSpPr>
        <p:grpSpPr>
          <a:xfrm>
            <a:off x="333375" y="2435860"/>
            <a:ext cx="11395075" cy="4285772"/>
            <a:chOff x="5370" y="3510"/>
            <a:chExt cx="8461" cy="3780"/>
          </a:xfrm>
        </p:grpSpPr>
        <p:sp>
          <p:nvSpPr>
            <p:cNvPr id="27" name="矩形 26"/>
            <p:cNvSpPr/>
            <p:nvPr/>
          </p:nvSpPr>
          <p:spPr>
            <a:xfrm>
              <a:off x="5370" y="3510"/>
              <a:ext cx="8461" cy="3780"/>
            </a:xfrm>
            <a:prstGeom prst="rect">
              <a:avLst/>
            </a:prstGeom>
            <a:noFill/>
            <a:ln w="25400">
              <a:solidFill>
                <a:srgbClr val="F2D1B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单圆角矩形 27"/>
            <p:cNvSpPr/>
            <p:nvPr/>
          </p:nvSpPr>
          <p:spPr>
            <a:xfrm flipV="1">
              <a:off x="5461" y="3648"/>
              <a:ext cx="8279" cy="3436"/>
            </a:xfrm>
            <a:prstGeom prst="round1Rect">
              <a:avLst/>
            </a:prstGeom>
            <a:solidFill>
              <a:srgbClr val="FDF5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文本框 29"/>
            <p:cNvSpPr txBox="1"/>
            <p:nvPr/>
          </p:nvSpPr>
          <p:spPr>
            <a:xfrm>
              <a:off x="5523" y="3613"/>
              <a:ext cx="8252" cy="3421"/>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60000"/>
                </a:lnSpc>
              </a:pPr>
              <a:r>
                <a:rPr sz="2200">
                  <a:ea typeface="+mn-lt"/>
                  <a:cs typeface="+mn-lt"/>
                </a:rPr>
                <a:t>(1)Lei Feng was born in a</a:t>
              </a:r>
              <a:r>
                <a:rPr sz="2200" u="sng">
                  <a:ea typeface="+mn-lt"/>
                  <a:cs typeface="+mn-lt"/>
                </a:rPr>
                <a:t> </a:t>
              </a:r>
              <a:r>
                <a:rPr lang="en-US" sz="2200" u="sng">
                  <a:ea typeface="+mn-lt"/>
                  <a:cs typeface="+mn-lt"/>
                </a:rPr>
                <a:t>            </a:t>
              </a:r>
              <a:r>
                <a:rPr sz="2200" u="sng">
                  <a:ea typeface="+mn-lt"/>
                  <a:cs typeface="+mn-lt"/>
                </a:rPr>
                <a:t>   </a:t>
              </a:r>
              <a:r>
                <a:rPr lang="en-US" sz="2200" u="sng">
                  <a:ea typeface="+mn-lt"/>
                  <a:cs typeface="+mn-lt"/>
                </a:rPr>
                <a:t>     </a:t>
              </a:r>
              <a:r>
                <a:rPr sz="2200" u="sng">
                  <a:ea typeface="+mn-lt"/>
                  <a:cs typeface="+mn-lt"/>
                </a:rPr>
                <a:t>       </a:t>
              </a:r>
              <a:r>
                <a:rPr sz="2200">
                  <a:ea typeface="+mn-lt"/>
                  <a:cs typeface="+mn-lt"/>
                </a:rPr>
                <a:t>family in a small mountain village of Hunan province</a:t>
              </a:r>
              <a:r>
                <a:rPr lang="en-US" sz="2200">
                  <a:ea typeface="+mn-lt"/>
                  <a:cs typeface="+mn-lt"/>
                </a:rPr>
                <a:t>.</a:t>
              </a:r>
              <a:endParaRPr sz="2200">
                <a:ea typeface="+mn-lt"/>
                <a:cs typeface="+mn-lt"/>
              </a:endParaRPr>
            </a:p>
            <a:p>
              <a:pPr fontAlgn="auto">
                <a:lnSpc>
                  <a:spcPct val="160000"/>
                </a:lnSpc>
              </a:pPr>
              <a:r>
                <a:rPr sz="2200">
                  <a:ea typeface="+mn-lt"/>
                  <a:cs typeface="+mn-lt"/>
                </a:rPr>
                <a:t>(2)At the age of 18, he worked as</a:t>
              </a:r>
              <a:r>
                <a:rPr sz="2200" u="sng">
                  <a:ea typeface="+mn-lt"/>
                  <a:cs typeface="+mn-lt"/>
                </a:rPr>
                <a:t>  </a:t>
              </a:r>
              <a:r>
                <a:rPr lang="en-US" sz="2200" u="sng">
                  <a:ea typeface="+mn-lt"/>
                  <a:cs typeface="+mn-lt"/>
                </a:rPr>
                <a:t>          </a:t>
              </a:r>
              <a:r>
                <a:rPr sz="2200" u="sng">
                  <a:ea typeface="+mn-lt"/>
                  <a:cs typeface="+mn-lt"/>
                </a:rPr>
                <a:t>              </a:t>
              </a:r>
              <a:r>
                <a:rPr sz="2200">
                  <a:ea typeface="+mn-lt"/>
                  <a:cs typeface="+mn-lt"/>
                </a:rPr>
                <a:t>. </a:t>
              </a:r>
              <a:endParaRPr sz="2200">
                <a:ea typeface="+mn-lt"/>
                <a:cs typeface="+mn-lt"/>
              </a:endParaRPr>
            </a:p>
            <a:p>
              <a:pPr fontAlgn="auto">
                <a:lnSpc>
                  <a:spcPct val="160000"/>
                </a:lnSpc>
              </a:pPr>
              <a:r>
                <a:rPr sz="2200">
                  <a:ea typeface="+mn-lt"/>
                  <a:cs typeface="+mn-lt"/>
                </a:rPr>
                <a:t>(3)On </a:t>
              </a:r>
              <a:r>
                <a:rPr lang="en-US" sz="2200" u="sng">
                  <a:ea typeface="+mn-lt"/>
                  <a:cs typeface="+mn-lt"/>
                </a:rPr>
                <a:t>     </a:t>
              </a:r>
              <a:r>
                <a:rPr sz="2200" u="sng">
                  <a:ea typeface="+mn-lt"/>
                  <a:cs typeface="+mn-lt"/>
                </a:rPr>
                <a:t>       </a:t>
              </a:r>
              <a:r>
                <a:rPr lang="en-US" sz="2200" u="sng">
                  <a:ea typeface="+mn-lt"/>
                  <a:cs typeface="+mn-lt"/>
                </a:rPr>
                <a:t>                </a:t>
              </a:r>
              <a:r>
                <a:rPr sz="2200" u="sng">
                  <a:ea typeface="+mn-lt"/>
                  <a:cs typeface="+mn-lt"/>
                </a:rPr>
                <a:t>     </a:t>
              </a:r>
              <a:r>
                <a:rPr sz="2200">
                  <a:ea typeface="+mn-lt"/>
                  <a:cs typeface="+mn-lt"/>
                </a:rPr>
                <a:t>, he joined the Communist Party of China.</a:t>
              </a:r>
              <a:endParaRPr sz="2200">
                <a:ea typeface="+mn-lt"/>
                <a:cs typeface="+mn-lt"/>
              </a:endParaRPr>
            </a:p>
            <a:p>
              <a:pPr fontAlgn="auto">
                <a:lnSpc>
                  <a:spcPct val="160000"/>
                </a:lnSpc>
              </a:pPr>
              <a:r>
                <a:rPr sz="2200">
                  <a:ea typeface="+mn-lt"/>
                  <a:cs typeface="+mn-lt"/>
                </a:rPr>
                <a:t>(4)Lei Feng is an ordinary member of the Communist Party with only</a:t>
              </a:r>
              <a:r>
                <a:rPr lang="en-US" sz="2200">
                  <a:ea typeface="+mn-lt"/>
                  <a:cs typeface="+mn-lt"/>
                </a:rPr>
                <a:t>  </a:t>
              </a:r>
              <a:r>
                <a:rPr lang="en-US" sz="2200" u="sng">
                  <a:ea typeface="+mn-lt"/>
                  <a:cs typeface="+mn-lt"/>
                </a:rPr>
                <a:t>            </a:t>
              </a:r>
              <a:r>
                <a:rPr sz="2200" u="sng">
                  <a:ea typeface="+mn-lt"/>
                  <a:cs typeface="+mn-lt"/>
                </a:rPr>
                <a:t>       </a:t>
              </a:r>
              <a:r>
                <a:rPr sz="2200">
                  <a:ea typeface="+mn-lt"/>
                  <a:cs typeface="+mn-lt"/>
                </a:rPr>
                <a:t>lifetime. </a:t>
              </a:r>
              <a:endParaRPr sz="2200">
                <a:ea typeface="+mn-lt"/>
                <a:cs typeface="+mn-lt"/>
              </a:endParaRPr>
            </a:p>
            <a:p>
              <a:pPr fontAlgn="auto">
                <a:lnSpc>
                  <a:spcPct val="160000"/>
                </a:lnSpc>
              </a:pPr>
              <a:r>
                <a:rPr sz="2200">
                  <a:ea typeface="+mn-lt"/>
                  <a:cs typeface="+mn-lt"/>
                </a:rPr>
                <a:t>(5)With loyal faith</a:t>
              </a:r>
              <a:r>
                <a:rPr sz="2200" u="sng">
                  <a:ea typeface="+mn-lt"/>
                  <a:cs typeface="+mn-lt"/>
                </a:rPr>
                <a:t>, </a:t>
              </a:r>
              <a:r>
                <a:rPr lang="en-US" sz="2200" u="sng">
                  <a:ea typeface="+mn-lt"/>
                  <a:cs typeface="+mn-lt"/>
                </a:rPr>
                <a:t>   </a:t>
              </a:r>
              <a:r>
                <a:rPr sz="2200" u="sng">
                  <a:ea typeface="+mn-lt"/>
                  <a:cs typeface="+mn-lt"/>
                </a:rPr>
                <a:t> </a:t>
              </a:r>
              <a:r>
                <a:rPr lang="en-US" sz="2200" u="sng">
                  <a:ea typeface="+mn-lt"/>
                  <a:cs typeface="+mn-lt"/>
                </a:rPr>
                <a:t>  </a:t>
              </a:r>
              <a:r>
                <a:rPr sz="2200" u="sng">
                  <a:ea typeface="+mn-lt"/>
                  <a:cs typeface="+mn-lt"/>
                </a:rPr>
                <a:t>   </a:t>
              </a:r>
              <a:r>
                <a:rPr lang="en-US" sz="2200" u="sng">
                  <a:ea typeface="+mn-lt"/>
                  <a:cs typeface="+mn-lt"/>
                </a:rPr>
                <a:t>                            </a:t>
              </a:r>
              <a:r>
                <a:rPr sz="2200" u="sng">
                  <a:ea typeface="+mn-lt"/>
                  <a:cs typeface="+mn-lt"/>
                </a:rPr>
                <a:t>        </a:t>
              </a:r>
              <a:r>
                <a:rPr sz="2200">
                  <a:ea typeface="+mn-lt"/>
                  <a:cs typeface="+mn-lt"/>
                </a:rPr>
                <a:t>and working selflessly for the public interest, Lei Feng writes a glorious life. </a:t>
              </a:r>
              <a:endParaRPr sz="2200">
                <a:ea typeface="+mn-lt"/>
                <a:cs typeface="+mn-lt"/>
              </a:endParaRPr>
            </a:p>
          </p:txBody>
        </p:sp>
      </p:gr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56055" y="1384935"/>
            <a:ext cx="9281795" cy="97218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61035" y="120078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61035" y="154876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3</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37690" y="1456055"/>
            <a:ext cx="874776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Fill in the blanks with no more than three words according to Paragraph 2-3.</a:t>
            </a:r>
            <a:endParaRPr lang="en-US" altLang="zh-CN" sz="2400" b="1" dirty="0"/>
          </a:p>
        </p:txBody>
      </p:sp>
      <p:sp>
        <p:nvSpPr>
          <p:cNvPr id="24" name="文本框 23"/>
          <p:cNvSpPr txBox="1"/>
          <p:nvPr/>
        </p:nvSpPr>
        <p:spPr>
          <a:xfrm>
            <a:off x="3686175" y="2628265"/>
            <a:ext cx="2015490" cy="460375"/>
          </a:xfrm>
          <a:prstGeom prst="rect">
            <a:avLst/>
          </a:prstGeom>
          <a:noFill/>
        </p:spPr>
        <p:txBody>
          <a:bodyPr wrap="square" rtlCol="0">
            <a:spAutoFit/>
          </a:bodyPr>
          <a:lstStyle/>
          <a:p>
            <a:pPr algn="l"/>
            <a:r>
              <a:rPr lang="zh-CN" altLang="en-US" sz="2400">
                <a:solidFill>
                  <a:srgbClr val="FF0000"/>
                </a:solidFill>
              </a:rPr>
              <a:t> poor peasant </a:t>
            </a:r>
            <a:endParaRPr lang="zh-CN" altLang="en-US"/>
          </a:p>
        </p:txBody>
      </p:sp>
      <p:sp>
        <p:nvSpPr>
          <p:cNvPr id="25" name="文本框 24"/>
          <p:cNvSpPr txBox="1"/>
          <p:nvPr/>
        </p:nvSpPr>
        <p:spPr>
          <a:xfrm>
            <a:off x="4596765" y="3728085"/>
            <a:ext cx="2082800" cy="460375"/>
          </a:xfrm>
          <a:prstGeom prst="rect">
            <a:avLst/>
          </a:prstGeom>
          <a:noFill/>
        </p:spPr>
        <p:txBody>
          <a:bodyPr wrap="none" rtlCol="0">
            <a:spAutoFit/>
          </a:bodyPr>
          <a:lstStyle/>
          <a:p>
            <a:pPr algn="l"/>
            <a:r>
              <a:rPr lang="zh-CN" altLang="en-US" sz="2400">
                <a:solidFill>
                  <a:srgbClr val="FF0000"/>
                </a:solidFill>
              </a:rPr>
              <a:t>a steel worker </a:t>
            </a:r>
            <a:endParaRPr lang="zh-CN" altLang="en-US" sz="2400">
              <a:solidFill>
                <a:srgbClr val="FF0000"/>
              </a:solidFill>
            </a:endParaRPr>
          </a:p>
        </p:txBody>
      </p:sp>
      <p:sp>
        <p:nvSpPr>
          <p:cNvPr id="31" name="文本框 30"/>
          <p:cNvSpPr txBox="1"/>
          <p:nvPr/>
        </p:nvSpPr>
        <p:spPr>
          <a:xfrm>
            <a:off x="1370330" y="4298315"/>
            <a:ext cx="2617470" cy="460375"/>
          </a:xfrm>
          <a:prstGeom prst="rect">
            <a:avLst/>
          </a:prstGeom>
          <a:noFill/>
        </p:spPr>
        <p:txBody>
          <a:bodyPr wrap="square" rtlCol="0">
            <a:spAutoFit/>
          </a:bodyPr>
          <a:lstStyle/>
          <a:p>
            <a:pPr algn="l"/>
            <a:r>
              <a:rPr lang="zh-CN" altLang="en-US" sz="2400">
                <a:solidFill>
                  <a:srgbClr val="FF0000"/>
                </a:solidFill>
              </a:rPr>
              <a:t>January 8th , 1960 </a:t>
            </a:r>
            <a:endParaRPr lang="zh-CN" altLang="en-US" sz="2400">
              <a:solidFill>
                <a:srgbClr val="FF0000"/>
              </a:solidFill>
            </a:endParaRPr>
          </a:p>
        </p:txBody>
      </p:sp>
      <p:sp>
        <p:nvSpPr>
          <p:cNvPr id="32" name="文本框 31"/>
          <p:cNvSpPr txBox="1"/>
          <p:nvPr/>
        </p:nvSpPr>
        <p:spPr>
          <a:xfrm>
            <a:off x="8919845" y="4817745"/>
            <a:ext cx="1516380" cy="460375"/>
          </a:xfrm>
          <a:prstGeom prst="rect">
            <a:avLst/>
          </a:prstGeom>
          <a:noFill/>
        </p:spPr>
        <p:txBody>
          <a:bodyPr wrap="none" rtlCol="0">
            <a:spAutoFit/>
          </a:bodyPr>
          <a:lstStyle/>
          <a:p>
            <a:pPr algn="l"/>
            <a:r>
              <a:rPr lang="zh-CN" altLang="en-US" sz="2400">
                <a:solidFill>
                  <a:srgbClr val="FF0000"/>
                </a:solidFill>
              </a:rPr>
              <a:t>22 years   </a:t>
            </a:r>
            <a:endParaRPr lang="zh-CN" altLang="en-US" sz="2400">
              <a:solidFill>
                <a:srgbClr val="FF0000"/>
              </a:solidFill>
            </a:endParaRPr>
          </a:p>
        </p:txBody>
      </p:sp>
      <p:sp>
        <p:nvSpPr>
          <p:cNvPr id="33" name="文本框 32"/>
          <p:cNvSpPr txBox="1"/>
          <p:nvPr/>
        </p:nvSpPr>
        <p:spPr>
          <a:xfrm>
            <a:off x="2992120" y="5346700"/>
            <a:ext cx="3272155" cy="460375"/>
          </a:xfrm>
          <a:prstGeom prst="rect">
            <a:avLst/>
          </a:prstGeom>
          <a:noFill/>
        </p:spPr>
        <p:txBody>
          <a:bodyPr wrap="none" rtlCol="0">
            <a:spAutoFit/>
          </a:bodyPr>
          <a:lstStyle/>
          <a:p>
            <a:pPr algn="l"/>
            <a:r>
              <a:rPr lang="zh-CN" altLang="en-US" sz="2400">
                <a:solidFill>
                  <a:srgbClr val="FF0000"/>
                </a:solidFill>
              </a:rPr>
              <a:t> the spirit of dedication</a:t>
            </a:r>
            <a:r>
              <a:rPr lang="zh-CN" altLang="en-US"/>
              <a:t> </a:t>
            </a:r>
            <a:endParaRPr lang="zh-CN" altLang="en-US"/>
          </a:p>
        </p:txBody>
      </p:sp>
      <p:sp>
        <p:nvSpPr>
          <p:cNvPr id="34"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8"/>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8"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9"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6"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8" name="文本框 4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49" name="文本框 48"/>
          <p:cNvSpPr txBox="1"/>
          <p:nvPr>
            <p:custDataLst>
              <p:tags r:id="rId15"/>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50" name="文本框 49"/>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53" name="文本框 52"/>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54" name="文本框 53"/>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55" name="文本框 54"/>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7" name="矩形 56"/>
          <p:cNvSpPr/>
          <p:nvPr>
            <p:custDataLst>
              <p:tags r:id="rId20"/>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ppt_y</p:attrName>
                                        </p:attrNameLst>
                                      </p:cBhvr>
                                      <p:tavLst>
                                        <p:tav tm="0">
                                          <p:val>
                                            <p:strVal val="#ppt_y+#ppt_h*1.125000"/>
                                          </p:val>
                                        </p:tav>
                                        <p:tav tm="100000">
                                          <p:val>
                                            <p:strVal val="#ppt_y"/>
                                          </p:val>
                                        </p:tav>
                                      </p:tavLst>
                                    </p:anim>
                                    <p:animEffect transition="in" filter="wipe(up)">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ppt_y</p:attrName>
                                        </p:attrNameLst>
                                      </p:cBhvr>
                                      <p:tavLst>
                                        <p:tav tm="0">
                                          <p:val>
                                            <p:strVal val="#ppt_y+#ppt_h*1.125000"/>
                                          </p:val>
                                        </p:tav>
                                        <p:tav tm="100000">
                                          <p:val>
                                            <p:strVal val="#ppt_y"/>
                                          </p:val>
                                        </p:tav>
                                      </p:tavLst>
                                    </p:anim>
                                    <p:animEffect transition="in" filter="wipe(up)">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p:tgtEl>
                                          <p:spTgt spid="31"/>
                                        </p:tgtEl>
                                        <p:attrNameLst>
                                          <p:attrName>ppt_y</p:attrName>
                                        </p:attrNameLst>
                                      </p:cBhvr>
                                      <p:tavLst>
                                        <p:tav tm="0">
                                          <p:val>
                                            <p:strVal val="#ppt_y+#ppt_h*1.125000"/>
                                          </p:val>
                                        </p:tav>
                                        <p:tav tm="100000">
                                          <p:val>
                                            <p:strVal val="#ppt_y"/>
                                          </p:val>
                                        </p:tav>
                                      </p:tavLst>
                                    </p:anim>
                                    <p:animEffect transition="in" filter="wipe(up)">
                                      <p:cBhvr>
                                        <p:cTn id="26" dur="500"/>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ppt_y</p:attrName>
                                        </p:attrNameLst>
                                      </p:cBhvr>
                                      <p:tavLst>
                                        <p:tav tm="0">
                                          <p:val>
                                            <p:strVal val="#ppt_y+#ppt_h*1.125000"/>
                                          </p:val>
                                        </p:tav>
                                        <p:tav tm="100000">
                                          <p:val>
                                            <p:strVal val="#ppt_y"/>
                                          </p:val>
                                        </p:tav>
                                      </p:tavLst>
                                    </p:anim>
                                    <p:animEffect transition="in" filter="wipe(up)">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p:tgtEl>
                                          <p:spTgt spid="33"/>
                                        </p:tgtEl>
                                        <p:attrNameLst>
                                          <p:attrName>ppt_y</p:attrName>
                                        </p:attrNameLst>
                                      </p:cBhvr>
                                      <p:tavLst>
                                        <p:tav tm="0">
                                          <p:val>
                                            <p:strVal val="#ppt_y+#ppt_h*1.125000"/>
                                          </p:val>
                                        </p:tav>
                                        <p:tav tm="100000">
                                          <p:val>
                                            <p:strVal val="#ppt_y"/>
                                          </p:val>
                                        </p:tav>
                                      </p:tavLst>
                                    </p:anim>
                                    <p:animEffect transition="in" filter="wipe(up)">
                                      <p:cBhvr>
                                        <p:cTn id="3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1" grpId="0"/>
      <p:bldP spid="32" grpId="0"/>
      <p:bldP spid="3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56055" y="1384935"/>
            <a:ext cx="9281795" cy="97218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61035" y="120078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61035" y="154876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4</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37690" y="1456055"/>
            <a:ext cx="874776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Read the following sentences again and try to translate them into Chinese.</a:t>
            </a:r>
            <a:endParaRPr lang="en-US" altLang="zh-CN" sz="2400" b="1" dirty="0"/>
          </a:p>
        </p:txBody>
      </p:sp>
      <p:sp>
        <p:nvSpPr>
          <p:cNvPr id="34"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8"/>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8"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9"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6"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8" name="文本框 4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49" name="文本框 48"/>
          <p:cNvSpPr txBox="1"/>
          <p:nvPr>
            <p:custDataLst>
              <p:tags r:id="rId15"/>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50" name="文本框 49"/>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53" name="文本框 52"/>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54" name="文本框 53"/>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55" name="文本框 54"/>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7" name="矩形 56"/>
          <p:cNvSpPr/>
          <p:nvPr>
            <p:custDataLst>
              <p:tags r:id="rId20"/>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grpSp>
        <p:nvGrpSpPr>
          <p:cNvPr id="6" name="组合 5" descr="7b0a202020202274657874626f78223a20227b5c2263617465676f72795f69645c223a31303431302c5c2269645c223a32303334323032327d220a7d0a"/>
          <p:cNvGrpSpPr/>
          <p:nvPr/>
        </p:nvGrpSpPr>
        <p:grpSpPr>
          <a:xfrm>
            <a:off x="533400" y="2413491"/>
            <a:ext cx="11020425" cy="4751433"/>
            <a:chOff x="5326" y="3253"/>
            <a:chExt cx="8577" cy="8732"/>
          </a:xfrm>
        </p:grpSpPr>
        <p:sp>
          <p:nvSpPr>
            <p:cNvPr id="11" name="矩形 10"/>
            <p:cNvSpPr/>
            <p:nvPr/>
          </p:nvSpPr>
          <p:spPr>
            <a:xfrm>
              <a:off x="5326" y="3510"/>
              <a:ext cx="8461" cy="6863"/>
            </a:xfrm>
            <a:prstGeom prst="rect">
              <a:avLst/>
            </a:prstGeom>
            <a:solidFill>
              <a:schemeClr val="bg1"/>
            </a:solidFill>
            <a:ln w="25400">
              <a:solidFill>
                <a:srgbClr val="AAD8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椭圆 11"/>
            <p:cNvSpPr/>
            <p:nvPr/>
          </p:nvSpPr>
          <p:spPr>
            <a:xfrm>
              <a:off x="5548" y="3673"/>
              <a:ext cx="591" cy="591"/>
            </a:xfrm>
            <a:prstGeom prst="ellipse">
              <a:avLst/>
            </a:prstGeom>
            <a:solidFill>
              <a:srgbClr val="FAEA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3" name="图片 12" descr="303b32313537313536383bcaf7d2b6b2dd"/>
            <p:cNvPicPr>
              <a:picLocks noChangeAspect="1"/>
            </p:cNvPicPr>
            <p:nvPr/>
          </p:nvPicPr>
          <p:blipFill>
            <a:blip r:embed="rId21"/>
            <a:stretch>
              <a:fillRect/>
            </a:stretch>
          </p:blipFill>
          <p:spPr>
            <a:xfrm rot="1200000">
              <a:off x="12535" y="6027"/>
              <a:ext cx="1368" cy="1368"/>
            </a:xfrm>
            <a:prstGeom prst="rect">
              <a:avLst/>
            </a:prstGeom>
          </p:spPr>
        </p:pic>
        <p:sp>
          <p:nvSpPr>
            <p:cNvPr id="14" name="文本框 13"/>
            <p:cNvSpPr txBox="1"/>
            <p:nvPr/>
          </p:nvSpPr>
          <p:spPr>
            <a:xfrm>
              <a:off x="5326" y="3253"/>
              <a:ext cx="8462" cy="8732"/>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60000"/>
                </a:lnSpc>
              </a:pPr>
              <a:r>
                <a:rPr lang="zh-CN" altLang="en-US" sz="2000" b="1">
                  <a:latin typeface="等线" panose="02010600030101010101" charset="-122"/>
                  <a:ea typeface="等线" panose="02010600030101010101" charset="-122"/>
                  <a:cs typeface="等线" panose="02010600030101010101" charset="-122"/>
                </a:rPr>
                <a:t>(1)There is a limit to one’s life, but no limit to serving the people. I would devote my limited life to limitlessly serving the people.</a:t>
              </a:r>
              <a:endParaRPr lang="zh-CN" altLang="en-US" sz="2000" b="1">
                <a:latin typeface="等线" panose="02010600030101010101" charset="-122"/>
                <a:ea typeface="等线" panose="02010600030101010101" charset="-122"/>
                <a:cs typeface="等线" panose="02010600030101010101" charset="-122"/>
              </a:endParaRPr>
            </a:p>
            <a:p>
              <a:pPr algn="l" fontAlgn="auto">
                <a:lnSpc>
                  <a:spcPct val="160000"/>
                </a:lnSpc>
                <a:buClrTx/>
                <a:buSzTx/>
                <a:buFontTx/>
                <a:buNone/>
              </a:pPr>
              <a:endParaRPr lang="zh-CN" altLang="en-US" b="1">
                <a:solidFill>
                  <a:srgbClr val="FF0000"/>
                </a:solidFill>
                <a:latin typeface="等线" panose="02010600030101010101" charset="-122"/>
                <a:ea typeface="等线" panose="02010600030101010101" charset="-122"/>
                <a:cs typeface="等线" panose="02010600030101010101" charset="-122"/>
              </a:endParaRPr>
            </a:p>
            <a:p>
              <a:pPr fontAlgn="auto">
                <a:lnSpc>
                  <a:spcPct val="160000"/>
                </a:lnSpc>
              </a:pPr>
              <a:r>
                <a:rPr lang="zh-CN" altLang="en-US" sz="2000" b="1">
                  <a:latin typeface="等线" panose="02010600030101010101" charset="-122"/>
                  <a:ea typeface="等线" panose="02010600030101010101" charset="-122"/>
                  <a:cs typeface="等线" panose="02010600030101010101" charset="-122"/>
                </a:rPr>
                <a:t>(2)We should treat comrades like the breeze in spring, work hard like summer’s sunshine, conquer difficulties like the autumn’s breeze sweeping withered leafs, and treat the enemy as ruthless as the cold winter.</a:t>
              </a:r>
              <a:endParaRPr lang="zh-CN" altLang="en-US" sz="2000" b="1">
                <a:latin typeface="等线" panose="02010600030101010101" charset="-122"/>
                <a:ea typeface="等线" panose="02010600030101010101" charset="-122"/>
                <a:cs typeface="等线" panose="02010600030101010101" charset="-122"/>
              </a:endParaRPr>
            </a:p>
            <a:p>
              <a:pPr algn="l" fontAlgn="auto">
                <a:lnSpc>
                  <a:spcPct val="160000"/>
                </a:lnSpc>
                <a:buClrTx/>
                <a:buSzTx/>
                <a:buFontTx/>
                <a:buNone/>
              </a:pPr>
              <a:endParaRPr lang="zh-CN" altLang="en-US" b="1">
                <a:solidFill>
                  <a:srgbClr val="FF0000"/>
                </a:solidFill>
                <a:latin typeface="等线" panose="02010600030101010101" charset="-122"/>
                <a:ea typeface="等线" panose="02010600030101010101" charset="-122"/>
                <a:cs typeface="等线" panose="02010600030101010101" charset="-122"/>
                <a:sym typeface="+mn-ea"/>
              </a:endParaRPr>
            </a:p>
          </p:txBody>
        </p:sp>
      </p:grpSp>
      <p:sp>
        <p:nvSpPr>
          <p:cNvPr id="24" name="文本框 23"/>
          <p:cNvSpPr txBox="1"/>
          <p:nvPr/>
        </p:nvSpPr>
        <p:spPr>
          <a:xfrm>
            <a:off x="533400" y="3429000"/>
            <a:ext cx="10789285" cy="460375"/>
          </a:xfrm>
          <a:prstGeom prst="rect">
            <a:avLst/>
          </a:prstGeom>
          <a:noFill/>
        </p:spPr>
        <p:txBody>
          <a:bodyPr wrap="square" rtlCol="0">
            <a:spAutoFit/>
          </a:bodyPr>
          <a:p>
            <a:pPr algn="l"/>
            <a:r>
              <a:rPr lang="zh-CN" altLang="en-US" sz="2400">
                <a:solidFill>
                  <a:srgbClr val="FF0000"/>
                </a:solidFill>
              </a:rPr>
              <a:t> </a:t>
            </a:r>
            <a:r>
              <a:rPr lang="zh-CN" altLang="en-US" b="1">
                <a:solidFill>
                  <a:srgbClr val="FF0000"/>
                </a:solidFill>
                <a:latin typeface="等线" panose="02010600030101010101" charset="-122"/>
                <a:ea typeface="等线" panose="02010600030101010101" charset="-122"/>
                <a:cs typeface="等线" panose="02010600030101010101" charset="-122"/>
                <a:sym typeface="+mn-ea"/>
              </a:rPr>
              <a:t>人的生命是有限的，可是，为人民服务是无限的，我要把有限的生命，投入到无限的“为人民服务”之中去。</a:t>
            </a:r>
            <a:r>
              <a:rPr lang="zh-CN" altLang="en-US">
                <a:solidFill>
                  <a:srgbClr val="FF0000"/>
                </a:solidFill>
              </a:rPr>
              <a:t> </a:t>
            </a:r>
            <a:endParaRPr lang="zh-CN" altLang="en-US"/>
          </a:p>
        </p:txBody>
      </p:sp>
      <p:sp>
        <p:nvSpPr>
          <p:cNvPr id="15" name="文本框 14"/>
          <p:cNvSpPr txBox="1"/>
          <p:nvPr/>
        </p:nvSpPr>
        <p:spPr>
          <a:xfrm>
            <a:off x="533400" y="5398770"/>
            <a:ext cx="10789285" cy="742315"/>
          </a:xfrm>
          <a:prstGeom prst="rect">
            <a:avLst/>
          </a:prstGeom>
          <a:noFill/>
        </p:spPr>
        <p:txBody>
          <a:bodyPr wrap="square" rtlCol="0">
            <a:noAutofit/>
          </a:bodyPr>
          <a:p>
            <a:pPr algn="l"/>
            <a:r>
              <a:rPr lang="zh-CN" altLang="en-US" b="1">
                <a:solidFill>
                  <a:srgbClr val="FF0000"/>
                </a:solidFill>
                <a:latin typeface="等线" panose="02010600030101010101" charset="-122"/>
                <a:ea typeface="等线" panose="02010600030101010101" charset="-122"/>
                <a:cs typeface="等线" panose="02010600030101010101" charset="-122"/>
                <a:sym typeface="+mn-ea"/>
              </a:rPr>
              <a:t>我们应该对待同志要像春天般的温暖，对待工作要像夏天一样火热，对待个人主义要像秋风扫落叶一样，对待敌人要像严冬一样残酷无情。</a:t>
            </a:r>
            <a:r>
              <a:rPr lang="zh-CN" altLang="en-US">
                <a:solidFill>
                  <a:srgbClr val="FF0000"/>
                </a:solidFill>
              </a:rPr>
              <a:t> </a:t>
            </a:r>
            <a:endParaRPr lang="zh-CN" altLang="en-US"/>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2000" fill="hold">
                                          <p:stCondLst>
                                            <p:cond delay="0"/>
                                          </p:stCondLst>
                                        </p:cTn>
                                        <p:tgtEl>
                                          <p:spTgt spid="24">
                                            <p:txEl>
                                              <p:pRg st="0" end="0"/>
                                            </p:txEl>
                                          </p:spTgt>
                                        </p:tgtEl>
                                        <p:attrNameLst>
                                          <p:attrName>style.visibility</p:attrName>
                                        </p:attrNameLst>
                                      </p:cBhvr>
                                      <p:to>
                                        <p:strVal val="visible"/>
                                      </p:to>
                                    </p:set>
                                    <p:anim calcmode="lin" valueType="num">
                                      <p:cBhvr additive="base">
                                        <p:cTn id="7" dur="2000" fill="hold"/>
                                        <p:tgtEl>
                                          <p:spTgt spid="24">
                                            <p:txEl>
                                              <p:pRg st="0" end="0"/>
                                            </p:txEl>
                                          </p:spTgt>
                                        </p:tgtEl>
                                        <p:attrNameLst>
                                          <p:attrName>ppt_x</p:attrName>
                                        </p:attrNameLst>
                                      </p:cBhvr>
                                      <p:tavLst>
                                        <p:tav tm="0" fmla="">
                                          <p:val>
                                            <p:strVal val="0-#ppt_w/2"/>
                                          </p:val>
                                        </p:tav>
                                        <p:tav tm="100000" fmla="">
                                          <p:val>
                                            <p:strVal val="#ppt_x"/>
                                          </p:val>
                                        </p:tav>
                                      </p:tavLst>
                                    </p:anim>
                                    <p:anim calcmode="lin" valueType="num">
                                      <p:cBhvr additive="base">
                                        <p:cTn id="8" dur="2000" fill="hold"/>
                                        <p:tgtEl>
                                          <p:spTgt spid="24">
                                            <p:txEl>
                                              <p:pRg st="0" end="0"/>
                                            </p:txEl>
                                          </p:spTgt>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000" fill="hold">
                                          <p:stCondLst>
                                            <p:cond delay="0"/>
                                          </p:stCondLst>
                                        </p:cTn>
                                        <p:tgtEl>
                                          <p:spTgt spid="15">
                                            <p:txEl>
                                              <p:pRg st="0" end="0"/>
                                            </p:txEl>
                                          </p:spTgt>
                                        </p:tgtEl>
                                        <p:attrNameLst>
                                          <p:attrName>style.visibility</p:attrName>
                                        </p:attrNameLst>
                                      </p:cBhvr>
                                      <p:to>
                                        <p:strVal val="visible"/>
                                      </p:to>
                                    </p:set>
                                    <p:anim calcmode="lin" valueType="num">
                                      <p:cBhvr additive="base">
                                        <p:cTn id="13" dur="1000" fill="hold"/>
                                        <p:tgtEl>
                                          <p:spTgt spid="15">
                                            <p:txEl>
                                              <p:pRg st="0" end="0"/>
                                            </p:txEl>
                                          </p:spTgt>
                                        </p:tgtEl>
                                        <p:attrNameLst>
                                          <p:attrName>ppt_x</p:attrName>
                                        </p:attrNameLst>
                                      </p:cBhvr>
                                      <p:tavLst>
                                        <p:tav tm="0" fmla="">
                                          <p:val>
                                            <p:strVal val="#ppt_x"/>
                                          </p:val>
                                        </p:tav>
                                        <p:tav tm="100000" fmla="">
                                          <p:val>
                                            <p:strVal val="#ppt_x"/>
                                          </p:val>
                                        </p:tav>
                                      </p:tavLst>
                                    </p:anim>
                                    <p:anim calcmode="lin" valueType="num">
                                      <p:cBhvr additive="base">
                                        <p:cTn id="14" dur="1000" fill="hold"/>
                                        <p:tgtEl>
                                          <p:spTgt spid="15">
                                            <p:txEl>
                                              <p:pRg st="0" end="0"/>
                                            </p:txEl>
                                          </p:spTgt>
                                        </p:tgtEl>
                                        <p:attrNameLst>
                                          <p:attrName>ppt_y</p:attrName>
                                        </p:attrNameLst>
                                      </p:cBhvr>
                                      <p:tavLst>
                                        <p:tav tm="0" fmla="">
                                          <p:val>
                                            <p:strVal val="1+#ppt_h/2"/>
                                          </p:val>
                                        </p:tav>
                                        <p:tav tm="100000" fmla="">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56055" y="1384935"/>
            <a:ext cx="9281795" cy="97218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61035" y="120078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61035" y="154876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4</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34"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8"/>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8"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9"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6"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8" name="文本框 4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49" name="文本框 48"/>
          <p:cNvSpPr txBox="1"/>
          <p:nvPr>
            <p:custDataLst>
              <p:tags r:id="rId15"/>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50" name="文本框 49"/>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53" name="文本框 52"/>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54" name="文本框 53"/>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55" name="文本框 54"/>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7" name="矩形 56"/>
          <p:cNvSpPr/>
          <p:nvPr>
            <p:custDataLst>
              <p:tags r:id="rId20"/>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grpSp>
        <p:nvGrpSpPr>
          <p:cNvPr id="6" name="组合 5" descr="7b0a202020202274657874626f78223a20227b5c2263617465676f72795f69645c223a31303431302c5c2269645c223a32303334323032327d220a7d0a"/>
          <p:cNvGrpSpPr/>
          <p:nvPr/>
        </p:nvGrpSpPr>
        <p:grpSpPr>
          <a:xfrm>
            <a:off x="533400" y="2413491"/>
            <a:ext cx="11020425" cy="4259530"/>
            <a:chOff x="5326" y="3253"/>
            <a:chExt cx="8577" cy="7828"/>
          </a:xfrm>
        </p:grpSpPr>
        <p:sp>
          <p:nvSpPr>
            <p:cNvPr id="11" name="矩形 10"/>
            <p:cNvSpPr/>
            <p:nvPr/>
          </p:nvSpPr>
          <p:spPr>
            <a:xfrm>
              <a:off x="5326" y="3510"/>
              <a:ext cx="8461" cy="6863"/>
            </a:xfrm>
            <a:prstGeom prst="rect">
              <a:avLst/>
            </a:prstGeom>
            <a:solidFill>
              <a:schemeClr val="bg1"/>
            </a:solidFill>
            <a:ln w="25400">
              <a:solidFill>
                <a:srgbClr val="AAD8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椭圆 11"/>
            <p:cNvSpPr/>
            <p:nvPr/>
          </p:nvSpPr>
          <p:spPr>
            <a:xfrm>
              <a:off x="5548" y="3673"/>
              <a:ext cx="591" cy="591"/>
            </a:xfrm>
            <a:prstGeom prst="ellipse">
              <a:avLst/>
            </a:prstGeom>
            <a:solidFill>
              <a:srgbClr val="FAEA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3" name="图片 12" descr="303b32313537313536383bcaf7d2b6b2dd"/>
            <p:cNvPicPr>
              <a:picLocks noChangeAspect="1"/>
            </p:cNvPicPr>
            <p:nvPr/>
          </p:nvPicPr>
          <p:blipFill>
            <a:blip r:embed="rId21"/>
            <a:stretch>
              <a:fillRect/>
            </a:stretch>
          </p:blipFill>
          <p:spPr>
            <a:xfrm rot="1200000">
              <a:off x="12535" y="6027"/>
              <a:ext cx="1368" cy="1368"/>
            </a:xfrm>
            <a:prstGeom prst="rect">
              <a:avLst/>
            </a:prstGeom>
          </p:spPr>
        </p:pic>
        <p:sp>
          <p:nvSpPr>
            <p:cNvPr id="14" name="文本框 13"/>
            <p:cNvSpPr txBox="1"/>
            <p:nvPr/>
          </p:nvSpPr>
          <p:spPr>
            <a:xfrm>
              <a:off x="5326" y="3253"/>
              <a:ext cx="8462" cy="7828"/>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60000"/>
                </a:lnSpc>
              </a:pPr>
              <a:r>
                <a:rPr lang="zh-CN" altLang="en-US" sz="2000" b="1">
                  <a:latin typeface="等线" panose="02010600030101010101" charset="-122"/>
                  <a:ea typeface="等线" panose="02010600030101010101" charset="-122"/>
                  <a:cs typeface="等线" panose="02010600030101010101" charset="-122"/>
                  <a:sym typeface="+mn-ea"/>
                </a:rPr>
                <a:t>(3)A person for the revolutionary cause, just like a screw for a machine.</a:t>
              </a:r>
              <a:endParaRPr lang="zh-CN" altLang="en-US" sz="2000" b="1">
                <a:latin typeface="等线" panose="02010600030101010101" charset="-122"/>
                <a:ea typeface="等线" panose="02010600030101010101" charset="-122"/>
                <a:cs typeface="等线" panose="02010600030101010101" charset="-122"/>
              </a:endParaRPr>
            </a:p>
            <a:p>
              <a:pPr algn="l" fontAlgn="auto">
                <a:lnSpc>
                  <a:spcPct val="160000"/>
                </a:lnSpc>
                <a:buClrTx/>
                <a:buSzTx/>
                <a:buFontTx/>
              </a:pPr>
              <a:endParaRPr lang="zh-CN" altLang="en-US" sz="2000" b="1">
                <a:latin typeface="等线" panose="02010600030101010101" charset="-122"/>
                <a:ea typeface="等线" panose="02010600030101010101" charset="-122"/>
                <a:cs typeface="等线" panose="02010600030101010101" charset="-122"/>
              </a:endParaRPr>
            </a:p>
            <a:p>
              <a:pPr algn="l" fontAlgn="auto">
                <a:lnSpc>
                  <a:spcPct val="160000"/>
                </a:lnSpc>
                <a:buClrTx/>
                <a:buSzTx/>
                <a:buFontTx/>
              </a:pPr>
              <a:r>
                <a:rPr lang="zh-CN" altLang="en-US" sz="2000" b="1">
                  <a:latin typeface="等线" panose="02010600030101010101" charset="-122"/>
                  <a:ea typeface="等线" panose="02010600030101010101" charset="-122"/>
                  <a:cs typeface="等线" panose="02010600030101010101" charset="-122"/>
                </a:rPr>
                <a:t>(4)If you are a drop of water, do you moisten an inch of the land? If you are the first sunlight, do you illuminate the dark hours? If you are food, do you foster useful life? If you are one of the smallest screws, will you always stick with the status of your life? </a:t>
              </a:r>
              <a:endParaRPr lang="zh-CN" altLang="en-US" b="1">
                <a:solidFill>
                  <a:srgbClr val="FF0000"/>
                </a:solidFill>
                <a:latin typeface="等线" panose="02010600030101010101" charset="-122"/>
                <a:ea typeface="等线" panose="02010600030101010101" charset="-122"/>
                <a:cs typeface="等线" panose="02010600030101010101" charset="-122"/>
              </a:endParaRPr>
            </a:p>
          </p:txBody>
        </p:sp>
      </p:grpSp>
      <p:sp>
        <p:nvSpPr>
          <p:cNvPr id="24" name="文本框 23"/>
          <p:cNvSpPr txBox="1"/>
          <p:nvPr/>
        </p:nvSpPr>
        <p:spPr>
          <a:xfrm>
            <a:off x="533400" y="2991485"/>
            <a:ext cx="7494905" cy="460375"/>
          </a:xfrm>
          <a:prstGeom prst="rect">
            <a:avLst/>
          </a:prstGeom>
          <a:noFill/>
        </p:spPr>
        <p:txBody>
          <a:bodyPr wrap="square" rtlCol="0">
            <a:spAutoFit/>
          </a:bodyPr>
          <a:p>
            <a:pPr algn="l"/>
            <a:r>
              <a:rPr lang="zh-CN" altLang="en-US" sz="2400">
                <a:solidFill>
                  <a:srgbClr val="FF0000"/>
                </a:solidFill>
              </a:rPr>
              <a:t> </a:t>
            </a:r>
            <a:r>
              <a:rPr lang="en-US" altLang="zh-CN" b="1">
                <a:solidFill>
                  <a:srgbClr val="FF0000"/>
                </a:solidFill>
                <a:latin typeface="等线" panose="02010600030101010101" charset="-122"/>
                <a:ea typeface="等线" panose="02010600030101010101" charset="-122"/>
                <a:cs typeface="等线" panose="02010600030101010101" charset="-122"/>
                <a:sym typeface="+mn-ea"/>
              </a:rPr>
              <a:t> </a:t>
            </a:r>
            <a:r>
              <a:rPr lang="zh-CN" altLang="en-US" b="1">
                <a:solidFill>
                  <a:srgbClr val="FF0000"/>
                </a:solidFill>
                <a:latin typeface="等线" panose="02010600030101010101" charset="-122"/>
                <a:ea typeface="等线" panose="02010600030101010101" charset="-122"/>
                <a:cs typeface="等线" panose="02010600030101010101" charset="-122"/>
                <a:sym typeface="+mn-ea"/>
              </a:rPr>
              <a:t>一个人的作用，对于革命事业来说，就如一架机器上的一颗螺丝钉。</a:t>
            </a:r>
            <a:r>
              <a:rPr lang="zh-CN" altLang="en-US">
                <a:solidFill>
                  <a:srgbClr val="FF0000"/>
                </a:solidFill>
              </a:rPr>
              <a:t> </a:t>
            </a:r>
            <a:endParaRPr lang="zh-CN" altLang="en-US"/>
          </a:p>
        </p:txBody>
      </p:sp>
      <p:sp>
        <p:nvSpPr>
          <p:cNvPr id="15" name="文本框 14"/>
          <p:cNvSpPr txBox="1"/>
          <p:nvPr/>
        </p:nvSpPr>
        <p:spPr>
          <a:xfrm>
            <a:off x="661035" y="4945380"/>
            <a:ext cx="10534015" cy="977265"/>
          </a:xfrm>
          <a:prstGeom prst="rect">
            <a:avLst/>
          </a:prstGeom>
          <a:noFill/>
        </p:spPr>
        <p:txBody>
          <a:bodyPr wrap="square" rtlCol="0" anchor="t">
            <a:spAutoFit/>
          </a:bodyPr>
          <a:p>
            <a:pPr fontAlgn="auto">
              <a:lnSpc>
                <a:spcPct val="160000"/>
              </a:lnSpc>
            </a:pPr>
            <a:r>
              <a:rPr lang="zh-CN" altLang="en-US" b="1">
                <a:solidFill>
                  <a:srgbClr val="FF0000"/>
                </a:solidFill>
                <a:latin typeface="等线" panose="02010600030101010101" charset="-122"/>
                <a:ea typeface="等线" panose="02010600030101010101" charset="-122"/>
                <a:cs typeface="等线" panose="02010600030101010101" charset="-122"/>
                <a:sym typeface="+mn-ea"/>
              </a:rPr>
              <a:t>如果你是一滴水，你是否滋润了一寸土地？如果你是一线阳光，你是否照亮了一分黑暗？如果你是一颗粮食，你是否哺育了有用的生命？如果你是一颗最小的螺丝钉，你是否永远守在你生活的岗位上？</a:t>
            </a:r>
            <a:endParaRPr lang="zh-CN" altLang="en-US" b="1">
              <a:solidFill>
                <a:srgbClr val="FF0000"/>
              </a:solidFill>
              <a:latin typeface="等线" panose="02010600030101010101" charset="-122"/>
              <a:ea typeface="等线" panose="02010600030101010101" charset="-122"/>
              <a:cs typeface="等线" panose="02010600030101010101" charset="-122"/>
              <a:sym typeface="+mn-ea"/>
            </a:endParaRPr>
          </a:p>
        </p:txBody>
      </p:sp>
      <p:sp>
        <p:nvSpPr>
          <p:cNvPr id="16" name="文本框 15"/>
          <p:cNvSpPr txBox="1"/>
          <p:nvPr/>
        </p:nvSpPr>
        <p:spPr>
          <a:xfrm>
            <a:off x="1960245" y="1452245"/>
            <a:ext cx="8747760" cy="829945"/>
          </a:xfrm>
          <a:prstGeom prst="rect">
            <a:avLst/>
          </a:prstGeom>
          <a:noFill/>
        </p:spPr>
        <p:txBody>
          <a:bodyPr wrap="square" rtlCol="0">
            <a:spAutoFit/>
          </a:bodyPr>
          <a:p>
            <a:pPr>
              <a:spcBef>
                <a:spcPts val="0"/>
              </a:spcBef>
              <a:spcAft>
                <a:spcPts val="0"/>
              </a:spcAft>
              <a:buClrTx/>
              <a:buSzTx/>
              <a:buFont typeface="Arial" panose="020B0604020202020204" pitchFamily="34" charset="0"/>
              <a:defRPr/>
            </a:pPr>
            <a:r>
              <a:rPr lang="en-US" altLang="zh-CN" sz="2400" b="1" dirty="0"/>
              <a:t>Read the following sentences again and try to translate them into Chinese.</a:t>
            </a:r>
            <a:endParaRPr lang="en-US" altLang="zh-CN" sz="2400" b="1" dirty="0"/>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1000" fill="hold">
                                          <p:stCondLst>
                                            <p:cond delay="0"/>
                                          </p:stCondLst>
                                        </p:cTn>
                                        <p:tgtEl>
                                          <p:spTgt spid="24">
                                            <p:txEl>
                                              <p:pRg st="0" end="0"/>
                                            </p:txEl>
                                          </p:spTgt>
                                        </p:tgtEl>
                                        <p:attrNameLst>
                                          <p:attrName>style.visibility</p:attrName>
                                        </p:attrNameLst>
                                      </p:cBhvr>
                                      <p:to>
                                        <p:strVal val="visible"/>
                                      </p:to>
                                    </p:set>
                                    <p:anim calcmode="lin" valueType="num">
                                      <p:cBhvr additive="base">
                                        <p:cTn id="7" dur="1000" fill="hold"/>
                                        <p:tgtEl>
                                          <p:spTgt spid="24">
                                            <p:txEl>
                                              <p:pRg st="0" end="0"/>
                                            </p:txEl>
                                          </p:spTgt>
                                        </p:tgtEl>
                                        <p:attrNameLst>
                                          <p:attrName>ppt_x</p:attrName>
                                        </p:attrNameLst>
                                      </p:cBhvr>
                                      <p:tavLst>
                                        <p:tav tm="0" fmla="">
                                          <p:val>
                                            <p:strVal val="0-#ppt_w/2"/>
                                          </p:val>
                                        </p:tav>
                                        <p:tav tm="100000" fmla="">
                                          <p:val>
                                            <p:strVal val="#ppt_x"/>
                                          </p:val>
                                        </p:tav>
                                      </p:tavLst>
                                    </p:anim>
                                    <p:anim calcmode="lin" valueType="num">
                                      <p:cBhvr additive="base">
                                        <p:cTn id="8" dur="1000" fill="hold"/>
                                        <p:tgtEl>
                                          <p:spTgt spid="24">
                                            <p:txEl>
                                              <p:pRg st="0" end="0"/>
                                            </p:txEl>
                                          </p:spTgt>
                                        </p:tgtEl>
                                        <p:attrNameLst>
                                          <p:attrName>ppt_y</p:attrName>
                                        </p:attrNameLst>
                                      </p:cBhvr>
                                      <p:tavLst>
                                        <p:tav tm="0" fmla="">
                                          <p:val>
                                            <p:strVal val="#ppt_y"/>
                                          </p:val>
                                        </p:tav>
                                        <p:tav tm="100000" fmla="">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000" fill="hold">
                                          <p:stCondLst>
                                            <p:cond delay="0"/>
                                          </p:stCondLst>
                                        </p:cTn>
                                        <p:tgtEl>
                                          <p:spTgt spid="15"/>
                                        </p:tgtEl>
                                        <p:attrNameLst>
                                          <p:attrName>style.visibility</p:attrName>
                                        </p:attrNameLst>
                                      </p:cBhvr>
                                      <p:to>
                                        <p:strVal val="visible"/>
                                      </p:to>
                                    </p:set>
                                    <p:anim calcmode="lin" valueType="num">
                                      <p:cBhvr additive="base">
                                        <p:cTn id="13" dur="1000" fill="hold"/>
                                        <p:tgtEl>
                                          <p:spTgt spid="15"/>
                                        </p:tgtEl>
                                        <p:attrNameLst>
                                          <p:attrName>ppt_x</p:attrName>
                                        </p:attrNameLst>
                                      </p:cBhvr>
                                      <p:tavLst>
                                        <p:tav tm="0">
                                          <p:val>
                                            <p:strVal val="#ppt_x"/>
                                          </p:val>
                                        </p:tav>
                                        <p:tav tm="100000">
                                          <p:val>
                                            <p:strVal val="#ppt_x"/>
                                          </p:val>
                                        </p:tav>
                                      </p:tavLst>
                                    </p:anim>
                                    <p:anim calcmode="lin" valueType="num">
                                      <p:cBhvr additive="base">
                                        <p:cTn id="14"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descr="7b0a202020202274657874626f78223a20227b5c2263617465676f72795f69645c223a31303431302c5c2269645c223a32303334323032357d220a7d0a"/>
          <p:cNvGrpSpPr/>
          <p:nvPr/>
        </p:nvGrpSpPr>
        <p:grpSpPr>
          <a:xfrm>
            <a:off x="420370" y="2567305"/>
            <a:ext cx="11263630" cy="4173220"/>
            <a:chOff x="5370" y="3510"/>
            <a:chExt cx="8461" cy="3780"/>
          </a:xfrm>
        </p:grpSpPr>
        <p:sp>
          <p:nvSpPr>
            <p:cNvPr id="27" name="矩形 26"/>
            <p:cNvSpPr/>
            <p:nvPr/>
          </p:nvSpPr>
          <p:spPr>
            <a:xfrm>
              <a:off x="5370" y="3510"/>
              <a:ext cx="8461" cy="3780"/>
            </a:xfrm>
            <a:prstGeom prst="rect">
              <a:avLst/>
            </a:prstGeom>
            <a:noFill/>
            <a:ln w="25400">
              <a:solidFill>
                <a:srgbClr val="F2D1B6"/>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单圆角矩形 27"/>
            <p:cNvSpPr/>
            <p:nvPr/>
          </p:nvSpPr>
          <p:spPr>
            <a:xfrm flipV="1">
              <a:off x="5461" y="3648"/>
              <a:ext cx="8279" cy="3436"/>
            </a:xfrm>
            <a:prstGeom prst="round1Rect">
              <a:avLst/>
            </a:prstGeom>
            <a:solidFill>
              <a:srgbClr val="FDF5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文本框 29"/>
            <p:cNvSpPr txBox="1"/>
            <p:nvPr/>
          </p:nvSpPr>
          <p:spPr>
            <a:xfrm>
              <a:off x="5654" y="4088"/>
              <a:ext cx="8087" cy="2841"/>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80000"/>
                </a:lnSpc>
              </a:pPr>
              <a:r>
                <a:rPr sz="2200">
                  <a:ea typeface="+mn-lt"/>
                  <a:cs typeface="+mn-lt"/>
                </a:rPr>
                <a:t>（1）He has</a:t>
              </a:r>
              <a:r>
                <a:rPr sz="2200" u="sng">
                  <a:ea typeface="+mn-lt"/>
                  <a:cs typeface="+mn-lt"/>
                </a:rPr>
                <a:t> </a:t>
              </a:r>
              <a:r>
                <a:rPr lang="en-US" sz="2200" u="sng">
                  <a:ea typeface="+mn-lt"/>
                  <a:cs typeface="+mn-lt"/>
                </a:rPr>
                <a:t> </a:t>
              </a:r>
              <a:r>
                <a:rPr sz="2200" u="sng">
                  <a:ea typeface="+mn-lt"/>
                  <a:cs typeface="+mn-lt"/>
                </a:rPr>
                <a:t>     </a:t>
              </a:r>
              <a:r>
                <a:rPr lang="en-US" sz="2200" u="sng">
                  <a:ea typeface="+mn-lt"/>
                  <a:cs typeface="+mn-lt"/>
                </a:rPr>
                <a:t>    </a:t>
              </a:r>
              <a:r>
                <a:rPr sz="2200" u="sng">
                  <a:ea typeface="+mn-lt"/>
                  <a:cs typeface="+mn-lt"/>
                </a:rPr>
                <a:t>      </a:t>
              </a:r>
              <a:r>
                <a:rPr sz="2200">
                  <a:ea typeface="+mn-lt"/>
                  <a:cs typeface="+mn-lt"/>
                </a:rPr>
                <a:t>dedicated his life to ensuring the security of the Chinese people.</a:t>
              </a:r>
              <a:endParaRPr sz="2200">
                <a:ea typeface="+mn-lt"/>
                <a:cs typeface="+mn-lt"/>
              </a:endParaRPr>
            </a:p>
            <a:p>
              <a:pPr fontAlgn="auto">
                <a:lnSpc>
                  <a:spcPct val="180000"/>
                </a:lnSpc>
              </a:pPr>
              <a:r>
                <a:rPr sz="2200">
                  <a:ea typeface="+mn-lt"/>
                  <a:cs typeface="+mn-lt"/>
                </a:rPr>
                <a:t>（2）We need to sense this </a:t>
              </a:r>
              <a:r>
                <a:rPr lang="en-US" sz="2200" u="sng">
                  <a:ea typeface="+mn-lt"/>
                  <a:cs typeface="+mn-lt"/>
                </a:rPr>
                <a:t>           </a:t>
              </a:r>
              <a:r>
                <a:rPr sz="2200" u="sng">
                  <a:ea typeface="+mn-lt"/>
                  <a:cs typeface="+mn-lt"/>
                </a:rPr>
                <a:t>            </a:t>
              </a:r>
              <a:r>
                <a:rPr sz="2200">
                  <a:ea typeface="+mn-lt"/>
                  <a:cs typeface="+mn-lt"/>
                </a:rPr>
                <a:t>future.</a:t>
              </a:r>
              <a:endParaRPr sz="2200">
                <a:ea typeface="+mn-lt"/>
                <a:cs typeface="+mn-lt"/>
              </a:endParaRPr>
            </a:p>
            <a:p>
              <a:pPr fontAlgn="auto">
                <a:lnSpc>
                  <a:spcPct val="180000"/>
                </a:lnSpc>
              </a:pPr>
              <a:r>
                <a:rPr sz="2200">
                  <a:ea typeface="+mn-lt"/>
                  <a:cs typeface="+mn-lt"/>
                </a:rPr>
                <a:t>（3）The study of science has</a:t>
              </a:r>
              <a:r>
                <a:rPr lang="en-US" sz="2200" u="sng">
                  <a:ea typeface="+mn-lt"/>
                  <a:cs typeface="+mn-lt"/>
                </a:rPr>
                <a:t>             </a:t>
              </a:r>
              <a:r>
                <a:rPr sz="2200" u="sng">
                  <a:ea typeface="+mn-lt"/>
                  <a:cs typeface="+mn-lt"/>
                </a:rPr>
                <a:t>           </a:t>
              </a:r>
              <a:r>
                <a:rPr sz="2200">
                  <a:ea typeface="+mn-lt"/>
                  <a:cs typeface="+mn-lt"/>
                </a:rPr>
                <a:t>all our lives. </a:t>
              </a:r>
              <a:endParaRPr sz="2200">
                <a:ea typeface="+mn-lt"/>
                <a:cs typeface="+mn-lt"/>
              </a:endParaRPr>
            </a:p>
            <a:p>
              <a:pPr fontAlgn="auto">
                <a:lnSpc>
                  <a:spcPct val="180000"/>
                </a:lnSpc>
              </a:pPr>
              <a:r>
                <a:rPr sz="2200">
                  <a:ea typeface="+mn-lt"/>
                  <a:cs typeface="+mn-lt"/>
                </a:rPr>
                <a:t>（4）The inspector</a:t>
              </a:r>
              <a:r>
                <a:rPr sz="2200" u="sng">
                  <a:ea typeface="+mn-lt"/>
                  <a:cs typeface="+mn-lt"/>
                </a:rPr>
                <a:t> </a:t>
              </a:r>
              <a:r>
                <a:rPr lang="en-US" sz="2200" u="sng">
                  <a:ea typeface="+mn-lt"/>
                  <a:cs typeface="+mn-lt"/>
                </a:rPr>
                <a:t> </a:t>
              </a:r>
              <a:r>
                <a:rPr sz="2200" u="sng">
                  <a:ea typeface="+mn-lt"/>
                  <a:cs typeface="+mn-lt"/>
                </a:rPr>
                <a:t> </a:t>
              </a:r>
              <a:r>
                <a:rPr lang="en-US" sz="2200" u="sng">
                  <a:ea typeface="+mn-lt"/>
                  <a:cs typeface="+mn-lt"/>
                </a:rPr>
                <a:t> </a:t>
              </a:r>
              <a:r>
                <a:rPr sz="2200" u="sng">
                  <a:ea typeface="+mn-lt"/>
                  <a:cs typeface="+mn-lt"/>
                </a:rPr>
                <a:t>      </a:t>
              </a:r>
              <a:r>
                <a:rPr lang="en-US" sz="2200" u="sng">
                  <a:ea typeface="+mn-lt"/>
                  <a:cs typeface="+mn-lt"/>
                </a:rPr>
                <a:t>      </a:t>
              </a:r>
              <a:r>
                <a:rPr sz="2200" u="sng">
                  <a:ea typeface="+mn-lt"/>
                  <a:cs typeface="+mn-lt"/>
                </a:rPr>
                <a:t>    </a:t>
              </a:r>
              <a:r>
                <a:rPr sz="2200">
                  <a:ea typeface="+mn-lt"/>
                  <a:cs typeface="+mn-lt"/>
                </a:rPr>
                <a:t>recorded the date in a large red book.</a:t>
              </a:r>
              <a:endParaRPr sz="2200">
                <a:ea typeface="+mn-lt"/>
                <a:cs typeface="+mn-lt"/>
              </a:endParaRPr>
            </a:p>
            <a:p>
              <a:pPr fontAlgn="auto">
                <a:lnSpc>
                  <a:spcPct val="180000"/>
                </a:lnSpc>
              </a:pPr>
              <a:r>
                <a:rPr sz="2200">
                  <a:ea typeface="+mn-lt"/>
                  <a:cs typeface="+mn-lt"/>
                </a:rPr>
                <a:t>（5）We are doing our best with the </a:t>
              </a:r>
              <a:r>
                <a:rPr sz="2200" u="sng">
                  <a:ea typeface="+mn-lt"/>
                  <a:cs typeface="+mn-lt"/>
                </a:rPr>
                <a:t> </a:t>
              </a:r>
              <a:r>
                <a:rPr lang="en-US" sz="2200" u="sng">
                  <a:ea typeface="+mn-lt"/>
                  <a:cs typeface="+mn-lt"/>
                </a:rPr>
                <a:t>         </a:t>
              </a:r>
              <a:r>
                <a:rPr sz="2200" u="sng">
                  <a:ea typeface="+mn-lt"/>
                  <a:cs typeface="+mn-lt"/>
                </a:rPr>
                <a:t>         </a:t>
              </a:r>
              <a:r>
                <a:rPr sz="2200">
                  <a:ea typeface="+mn-lt"/>
                  <a:cs typeface="+mn-lt"/>
                </a:rPr>
                <a:t>resources available. </a:t>
              </a:r>
              <a:endParaRPr sz="2200">
                <a:ea typeface="+mn-lt"/>
                <a:cs typeface="+mn-lt"/>
              </a:endParaRPr>
            </a:p>
          </p:txBody>
        </p:sp>
      </p:gr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456055" y="1384935"/>
            <a:ext cx="9281795" cy="97218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61035" y="120078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61035" y="154876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5</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837690" y="1456055"/>
            <a:ext cx="874776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Complete the sentences with the proper form of the words given in the box. </a:t>
            </a:r>
            <a:endParaRPr lang="en-US" altLang="zh-CN" sz="2400" b="1" dirty="0"/>
          </a:p>
        </p:txBody>
      </p:sp>
      <p:sp>
        <p:nvSpPr>
          <p:cNvPr id="19" name="圆角矩形 11"/>
          <p:cNvSpPr/>
          <p:nvPr/>
        </p:nvSpPr>
        <p:spPr>
          <a:xfrm>
            <a:off x="2212975" y="2667000"/>
            <a:ext cx="7768590" cy="557530"/>
          </a:xfrm>
          <a:prstGeom prst="roundRect">
            <a:avLst/>
          </a:prstGeom>
          <a:gradFill>
            <a:gsLst>
              <a:gs pos="50000">
                <a:srgbClr val="F6CAB0"/>
              </a:gs>
              <a:gs pos="0">
                <a:srgbClr val="F7DAC9"/>
              </a:gs>
              <a:gs pos="100000">
                <a:srgbClr val="F4BA97"/>
              </a:gs>
            </a:gsLst>
            <a:lin scaled="1"/>
          </a:gradFill>
          <a:ln>
            <a:noFill/>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rPr>
              <a:t>glorious     enrich     dutiful    selfless      limited</a:t>
            </a:r>
            <a:endParaRPr lang="en-US" altLang="zh-CN" sz="2400" kern="100">
              <a:solidFill>
                <a:srgbClr val="000000"/>
              </a:solidFill>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24" name="文本框 23"/>
          <p:cNvSpPr txBox="1"/>
          <p:nvPr/>
        </p:nvSpPr>
        <p:spPr>
          <a:xfrm>
            <a:off x="2409825" y="3334385"/>
            <a:ext cx="1863090" cy="460375"/>
          </a:xfrm>
          <a:prstGeom prst="rect">
            <a:avLst/>
          </a:prstGeom>
          <a:noFill/>
        </p:spPr>
        <p:txBody>
          <a:bodyPr wrap="square" rtlCol="0">
            <a:spAutoFit/>
          </a:bodyPr>
          <a:lstStyle/>
          <a:p>
            <a:pPr algn="l"/>
            <a:r>
              <a:rPr lang="zh-CN" altLang="en-US" sz="2400">
                <a:solidFill>
                  <a:srgbClr val="FF0000"/>
                </a:solidFill>
              </a:rPr>
              <a:t>selflessly </a:t>
            </a:r>
            <a:r>
              <a:rPr lang="zh-CN" altLang="en-US"/>
              <a:t> </a:t>
            </a:r>
            <a:endParaRPr lang="zh-CN" altLang="en-US"/>
          </a:p>
        </p:txBody>
      </p:sp>
      <p:sp>
        <p:nvSpPr>
          <p:cNvPr id="25" name="文本框 24"/>
          <p:cNvSpPr txBox="1"/>
          <p:nvPr/>
        </p:nvSpPr>
        <p:spPr>
          <a:xfrm>
            <a:off x="4432935" y="3937635"/>
            <a:ext cx="1321435" cy="460375"/>
          </a:xfrm>
          <a:prstGeom prst="rect">
            <a:avLst/>
          </a:prstGeom>
          <a:noFill/>
        </p:spPr>
        <p:txBody>
          <a:bodyPr wrap="none" rtlCol="0">
            <a:spAutoFit/>
          </a:bodyPr>
          <a:lstStyle/>
          <a:p>
            <a:pPr algn="l"/>
            <a:r>
              <a:rPr lang="zh-CN" altLang="en-US" sz="2400">
                <a:solidFill>
                  <a:srgbClr val="FF0000"/>
                </a:solidFill>
              </a:rPr>
              <a:t>glorious </a:t>
            </a:r>
            <a:endParaRPr lang="zh-CN" altLang="en-US" sz="2400">
              <a:solidFill>
                <a:srgbClr val="FF0000"/>
              </a:solidFill>
            </a:endParaRPr>
          </a:p>
        </p:txBody>
      </p:sp>
      <p:sp>
        <p:nvSpPr>
          <p:cNvPr id="31" name="文本框 30"/>
          <p:cNvSpPr txBox="1"/>
          <p:nvPr/>
        </p:nvSpPr>
        <p:spPr>
          <a:xfrm>
            <a:off x="4767580" y="4562475"/>
            <a:ext cx="1423670" cy="460375"/>
          </a:xfrm>
          <a:prstGeom prst="rect">
            <a:avLst/>
          </a:prstGeom>
          <a:noFill/>
        </p:spPr>
        <p:txBody>
          <a:bodyPr wrap="square" rtlCol="0">
            <a:spAutoFit/>
          </a:bodyPr>
          <a:lstStyle/>
          <a:p>
            <a:pPr algn="l"/>
            <a:r>
              <a:rPr lang="zh-CN" altLang="en-US" sz="2400">
                <a:solidFill>
                  <a:srgbClr val="FF0000"/>
                </a:solidFill>
              </a:rPr>
              <a:t>enriched </a:t>
            </a:r>
            <a:endParaRPr lang="zh-CN" altLang="en-US" sz="2400">
              <a:solidFill>
                <a:srgbClr val="FF0000"/>
              </a:solidFill>
            </a:endParaRPr>
          </a:p>
        </p:txBody>
      </p:sp>
      <p:sp>
        <p:nvSpPr>
          <p:cNvPr id="32" name="文本框 31"/>
          <p:cNvSpPr txBox="1"/>
          <p:nvPr/>
        </p:nvSpPr>
        <p:spPr>
          <a:xfrm>
            <a:off x="3374390" y="5141595"/>
            <a:ext cx="1393190" cy="460375"/>
          </a:xfrm>
          <a:prstGeom prst="rect">
            <a:avLst/>
          </a:prstGeom>
          <a:noFill/>
        </p:spPr>
        <p:txBody>
          <a:bodyPr wrap="none" rtlCol="0">
            <a:spAutoFit/>
          </a:bodyPr>
          <a:lstStyle/>
          <a:p>
            <a:pPr algn="l"/>
            <a:r>
              <a:rPr lang="zh-CN" altLang="en-US" sz="2400">
                <a:solidFill>
                  <a:srgbClr val="FF0000"/>
                </a:solidFill>
              </a:rPr>
              <a:t>dutifully  </a:t>
            </a:r>
            <a:endParaRPr lang="zh-CN" altLang="en-US" sz="2400">
              <a:solidFill>
                <a:srgbClr val="FF0000"/>
              </a:solidFill>
            </a:endParaRPr>
          </a:p>
        </p:txBody>
      </p:sp>
      <p:sp>
        <p:nvSpPr>
          <p:cNvPr id="33" name="文本框 32"/>
          <p:cNvSpPr txBox="1"/>
          <p:nvPr/>
        </p:nvSpPr>
        <p:spPr>
          <a:xfrm>
            <a:off x="5551805" y="5785485"/>
            <a:ext cx="1258570" cy="460375"/>
          </a:xfrm>
          <a:prstGeom prst="rect">
            <a:avLst/>
          </a:prstGeom>
          <a:noFill/>
        </p:spPr>
        <p:txBody>
          <a:bodyPr wrap="square" rtlCol="0">
            <a:spAutoFit/>
          </a:bodyPr>
          <a:lstStyle/>
          <a:p>
            <a:pPr algn="l"/>
            <a:r>
              <a:rPr lang="zh-CN" altLang="en-US" sz="2400">
                <a:solidFill>
                  <a:srgbClr val="FF0000"/>
                </a:solidFill>
              </a:rPr>
              <a:t>limited</a:t>
            </a:r>
            <a:endParaRPr lang="zh-CN" altLang="en-US" sz="2400">
              <a:solidFill>
                <a:srgbClr val="FF0000"/>
              </a:solidFill>
            </a:endParaRPr>
          </a:p>
        </p:txBody>
      </p:sp>
      <p:sp>
        <p:nvSpPr>
          <p:cNvPr id="34" name="矩形: 圆角 38"/>
          <p:cNvSpPr/>
          <p:nvPr>
            <p:custDataLst>
              <p:tags r:id="rId7"/>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8"/>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矩形: 圆角 18"/>
          <p:cNvSpPr/>
          <p:nvPr>
            <p:custDataLst>
              <p:tags r:id="rId9"/>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8"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9" name="矩形: 圆角 14"/>
          <p:cNvSpPr/>
          <p:nvPr>
            <p:custDataLst>
              <p:tags r:id="rId11"/>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6" name="矩形: 圆角 21"/>
          <p:cNvSpPr/>
          <p:nvPr>
            <p:custDataLst>
              <p:tags r:id="rId12"/>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7" name="矩形: 圆角 21"/>
          <p:cNvSpPr/>
          <p:nvPr>
            <p:custDataLst>
              <p:tags r:id="rId13"/>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8" name="文本框 47"/>
          <p:cNvSpPr txBox="1"/>
          <p:nvPr>
            <p:custDataLst>
              <p:tags r:id="rId14"/>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49" name="文本框 48"/>
          <p:cNvSpPr txBox="1"/>
          <p:nvPr>
            <p:custDataLst>
              <p:tags r:id="rId15"/>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50" name="文本框 49"/>
          <p:cNvSpPr txBox="1"/>
          <p:nvPr>
            <p:custDataLst>
              <p:tags r:id="rId16"/>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53" name="文本框 52"/>
          <p:cNvSpPr txBox="1"/>
          <p:nvPr>
            <p:custDataLst>
              <p:tags r:id="rId17"/>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54" name="文本框 53"/>
          <p:cNvSpPr txBox="1"/>
          <p:nvPr>
            <p:custDataLst>
              <p:tags r:id="rId18"/>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55" name="文本框 54"/>
          <p:cNvSpPr txBox="1"/>
          <p:nvPr>
            <p:custDataLst>
              <p:tags r:id="rId19"/>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7" name="矩形 56"/>
          <p:cNvSpPr/>
          <p:nvPr>
            <p:custDataLst>
              <p:tags r:id="rId20"/>
            </p:custDataLst>
          </p:nvPr>
        </p:nvSpPr>
        <p:spPr>
          <a:xfrm>
            <a:off x="166370" y="175260"/>
            <a:ext cx="1753235" cy="39878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a:solidFill>
                <a:srgbClr val="000000"/>
              </a:solidFill>
              <a:latin typeface="Arial" panose="020B0604020202020204" pitchFamily="34" charset="0"/>
              <a:sym typeface="+mn-lt"/>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par>
                                <p:cTn id="9" presetID="1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p:tgtEl>
                                          <p:spTgt spid="26"/>
                                        </p:tgtEl>
                                        <p:attrNameLst>
                                          <p:attrName>ppt_y</p:attrName>
                                        </p:attrNameLst>
                                      </p:cBhvr>
                                      <p:tavLst>
                                        <p:tav tm="0">
                                          <p:val>
                                            <p:strVal val="#ppt_y+#ppt_h*1.125000"/>
                                          </p:val>
                                        </p:tav>
                                        <p:tav tm="100000">
                                          <p:val>
                                            <p:strVal val="#ppt_y"/>
                                          </p:val>
                                        </p:tav>
                                      </p:tavLst>
                                    </p:anim>
                                    <p:animEffect transition="in" filter="wipe(up)">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ppt_y</p:attrName>
                                        </p:attrNameLst>
                                      </p:cBhvr>
                                      <p:tavLst>
                                        <p:tav tm="0">
                                          <p:val>
                                            <p:strVal val="#ppt_y+#ppt_h*1.125000"/>
                                          </p:val>
                                        </p:tav>
                                        <p:tav tm="100000">
                                          <p:val>
                                            <p:strVal val="#ppt_y"/>
                                          </p:val>
                                        </p:tav>
                                      </p:tavLst>
                                    </p:anim>
                                    <p:animEffect transition="in" filter="wipe(up)">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p:tgtEl>
                                          <p:spTgt spid="25"/>
                                        </p:tgtEl>
                                        <p:attrNameLst>
                                          <p:attrName>ppt_y</p:attrName>
                                        </p:attrNameLst>
                                      </p:cBhvr>
                                      <p:tavLst>
                                        <p:tav tm="0">
                                          <p:val>
                                            <p:strVal val="#ppt_y+#ppt_h*1.125000"/>
                                          </p:val>
                                        </p:tav>
                                        <p:tav tm="100000">
                                          <p:val>
                                            <p:strVal val="#ppt_y"/>
                                          </p:val>
                                        </p:tav>
                                      </p:tavLst>
                                    </p:anim>
                                    <p:animEffect transition="in" filter="wipe(up)">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p:tgtEl>
                                          <p:spTgt spid="31"/>
                                        </p:tgtEl>
                                        <p:attrNameLst>
                                          <p:attrName>ppt_y</p:attrName>
                                        </p:attrNameLst>
                                      </p:cBhvr>
                                      <p:tavLst>
                                        <p:tav tm="0">
                                          <p:val>
                                            <p:strVal val="#ppt_y+#ppt_h*1.125000"/>
                                          </p:val>
                                        </p:tav>
                                        <p:tav tm="100000">
                                          <p:val>
                                            <p:strVal val="#ppt_y"/>
                                          </p:val>
                                        </p:tav>
                                      </p:tavLst>
                                    </p:anim>
                                    <p:animEffect transition="in" filter="wipe(up)">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p:tgtEl>
                                          <p:spTgt spid="32"/>
                                        </p:tgtEl>
                                        <p:attrNameLst>
                                          <p:attrName>ppt_y</p:attrName>
                                        </p:attrNameLst>
                                      </p:cBhvr>
                                      <p:tavLst>
                                        <p:tav tm="0">
                                          <p:val>
                                            <p:strVal val="#ppt_y+#ppt_h*1.125000"/>
                                          </p:val>
                                        </p:tav>
                                        <p:tav tm="100000">
                                          <p:val>
                                            <p:strVal val="#ppt_y"/>
                                          </p:val>
                                        </p:tav>
                                      </p:tavLst>
                                    </p:anim>
                                    <p:animEffect transition="in" filter="wipe(up)">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p:tgtEl>
                                          <p:spTgt spid="33"/>
                                        </p:tgtEl>
                                        <p:attrNameLst>
                                          <p:attrName>ppt_y</p:attrName>
                                        </p:attrNameLst>
                                      </p:cBhvr>
                                      <p:tavLst>
                                        <p:tav tm="0">
                                          <p:val>
                                            <p:strVal val="#ppt_y+#ppt_h*1.125000"/>
                                          </p:val>
                                        </p:tav>
                                        <p:tav tm="100000">
                                          <p:val>
                                            <p:strVal val="#ppt_y"/>
                                          </p:val>
                                        </p:tav>
                                      </p:tavLst>
                                    </p:anim>
                                    <p:animEffect transition="in" filter="wipe(up)">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4" grpId="0"/>
      <p:bldP spid="25" grpId="0"/>
      <p:bldP spid="31" grpId="0"/>
      <p:bldP spid="32" grpId="0"/>
      <p:bldP spid="33"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1" name="图形 31"/>
          <p:cNvGrpSpPr/>
          <p:nvPr/>
        </p:nvGrpSpPr>
        <p:grpSpPr>
          <a:xfrm>
            <a:off x="508635" y="3230880"/>
            <a:ext cx="11311890" cy="3277235"/>
            <a:chOff x="3537406" y="2515695"/>
            <a:chExt cx="5086628" cy="1817350"/>
          </a:xfrm>
        </p:grpSpPr>
        <p:sp>
          <p:nvSpPr>
            <p:cNvPr id="12" name="任意多边形: 形状 33"/>
            <p:cNvSpPr/>
            <p:nvPr/>
          </p:nvSpPr>
          <p:spPr>
            <a:xfrm>
              <a:off x="3537406" y="2515695"/>
              <a:ext cx="4628301" cy="1741994"/>
            </a:xfrm>
            <a:custGeom>
              <a:avLst/>
              <a:gdLst>
                <a:gd name="connsiteX0" fmla="*/ 4467130 w 4628301"/>
                <a:gd name="connsiteY0" fmla="*/ 1741994 h 1741994"/>
                <a:gd name="connsiteX1" fmla="*/ 161171 w 4628301"/>
                <a:gd name="connsiteY1" fmla="*/ 1741994 h 1741994"/>
                <a:gd name="connsiteX2" fmla="*/ 0 w 4628301"/>
                <a:gd name="connsiteY2" fmla="*/ 1580823 h 1741994"/>
                <a:gd name="connsiteX3" fmla="*/ 0 w 4628301"/>
                <a:gd name="connsiteY3" fmla="*/ 161171 h 1741994"/>
                <a:gd name="connsiteX4" fmla="*/ 161171 w 4628301"/>
                <a:gd name="connsiteY4" fmla="*/ 0 h 1741994"/>
                <a:gd name="connsiteX5" fmla="*/ 4467130 w 4628301"/>
                <a:gd name="connsiteY5" fmla="*/ 0 h 1741994"/>
                <a:gd name="connsiteX6" fmla="*/ 4628301 w 4628301"/>
                <a:gd name="connsiteY6" fmla="*/ 161171 h 1741994"/>
                <a:gd name="connsiteX7" fmla="*/ 4628301 w 4628301"/>
                <a:gd name="connsiteY7" fmla="*/ 1580823 h 1741994"/>
                <a:gd name="connsiteX8" fmla="*/ 4467130 w 4628301"/>
                <a:gd name="connsiteY8" fmla="*/ 1741994 h 174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8301" h="1741994">
                  <a:moveTo>
                    <a:pt x="4467130" y="1741994"/>
                  </a:moveTo>
                  <a:lnTo>
                    <a:pt x="161171" y="1741994"/>
                  </a:lnTo>
                  <a:cubicBezTo>
                    <a:pt x="72527" y="1741994"/>
                    <a:pt x="0" y="1669467"/>
                    <a:pt x="0" y="1580823"/>
                  </a:cubicBezTo>
                  <a:lnTo>
                    <a:pt x="0" y="161171"/>
                  </a:lnTo>
                  <a:cubicBezTo>
                    <a:pt x="0" y="72527"/>
                    <a:pt x="72527" y="0"/>
                    <a:pt x="161171" y="0"/>
                  </a:cubicBezTo>
                  <a:lnTo>
                    <a:pt x="4467130" y="0"/>
                  </a:lnTo>
                  <a:cubicBezTo>
                    <a:pt x="4555774" y="0"/>
                    <a:pt x="4628301" y="72527"/>
                    <a:pt x="4628301" y="161171"/>
                  </a:cubicBezTo>
                  <a:lnTo>
                    <a:pt x="4628301" y="1580823"/>
                  </a:lnTo>
                  <a:cubicBezTo>
                    <a:pt x="4628301" y="1669467"/>
                    <a:pt x="4555774" y="1741994"/>
                    <a:pt x="4467130" y="1741994"/>
                  </a:cubicBezTo>
                  <a:close/>
                </a:path>
              </a:pathLst>
            </a:custGeom>
            <a:solidFill>
              <a:srgbClr val="FFF000"/>
            </a:solidFill>
            <a:ln w="40258" cap="flat">
              <a:solidFill>
                <a:srgbClr val="231815"/>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任意多边形: 形状 34"/>
            <p:cNvSpPr/>
            <p:nvPr/>
          </p:nvSpPr>
          <p:spPr>
            <a:xfrm>
              <a:off x="3618324" y="2591051"/>
              <a:ext cx="5005710" cy="1741994"/>
            </a:xfrm>
            <a:custGeom>
              <a:avLst/>
              <a:gdLst>
                <a:gd name="connsiteX0" fmla="*/ 4628301 w 5005710"/>
                <a:gd name="connsiteY0" fmla="*/ 1313547 h 1741994"/>
                <a:gd name="connsiteX1" fmla="*/ 4628301 w 5005710"/>
                <a:gd name="connsiteY1" fmla="*/ 161171 h 1741994"/>
                <a:gd name="connsiteX2" fmla="*/ 4467130 w 5005710"/>
                <a:gd name="connsiteY2" fmla="*/ 0 h 1741994"/>
                <a:gd name="connsiteX3" fmla="*/ 161171 w 5005710"/>
                <a:gd name="connsiteY3" fmla="*/ 0 h 1741994"/>
                <a:gd name="connsiteX4" fmla="*/ 0 w 5005710"/>
                <a:gd name="connsiteY4" fmla="*/ 161171 h 1741994"/>
                <a:gd name="connsiteX5" fmla="*/ 0 w 5005710"/>
                <a:gd name="connsiteY5" fmla="*/ 1580823 h 1741994"/>
                <a:gd name="connsiteX6" fmla="*/ 161171 w 5005710"/>
                <a:gd name="connsiteY6" fmla="*/ 1741994 h 1741994"/>
                <a:gd name="connsiteX7" fmla="*/ 4283126 w 5005710"/>
                <a:gd name="connsiteY7" fmla="*/ 1741994 h 1741994"/>
                <a:gd name="connsiteX8" fmla="*/ 4467130 w 5005710"/>
                <a:gd name="connsiteY8" fmla="*/ 1741994 h 1741994"/>
                <a:gd name="connsiteX9" fmla="*/ 5005710 w 5005710"/>
                <a:gd name="connsiteY9" fmla="*/ 1741994 h 1741994"/>
                <a:gd name="connsiteX10" fmla="*/ 4628301 w 5005710"/>
                <a:gd name="connsiteY10" fmla="*/ 1313547 h 174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05710" h="1741994">
                  <a:moveTo>
                    <a:pt x="4628301" y="1313547"/>
                  </a:moveTo>
                  <a:lnTo>
                    <a:pt x="4628301" y="161171"/>
                  </a:lnTo>
                  <a:cubicBezTo>
                    <a:pt x="4628301" y="72527"/>
                    <a:pt x="4555774" y="0"/>
                    <a:pt x="4467130" y="0"/>
                  </a:cubicBezTo>
                  <a:lnTo>
                    <a:pt x="161171" y="0"/>
                  </a:lnTo>
                  <a:cubicBezTo>
                    <a:pt x="72527" y="0"/>
                    <a:pt x="0" y="72527"/>
                    <a:pt x="0" y="161171"/>
                  </a:cubicBezTo>
                  <a:lnTo>
                    <a:pt x="0" y="1580823"/>
                  </a:lnTo>
                  <a:cubicBezTo>
                    <a:pt x="0" y="1669467"/>
                    <a:pt x="72527" y="1741994"/>
                    <a:pt x="161171" y="1741994"/>
                  </a:cubicBezTo>
                  <a:lnTo>
                    <a:pt x="4283126" y="1741994"/>
                  </a:lnTo>
                  <a:lnTo>
                    <a:pt x="4467130" y="1741994"/>
                  </a:lnTo>
                  <a:lnTo>
                    <a:pt x="5005710" y="1741994"/>
                  </a:lnTo>
                  <a:lnTo>
                    <a:pt x="4628301" y="1313547"/>
                  </a:lnTo>
                  <a:close/>
                </a:path>
              </a:pathLst>
            </a:custGeom>
            <a:solidFill>
              <a:srgbClr val="FFFFFF"/>
            </a:solidFill>
            <a:ln w="40258" cap="flat">
              <a:solidFill>
                <a:srgbClr val="231815"/>
              </a:solid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2" name="矩形 21"/>
          <p:cNvSpPr/>
          <p:nvPr/>
        </p:nvSpPr>
        <p:spPr>
          <a:xfrm>
            <a:off x="1394460" y="2087245"/>
            <a:ext cx="9281795" cy="972185"/>
          </a:xfrm>
          <a:prstGeom prst="rect">
            <a:avLst/>
          </a:prstGeom>
          <a:gradFill>
            <a:gsLst>
              <a:gs pos="50000">
                <a:srgbClr val="EAEAE5"/>
              </a:gs>
              <a:gs pos="0">
                <a:srgbClr val="F1F1EE"/>
              </a:gs>
              <a:gs pos="100000">
                <a:srgbClr val="E3E2D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99440" y="1903095"/>
            <a:ext cx="1165860" cy="1156970"/>
          </a:xfrm>
          <a:prstGeom prst="ellipse">
            <a:avLst/>
          </a:prstGeom>
          <a:gradFill>
            <a:gsLst>
              <a:gs pos="0">
                <a:srgbClr val="E19B93"/>
              </a:gs>
              <a:gs pos="100000">
                <a:srgbClr val="C86E6E"/>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99440" y="2251075"/>
            <a:ext cx="1299210" cy="460375"/>
          </a:xfrm>
          <a:prstGeom prst="rect">
            <a:avLst/>
          </a:prstGeom>
          <a:noFill/>
        </p:spPr>
        <p:txBody>
          <a:bodyPr wrap="square" rtlCol="0">
            <a:spAutoFit/>
          </a:bodyPr>
          <a:lstStyle/>
          <a:p>
            <a:r>
              <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rPr>
              <a:t>Task 1</a:t>
            </a:r>
            <a:endParaRPr lang="en-US" altLang="zh-CN"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Arial" panose="020B0604020202020204" pitchFamily="34" charset="0"/>
              <a:cs typeface="Arial" panose="020B0604020202020204" pitchFamily="34" charset="0"/>
            </a:endParaRPr>
          </a:p>
        </p:txBody>
      </p:sp>
      <p:sp>
        <p:nvSpPr>
          <p:cNvPr id="23" name="文本框 22"/>
          <p:cNvSpPr txBox="1"/>
          <p:nvPr/>
        </p:nvSpPr>
        <p:spPr>
          <a:xfrm>
            <a:off x="1776095" y="2158365"/>
            <a:ext cx="8747760" cy="829945"/>
          </a:xfrm>
          <a:prstGeom prst="rect">
            <a:avLst/>
          </a:prstGeom>
          <a:noFill/>
        </p:spPr>
        <p:txBody>
          <a:bodyPr wrap="square" rtlCol="0">
            <a:spAutoFit/>
          </a:bodyPr>
          <a:lstStyle/>
          <a:p>
            <a:pPr>
              <a:spcBef>
                <a:spcPts val="0"/>
              </a:spcBef>
              <a:spcAft>
                <a:spcPts val="0"/>
              </a:spcAft>
              <a:buClrTx/>
              <a:buSzTx/>
              <a:buFont typeface="Arial" panose="020B0604020202020204" pitchFamily="34" charset="0"/>
              <a:defRPr/>
            </a:pPr>
            <a:r>
              <a:rPr lang="en-US" altLang="zh-CN" sz="2400" b="1" dirty="0"/>
              <a:t>Read the passage about Norman Bethune with the help of the following </a:t>
            </a:r>
            <a:r>
              <a:rPr lang="en-US" altLang="zh-CN" sz="2400" b="1" dirty="0" smtClean="0"/>
              <a:t>words and expressions.</a:t>
            </a:r>
            <a:endParaRPr lang="en-US" altLang="zh-CN" sz="2400" b="1" dirty="0"/>
          </a:p>
        </p:txBody>
      </p:sp>
      <p:grpSp>
        <p:nvGrpSpPr>
          <p:cNvPr id="19" name="组合 1" descr="7b0a202020202274657874626f78223a20227b5c2263617465676f72795f69645c223a31303431372c5c2269645c223a32303334303634317d220a7d0a"/>
          <p:cNvGrpSpPr/>
          <p:nvPr/>
        </p:nvGrpSpPr>
        <p:grpSpPr>
          <a:xfrm>
            <a:off x="248920" y="980454"/>
            <a:ext cx="3645535" cy="948676"/>
            <a:chOff x="11532" y="3629"/>
            <a:chExt cx="8441" cy="4649"/>
          </a:xfrm>
        </p:grpSpPr>
        <p:pic>
          <p:nvPicPr>
            <p:cNvPr id="24" name="图片 23" descr="资源 1"/>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532" y="4578"/>
              <a:ext cx="8441" cy="3700"/>
            </a:xfrm>
            <a:prstGeom prst="rect">
              <a:avLst/>
            </a:prstGeom>
          </p:spPr>
        </p:pic>
        <p:sp>
          <p:nvSpPr>
            <p:cNvPr id="25" name="文本框 24"/>
            <p:cNvSpPr txBox="1"/>
            <p:nvPr/>
          </p:nvSpPr>
          <p:spPr>
            <a:xfrm>
              <a:off x="11532" y="3629"/>
              <a:ext cx="7554" cy="370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eaLnBrk="1">
                <a:lnSpc>
                  <a:spcPct val="150000"/>
                </a:lnSpc>
              </a:pPr>
              <a:r>
                <a:rPr lang="en-US" altLang="zh-CN" sz="3600" b="1" kern="1200">
                  <a:solidFill>
                    <a:srgbClr val="FFFFFF"/>
                  </a:solidFill>
                  <a:latin typeface="微软雅黑" panose="020B0503020204020204" charset="-122"/>
                  <a:ea typeface="微软雅黑" panose="020B0503020204020204" charset="-122"/>
                  <a:cs typeface="微软雅黑" panose="020B0503020204020204" charset="-122"/>
                  <a:sym typeface="Times New Roman" panose="02020603050405020304"/>
                </a:rPr>
                <a:t>Reading B</a:t>
              </a:r>
              <a:endParaRPr lang="en-US" altLang="zh-CN" sz="3600" kern="100">
                <a:latin typeface="微软雅黑" panose="020B0503020204020204" charset="-122"/>
                <a:ea typeface="微软雅黑" panose="020B0503020204020204" charset="-122"/>
                <a:cs typeface="微软雅黑" panose="020B0503020204020204" charset="-122"/>
                <a:sym typeface="Times New Roman" panose="02020603050405020304"/>
              </a:endParaRPr>
            </a:p>
            <a:p>
              <a:pPr marL="0" algn="ctr" eaLnBrk="1">
                <a:lnSpc>
                  <a:spcPct val="150000"/>
                </a:lnSpc>
              </a:pPr>
              <a:endParaRPr lang="en-US" altLang="zh-CN" sz="1200" kern="100">
                <a:latin typeface="Calibri" panose="020F0502020204030204"/>
                <a:ea typeface="宋体" panose="02010600030101010101" pitchFamily="2" charset="-122"/>
                <a:cs typeface="Times New Roman" panose="02020603050405020304"/>
                <a:sym typeface="Times New Roman" panose="02020603050405020304"/>
              </a:endParaRPr>
            </a:p>
          </p:txBody>
        </p:sp>
      </p:grpSp>
      <p:sp>
        <p:nvSpPr>
          <p:cNvPr id="135" name="文本框 134">
            <a:hlinkClick r:id="rId9" action="ppaction://hlinksldjump"/>
          </p:cNvPr>
          <p:cNvSpPr txBox="1"/>
          <p:nvPr/>
        </p:nvSpPr>
        <p:spPr>
          <a:xfrm>
            <a:off x="983615" y="3708400"/>
            <a:ext cx="160464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sym typeface="+mn-ea"/>
              </a:rPr>
              <a:t>member</a:t>
            </a:r>
            <a:r>
              <a:rPr lang="zh-CN" altLang="en-US" sz="2400" b="1"/>
              <a:t> </a:t>
            </a:r>
            <a:r>
              <a:rPr lang="zh-CN" altLang="en-US"/>
              <a:t> </a:t>
            </a:r>
            <a:endParaRPr lang="zh-CN" altLang="en-US"/>
          </a:p>
        </p:txBody>
      </p:sp>
      <p:sp>
        <p:nvSpPr>
          <p:cNvPr id="136" name="文本框 135">
            <a:hlinkClick r:id="rId10" action="ppaction://hlinksldjump"/>
          </p:cNvPr>
          <p:cNvSpPr txBox="1"/>
          <p:nvPr/>
        </p:nvSpPr>
        <p:spPr>
          <a:xfrm>
            <a:off x="4706620" y="3708400"/>
            <a:ext cx="151193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liberation  </a:t>
            </a:r>
            <a:endParaRPr lang="zh-CN" altLang="en-US" sz="2400" b="1"/>
          </a:p>
        </p:txBody>
      </p:sp>
      <p:sp>
        <p:nvSpPr>
          <p:cNvPr id="137" name="文本框 136">
            <a:hlinkClick r:id="rId11" action="ppaction://hlinksldjump"/>
          </p:cNvPr>
          <p:cNvSpPr txBox="1"/>
          <p:nvPr/>
        </p:nvSpPr>
        <p:spPr>
          <a:xfrm>
            <a:off x="6487160" y="3708400"/>
            <a:ext cx="939800" cy="460375"/>
          </a:xfrm>
          <a:prstGeom prst="rect">
            <a:avLst/>
          </a:prstGeom>
          <a:gradFill>
            <a:gsLst>
              <a:gs pos="50000">
                <a:srgbClr val="E9DED3"/>
              </a:gs>
              <a:gs pos="0">
                <a:srgbClr val="F0E9E2"/>
              </a:gs>
              <a:gs pos="100000">
                <a:srgbClr val="E1D3C4"/>
              </a:gs>
            </a:gsLst>
            <a:lin scaled="1"/>
          </a:gradFill>
        </p:spPr>
        <p:txBody>
          <a:bodyPr wrap="square" rtlCol="0">
            <a:spAutoFit/>
          </a:bodyPr>
          <a:lstStyle/>
          <a:p>
            <a:r>
              <a:rPr lang="zh-CN" altLang="en-US" sz="2400" b="1"/>
              <a:t>utter</a:t>
            </a:r>
            <a:endParaRPr lang="zh-CN" altLang="en-US" sz="2400" b="1"/>
          </a:p>
        </p:txBody>
      </p:sp>
      <p:sp>
        <p:nvSpPr>
          <p:cNvPr id="138" name="文本框 137">
            <a:hlinkClick r:id="rId12" action="ppaction://hlinksldjump"/>
          </p:cNvPr>
          <p:cNvSpPr txBox="1"/>
          <p:nvPr/>
        </p:nvSpPr>
        <p:spPr>
          <a:xfrm>
            <a:off x="7574280" y="3708400"/>
            <a:ext cx="296672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warmheartedness  </a:t>
            </a:r>
            <a:endParaRPr lang="zh-CN" altLang="en-US" sz="2400" b="1"/>
          </a:p>
        </p:txBody>
      </p:sp>
      <p:sp>
        <p:nvSpPr>
          <p:cNvPr id="139" name="文本框 138">
            <a:hlinkClick r:id="rId13" action="ppaction://hlinksldjump"/>
          </p:cNvPr>
          <p:cNvSpPr txBox="1"/>
          <p:nvPr/>
        </p:nvSpPr>
        <p:spPr>
          <a:xfrm>
            <a:off x="983615" y="4396105"/>
            <a:ext cx="91503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shirk  </a:t>
            </a:r>
            <a:r>
              <a:rPr lang="zh-CN" altLang="en-US" sz="2000" b="1"/>
              <a:t> </a:t>
            </a:r>
            <a:r>
              <a:rPr lang="zh-CN" altLang="en-US"/>
              <a:t> </a:t>
            </a:r>
            <a:endParaRPr lang="zh-CN" altLang="en-US"/>
          </a:p>
        </p:txBody>
      </p:sp>
      <p:sp>
        <p:nvSpPr>
          <p:cNvPr id="140" name="文本框 139">
            <a:hlinkClick r:id="rId14" action="ppaction://hlinksldjump"/>
          </p:cNvPr>
          <p:cNvSpPr txBox="1"/>
          <p:nvPr/>
        </p:nvSpPr>
        <p:spPr>
          <a:xfrm>
            <a:off x="2517140" y="4404042"/>
            <a:ext cx="97663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swell </a:t>
            </a:r>
            <a:r>
              <a:rPr lang="zh-CN" altLang="en-US"/>
              <a:t>  </a:t>
            </a:r>
            <a:endParaRPr lang="zh-CN" altLang="en-US"/>
          </a:p>
        </p:txBody>
      </p:sp>
      <p:sp>
        <p:nvSpPr>
          <p:cNvPr id="141" name="文本框 140">
            <a:hlinkClick r:id="rId15" action="ppaction://hlinksldjump"/>
          </p:cNvPr>
          <p:cNvSpPr txBox="1"/>
          <p:nvPr/>
        </p:nvSpPr>
        <p:spPr>
          <a:xfrm>
            <a:off x="7572692" y="4396104"/>
            <a:ext cx="928370" cy="460375"/>
          </a:xfrm>
          <a:prstGeom prst="rect">
            <a:avLst/>
          </a:prstGeom>
          <a:gradFill>
            <a:gsLst>
              <a:gs pos="50000">
                <a:srgbClr val="E9DED3"/>
              </a:gs>
              <a:gs pos="0">
                <a:srgbClr val="F0E9E2"/>
              </a:gs>
              <a:gs pos="100000">
                <a:srgbClr val="E1D3C4"/>
              </a:gs>
            </a:gsLst>
            <a:lin scaled="1"/>
          </a:gradFill>
        </p:spPr>
        <p:txBody>
          <a:bodyPr wrap="none" rtlCol="0">
            <a:spAutoFit/>
          </a:bodyPr>
          <a:lstStyle/>
          <a:p>
            <a:pPr algn="l"/>
            <a:r>
              <a:rPr lang="zh-CN" altLang="en-US" sz="2400" b="1"/>
              <a:t>heal  </a:t>
            </a:r>
            <a:endParaRPr lang="zh-CN" altLang="en-US" sz="2400" b="1"/>
          </a:p>
        </p:txBody>
      </p:sp>
      <p:pic>
        <p:nvPicPr>
          <p:cNvPr id="143" name="图片 142" descr="32313538333630383b32313538333730363bb1cabcc7">
            <a:hlinkClick r:id="rId16" action="ppaction://hlinksldjump"/>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436225" y="5739765"/>
            <a:ext cx="1642110" cy="1322705"/>
          </a:xfrm>
          <a:prstGeom prst="rect">
            <a:avLst/>
          </a:prstGeom>
        </p:spPr>
      </p:pic>
      <p:sp>
        <p:nvSpPr>
          <p:cNvPr id="144" name="文本框 143">
            <a:hlinkClick r:id="rId16" action="ppaction://hlinksldjump"/>
          </p:cNvPr>
          <p:cNvSpPr txBox="1"/>
          <p:nvPr/>
        </p:nvSpPr>
        <p:spPr>
          <a:xfrm>
            <a:off x="10541000" y="6284595"/>
            <a:ext cx="1347470" cy="460375"/>
          </a:xfrm>
          <a:prstGeom prst="rect">
            <a:avLst/>
          </a:prstGeom>
          <a:noFill/>
        </p:spPr>
        <p:txBody>
          <a:bodyPr wrap="square" rtlCol="0">
            <a:spAutoFit/>
          </a:bodyPr>
          <a:lstStyle/>
          <a:p>
            <a:r>
              <a:rPr lang="en-US" altLang="zh-CN" sz="2400" b="1"/>
              <a:t>Passage</a:t>
            </a:r>
            <a:endParaRPr lang="en-US" altLang="zh-CN" sz="2400" b="1"/>
          </a:p>
        </p:txBody>
      </p:sp>
      <p:pic>
        <p:nvPicPr>
          <p:cNvPr id="145" name="图片 144" descr="303b333635393338343bb6fabbfa">
            <a:hlinkClick r:id="rId19" action="ppaction://hlinkfile"/>
          </p:cNvPr>
          <p:cNvPicPr>
            <a:picLocks noChangeAspect="1"/>
          </p:cNvPicPr>
          <p:nvPr/>
        </p:nvPicPr>
        <p:blipFill>
          <a:blip r:embed="rId20"/>
          <a:stretch>
            <a:fillRect/>
          </a:stretch>
        </p:blipFill>
        <p:spPr>
          <a:xfrm>
            <a:off x="10742855" y="2251075"/>
            <a:ext cx="551815" cy="551815"/>
          </a:xfrm>
          <a:prstGeom prst="rect">
            <a:avLst/>
          </a:prstGeom>
        </p:spPr>
      </p:pic>
      <p:sp>
        <p:nvSpPr>
          <p:cNvPr id="26" name="文本框 25">
            <a:hlinkClick r:id="rId21" action="ppaction://hlinksldjump"/>
          </p:cNvPr>
          <p:cNvSpPr txBox="1"/>
          <p:nvPr/>
        </p:nvSpPr>
        <p:spPr>
          <a:xfrm>
            <a:off x="3939540" y="4396105"/>
            <a:ext cx="98298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dirty="0"/>
              <a:t> brag</a:t>
            </a:r>
            <a:endParaRPr lang="zh-CN" altLang="en-US" sz="2400" b="1" dirty="0"/>
          </a:p>
        </p:txBody>
      </p:sp>
      <p:sp>
        <p:nvSpPr>
          <p:cNvPr id="27" name="文本框 26">
            <a:hlinkClick r:id="rId22" action="ppaction://hlinksldjump"/>
          </p:cNvPr>
          <p:cNvSpPr txBox="1"/>
          <p:nvPr/>
        </p:nvSpPr>
        <p:spPr>
          <a:xfrm>
            <a:off x="5360352" y="4396105"/>
            <a:ext cx="171069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dirty="0"/>
              <a:t> unmoved  </a:t>
            </a:r>
            <a:endParaRPr lang="zh-CN" altLang="en-US" sz="2400" b="1" dirty="0"/>
          </a:p>
        </p:txBody>
      </p:sp>
      <p:sp>
        <p:nvSpPr>
          <p:cNvPr id="29" name="矩形: 圆角 38"/>
          <p:cNvSpPr/>
          <p:nvPr>
            <p:custDataLst>
              <p:tags r:id="rId23"/>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24"/>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矩形: 圆角 18"/>
          <p:cNvSpPr/>
          <p:nvPr>
            <p:custDataLst>
              <p:tags r:id="rId25"/>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2" name="矩形: 圆角 24"/>
          <p:cNvSpPr/>
          <p:nvPr>
            <p:custDataLst>
              <p:tags r:id="rId26"/>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27"/>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28"/>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29"/>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30"/>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31"/>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9" name="文本框 38"/>
          <p:cNvSpPr txBox="1"/>
          <p:nvPr>
            <p:custDataLst>
              <p:tags r:id="rId32"/>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6" name="文本框 45"/>
          <p:cNvSpPr txBox="1"/>
          <p:nvPr>
            <p:custDataLst>
              <p:tags r:id="rId33"/>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7" name="文本框 46"/>
          <p:cNvSpPr txBox="1"/>
          <p:nvPr>
            <p:custDataLst>
              <p:tags r:id="rId34"/>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8" name="文本框 47"/>
          <p:cNvSpPr txBox="1"/>
          <p:nvPr>
            <p:custDataLst>
              <p:tags r:id="rId35"/>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49" name="矩形 48"/>
          <p:cNvSpPr/>
          <p:nvPr>
            <p:custDataLst>
              <p:tags r:id="rId36"/>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
        <p:nvSpPr>
          <p:cNvPr id="42" name="文本框 41">
            <a:hlinkClick r:id="rId37" action="ppaction://hlinksldjump"/>
          </p:cNvPr>
          <p:cNvSpPr txBox="1"/>
          <p:nvPr/>
        </p:nvSpPr>
        <p:spPr>
          <a:xfrm>
            <a:off x="2875280" y="3708400"/>
            <a:ext cx="151765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sym typeface="+mn-ea"/>
              </a:rPr>
              <a:t>comrade  </a:t>
            </a:r>
            <a:r>
              <a:rPr lang="zh-CN" altLang="en-US" sz="2400" b="1"/>
              <a:t> </a:t>
            </a:r>
            <a:r>
              <a:rPr lang="zh-CN" altLang="en-US"/>
              <a:t> </a:t>
            </a:r>
            <a:endParaRPr lang="zh-CN" altLang="en-US"/>
          </a:p>
        </p:txBody>
      </p:sp>
      <p:sp>
        <p:nvSpPr>
          <p:cNvPr id="43" name="文本框 42">
            <a:hlinkClick r:id="rId38" action="ppaction://hlinksldjump"/>
          </p:cNvPr>
          <p:cNvSpPr txBox="1"/>
          <p:nvPr/>
        </p:nvSpPr>
        <p:spPr>
          <a:xfrm>
            <a:off x="9057640" y="4368800"/>
            <a:ext cx="1221105" cy="460375"/>
          </a:xfrm>
          <a:prstGeom prst="rect">
            <a:avLst/>
          </a:prstGeom>
          <a:gradFill>
            <a:gsLst>
              <a:gs pos="50000">
                <a:srgbClr val="E9DED3"/>
              </a:gs>
              <a:gs pos="0">
                <a:srgbClr val="F0E9E2"/>
              </a:gs>
              <a:gs pos="100000">
                <a:srgbClr val="E1D3C4"/>
              </a:gs>
            </a:gsLst>
            <a:lin scaled="1"/>
          </a:gradFill>
        </p:spPr>
        <p:txBody>
          <a:bodyPr wrap="none" rtlCol="0">
            <a:spAutoFit/>
          </a:bodyPr>
          <a:lstStyle/>
          <a:p>
            <a:pPr algn="l"/>
            <a:r>
              <a:rPr lang="zh-CN" altLang="en-US" sz="2400" b="1" dirty="0"/>
              <a:t>grieved</a:t>
            </a:r>
            <a:endParaRPr lang="zh-CN" altLang="en-US" sz="2400" b="1" dirty="0"/>
          </a:p>
        </p:txBody>
      </p:sp>
      <p:sp>
        <p:nvSpPr>
          <p:cNvPr id="44" name="文本框 43">
            <a:hlinkClick r:id="rId39" action="ppaction://hlinksldjump"/>
          </p:cNvPr>
          <p:cNvSpPr txBox="1"/>
          <p:nvPr/>
        </p:nvSpPr>
        <p:spPr>
          <a:xfrm>
            <a:off x="983615" y="4989830"/>
            <a:ext cx="229679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sym typeface="+mn-ea"/>
              </a:rPr>
              <a:t>commemorate   </a:t>
            </a:r>
            <a:r>
              <a:rPr lang="zh-CN" altLang="en-US" sz="2400" b="1"/>
              <a:t> </a:t>
            </a:r>
            <a:r>
              <a:rPr lang="zh-CN" altLang="en-US"/>
              <a:t> </a:t>
            </a:r>
            <a:endParaRPr lang="zh-CN" altLang="en-US"/>
          </a:p>
        </p:txBody>
      </p:sp>
      <p:sp>
        <p:nvSpPr>
          <p:cNvPr id="45" name="文本框 44">
            <a:hlinkClick r:id="rId40" action="ppaction://hlinksldjump"/>
          </p:cNvPr>
          <p:cNvSpPr txBox="1"/>
          <p:nvPr/>
        </p:nvSpPr>
        <p:spPr>
          <a:xfrm>
            <a:off x="3511550" y="5008245"/>
            <a:ext cx="183896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profoundly   </a:t>
            </a:r>
            <a:r>
              <a:rPr lang="zh-CN" altLang="en-US"/>
              <a:t>  </a:t>
            </a:r>
            <a:endParaRPr lang="zh-CN" altLang="en-US"/>
          </a:p>
        </p:txBody>
      </p:sp>
      <p:sp>
        <p:nvSpPr>
          <p:cNvPr id="50" name="文本框 49">
            <a:hlinkClick r:id="rId39" action="ppaction://hlinksldjump"/>
          </p:cNvPr>
          <p:cNvSpPr txBox="1"/>
          <p:nvPr/>
        </p:nvSpPr>
        <p:spPr>
          <a:xfrm>
            <a:off x="5504180" y="5008245"/>
            <a:ext cx="124523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dirty="0"/>
              <a:t> inspire    </a:t>
            </a:r>
            <a:r>
              <a:rPr lang="zh-CN" altLang="en-US" dirty="0"/>
              <a:t>  </a:t>
            </a:r>
            <a:endParaRPr lang="zh-CN" altLang="en-US" dirty="0"/>
          </a:p>
        </p:txBody>
      </p:sp>
      <p:sp>
        <p:nvSpPr>
          <p:cNvPr id="51" name="文本框 50">
            <a:hlinkClick r:id="rId41" action="ppaction://hlinksldjump"/>
          </p:cNvPr>
          <p:cNvSpPr txBox="1"/>
          <p:nvPr/>
        </p:nvSpPr>
        <p:spPr>
          <a:xfrm>
            <a:off x="6858635" y="4989830"/>
            <a:ext cx="235648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dirty="0"/>
              <a:t> noble-minded    </a:t>
            </a:r>
            <a:r>
              <a:rPr lang="zh-CN" altLang="en-US" dirty="0"/>
              <a:t>  </a:t>
            </a:r>
            <a:endParaRPr lang="zh-CN" altLang="en-US" dirty="0"/>
          </a:p>
        </p:txBody>
      </p:sp>
      <p:sp>
        <p:nvSpPr>
          <p:cNvPr id="52" name="文本框 51">
            <a:hlinkClick r:id="rId42" action="ppaction://hlinksldjump"/>
          </p:cNvPr>
          <p:cNvSpPr txBox="1"/>
          <p:nvPr/>
        </p:nvSpPr>
        <p:spPr>
          <a:xfrm>
            <a:off x="9356090" y="4989512"/>
            <a:ext cx="132016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dirty="0"/>
              <a:t>  vulgar    </a:t>
            </a:r>
            <a:r>
              <a:rPr lang="zh-CN" altLang="en-US" dirty="0"/>
              <a:t>  </a:t>
            </a:r>
            <a:endParaRPr lang="zh-CN" altLang="en-US" dirty="0"/>
          </a:p>
        </p:txBody>
      </p:sp>
      <p:sp>
        <p:nvSpPr>
          <p:cNvPr id="53" name="文本框 52">
            <a:hlinkClick r:id="rId43" action="ppaction://hlinksldjump"/>
          </p:cNvPr>
          <p:cNvSpPr txBox="1"/>
          <p:nvPr/>
        </p:nvSpPr>
        <p:spPr>
          <a:xfrm>
            <a:off x="983615" y="5643245"/>
            <a:ext cx="2296160"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make light of    </a:t>
            </a:r>
            <a:r>
              <a:rPr lang="zh-CN" altLang="en-US"/>
              <a:t>  </a:t>
            </a:r>
            <a:endParaRPr lang="zh-CN" altLang="en-US"/>
          </a:p>
        </p:txBody>
      </p:sp>
      <p:sp>
        <p:nvSpPr>
          <p:cNvPr id="54" name="文本框 53">
            <a:hlinkClick r:id="rId44" action="ppaction://hlinksldjump"/>
          </p:cNvPr>
          <p:cNvSpPr txBox="1"/>
          <p:nvPr/>
        </p:nvSpPr>
        <p:spPr>
          <a:xfrm>
            <a:off x="3475990" y="5643245"/>
            <a:ext cx="235648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moral integrity    </a:t>
            </a:r>
            <a:r>
              <a:rPr lang="zh-CN" altLang="en-US"/>
              <a:t>  </a:t>
            </a:r>
            <a:endParaRPr lang="zh-CN" altLang="en-US"/>
          </a:p>
        </p:txBody>
      </p:sp>
      <p:sp>
        <p:nvSpPr>
          <p:cNvPr id="55" name="文本框 54">
            <a:hlinkClick r:id="rId45" action="ppaction://hlinksldjump"/>
          </p:cNvPr>
          <p:cNvSpPr txBox="1"/>
          <p:nvPr/>
        </p:nvSpPr>
        <p:spPr>
          <a:xfrm>
            <a:off x="5995035" y="5643245"/>
            <a:ext cx="192468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be of value   </a:t>
            </a:r>
            <a:r>
              <a:rPr lang="zh-CN" altLang="en-US"/>
              <a:t>  </a:t>
            </a:r>
            <a:endParaRPr lang="zh-CN" altLang="en-US"/>
          </a:p>
        </p:txBody>
      </p:sp>
      <p:sp>
        <p:nvSpPr>
          <p:cNvPr id="56" name="文本框 55">
            <a:hlinkClick r:id="rId46" action="ppaction://hlinksldjump"/>
          </p:cNvPr>
          <p:cNvSpPr txBox="1"/>
          <p:nvPr/>
        </p:nvSpPr>
        <p:spPr>
          <a:xfrm>
            <a:off x="8037195" y="5643245"/>
            <a:ext cx="2902585" cy="460375"/>
          </a:xfrm>
          <a:prstGeom prst="rect">
            <a:avLst/>
          </a:prstGeom>
          <a:gradFill>
            <a:gsLst>
              <a:gs pos="50000">
                <a:srgbClr val="E9DED3"/>
              </a:gs>
              <a:gs pos="0">
                <a:srgbClr val="F0E9E2"/>
              </a:gs>
              <a:gs pos="100000">
                <a:srgbClr val="E1D3C4"/>
              </a:gs>
            </a:gsLst>
            <a:lin scaled="1"/>
          </a:gradFill>
        </p:spPr>
        <p:txBody>
          <a:bodyPr wrap="square" rtlCol="0">
            <a:spAutoFit/>
          </a:bodyPr>
          <a:lstStyle/>
          <a:p>
            <a:pPr algn="l"/>
            <a:r>
              <a:rPr lang="zh-CN" altLang="en-US" sz="2400" b="1"/>
              <a:t> of no consequence </a:t>
            </a:r>
            <a:r>
              <a:rPr lang="zh-CN" altLang="en-US"/>
              <a:t>  </a:t>
            </a:r>
            <a:endParaRPr lang="zh-CN" altLang="en-US"/>
          </a:p>
        </p:txBody>
      </p:sp>
    </p:spTree>
    <p:custDataLst>
      <p:tags r:id="rId47"/>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3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37"/>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38"/>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139"/>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childTnLst>
                                    <p:set>
                                      <p:cBhvr>
                                        <p:cTn id="21" dur="1" fill="hold">
                                          <p:stCondLst>
                                            <p:cond delay="0"/>
                                          </p:stCondLst>
                                        </p:cTn>
                                        <p:tgtEl>
                                          <p:spTgt spid="140"/>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41"/>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childTnLst>
                                </p:cTn>
                              </p:par>
                            </p:childTnLst>
                          </p:cTn>
                        </p:par>
                        <p:par>
                          <p:cTn id="46" fill="hold">
                            <p:stCondLst>
                              <p:cond delay="0"/>
                            </p:stCondLst>
                            <p:childTnLst>
                              <p:par>
                                <p:cTn id="47" presetID="1" presetClass="entr" presetSubtype="0"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childTnLst>
                                </p:cTn>
                              </p:par>
                            </p:childTnLst>
                          </p:cTn>
                        </p:par>
                        <p:par>
                          <p:cTn id="49" fill="hold">
                            <p:stCondLst>
                              <p:cond delay="0"/>
                            </p:stCondLst>
                            <p:childTnLst>
                              <p:par>
                                <p:cTn id="50" presetID="1" presetClass="entr" presetSubtype="0"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childTnLst>
                                </p:cTn>
                              </p:par>
                            </p:childTnLst>
                          </p:cTn>
                        </p:par>
                        <p:par>
                          <p:cTn id="52" fill="hold">
                            <p:stCondLst>
                              <p:cond delay="0"/>
                            </p:stCondLst>
                            <p:childTnLst>
                              <p:par>
                                <p:cTn id="53" presetID="1" presetClass="entr" presetSubtype="0"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childTnLst>
                                </p:cTn>
                              </p:par>
                            </p:childTnLst>
                          </p:cTn>
                        </p:par>
                        <p:par>
                          <p:cTn id="55" fill="hold">
                            <p:stCondLst>
                              <p:cond delay="0"/>
                            </p:stCondLst>
                            <p:childTnLst>
                              <p:par>
                                <p:cTn id="56" presetID="1" presetClass="entr" presetSubtype="0" fill="hold" grpId="0" nodeType="afterEffect">
                                  <p:stCondLst>
                                    <p:cond delay="0"/>
                                  </p:stCondLst>
                                  <p:childTnLst>
                                    <p:set>
                                      <p:cBhvr>
                                        <p:cTn id="57" dur="1" fill="hold">
                                          <p:stCondLst>
                                            <p:cond delay="0"/>
                                          </p:stCondLst>
                                        </p:cTn>
                                        <p:tgtEl>
                                          <p:spTgt spid="54"/>
                                        </p:tgtEl>
                                        <p:attrNameLst>
                                          <p:attrName>style.visibility</p:attrName>
                                        </p:attrNameLst>
                                      </p:cBhvr>
                                      <p:to>
                                        <p:strVal val="visible"/>
                                      </p:to>
                                    </p:set>
                                  </p:childTnLst>
                                </p:cTn>
                              </p:par>
                            </p:childTnLst>
                          </p:cTn>
                        </p:par>
                        <p:par>
                          <p:cTn id="58" fill="hold">
                            <p:stCondLst>
                              <p:cond delay="0"/>
                            </p:stCondLst>
                            <p:childTnLst>
                              <p:par>
                                <p:cTn id="59" presetID="1" presetClass="entr" presetSubtype="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childTnLst>
                                </p:cTn>
                              </p:par>
                            </p:childTnLst>
                          </p:cTn>
                        </p:par>
                        <p:par>
                          <p:cTn id="61" fill="hold">
                            <p:stCondLst>
                              <p:cond delay="0"/>
                            </p:stCondLst>
                            <p:childTnLst>
                              <p:par>
                                <p:cTn id="62" presetID="1"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bldLvl="0" animBg="1"/>
      <p:bldP spid="135" grpId="1" animBg="1"/>
      <p:bldP spid="136" grpId="0" bldLvl="0" animBg="1"/>
      <p:bldP spid="136" grpId="1" animBg="1"/>
      <p:bldP spid="137" grpId="0" bldLvl="0" animBg="1"/>
      <p:bldP spid="137" grpId="1" animBg="1"/>
      <p:bldP spid="138" grpId="0" bldLvl="0" animBg="1"/>
      <p:bldP spid="138" grpId="1" animBg="1"/>
      <p:bldP spid="139" grpId="0" bldLvl="0" animBg="1"/>
      <p:bldP spid="139" grpId="1" animBg="1"/>
      <p:bldP spid="140" grpId="0" bldLvl="0" animBg="1"/>
      <p:bldP spid="140" grpId="1" animBg="1"/>
      <p:bldP spid="141" grpId="0" bldLvl="0" animBg="1"/>
      <p:bldP spid="141" grpId="1" animBg="1"/>
      <p:bldP spid="26" grpId="0" bldLvl="0" animBg="1"/>
      <p:bldP spid="26" grpId="1" animBg="1"/>
      <p:bldP spid="27" grpId="0" bldLvl="0" animBg="1"/>
      <p:bldP spid="27" grpId="1" animBg="1"/>
      <p:bldP spid="42" grpId="0" bldLvl="0" animBg="1"/>
      <p:bldP spid="42" grpId="1" animBg="1"/>
      <p:bldP spid="43" grpId="0" bldLvl="0" animBg="1"/>
      <p:bldP spid="43" grpId="1" animBg="1"/>
      <p:bldP spid="44" grpId="0" bldLvl="0" animBg="1"/>
      <p:bldP spid="44" grpId="1" animBg="1"/>
      <p:bldP spid="45" grpId="0" bldLvl="0" animBg="1"/>
      <p:bldP spid="45" grpId="1" animBg="1"/>
      <p:bldP spid="50" grpId="0" bldLvl="0" animBg="1"/>
      <p:bldP spid="50" grpId="1" animBg="1"/>
      <p:bldP spid="51" grpId="0" bldLvl="0" animBg="1"/>
      <p:bldP spid="51" grpId="1" animBg="1"/>
      <p:bldP spid="52" grpId="0" bldLvl="0" animBg="1"/>
      <p:bldP spid="52" grpId="1" animBg="1"/>
      <p:bldP spid="53" grpId="0" bldLvl="0" animBg="1"/>
      <p:bldP spid="53" grpId="1" animBg="1"/>
      <p:bldP spid="54" grpId="0" bldLvl="0" animBg="1"/>
      <p:bldP spid="54" grpId="1" animBg="1"/>
      <p:bldP spid="55" grpId="0" bldLvl="0" animBg="1"/>
      <p:bldP spid="55" grpId="1" animBg="1"/>
      <p:bldP spid="56" grpId="0" bldLvl="0" animBg="1"/>
      <p:bldP spid="5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4" name="五边形 23"/>
          <p:cNvSpPr/>
          <p:nvPr/>
        </p:nvSpPr>
        <p:spPr>
          <a:xfrm>
            <a:off x="457200" y="1345565"/>
            <a:ext cx="4956175" cy="659765"/>
          </a:xfrm>
          <a:prstGeom prst="homePlate">
            <a:avLst/>
          </a:prstGeom>
          <a:gradFill>
            <a:gsLst>
              <a:gs pos="100000">
                <a:srgbClr val="B5D5B7"/>
              </a:gs>
              <a:gs pos="0">
                <a:srgbClr val="C5EDCD"/>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p:nvSpPr>
        <p:spPr>
          <a:xfrm>
            <a:off x="457200" y="1345565"/>
            <a:ext cx="4956175" cy="659765"/>
          </a:xfrm>
          <a:prstGeom prst="homePlate">
            <a:avLst/>
          </a:prstGeom>
          <a:gradFill>
            <a:gsLst>
              <a:gs pos="100000">
                <a:srgbClr val="B5D5B7"/>
              </a:gs>
              <a:gs pos="0">
                <a:srgbClr val="C5EDCD"/>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custDataLst>
              <p:tags r:id="rId7"/>
            </p:custDataLst>
          </p:nvPr>
        </p:nvSpPr>
        <p:spPr>
          <a:xfrm>
            <a:off x="457200" y="1383665"/>
            <a:ext cx="4582795" cy="583565"/>
          </a:xfrm>
          <a:prstGeom prst="rect">
            <a:avLst/>
          </a:prstGeom>
          <a:noFill/>
          <a:extLst>
            <a:ext uri="{909E8E84-426E-40DD-AFC4-6F175D3DCCD1}">
              <a14:hiddenFill xmlns:a14="http://schemas.microsoft.com/office/drawing/2010/main">
                <a:solidFill>
                  <a:schemeClr val="accent2">
                    <a:lumMod val="60000"/>
                    <a:lumOff val="40000"/>
                  </a:schemeClr>
                </a:solidFill>
              </a14:hiddenFill>
            </a:ext>
          </a:extLst>
        </p:spPr>
        <p:txBody>
          <a:bodyPr wrap="none" rtlCol="0" anchor="t">
            <a:spAutoFit/>
          </a:bodyPr>
          <a:lstStyle/>
          <a:p>
            <a:pPr algn="l" fontAlgn="base">
              <a:defRPr/>
            </a:pPr>
            <a:r>
              <a:rPr lang="en-US" altLang="zh-CN" sz="3200" b="1" dirty="0">
                <a:solidFill>
                  <a:srgbClr val="000000"/>
                </a:solidFill>
                <a:effectLst>
                  <a:outerShdw blurRad="38100" dist="19050" dir="2700000" algn="tl" rotWithShape="0">
                    <a:srgbClr val="000000">
                      <a:alpha val="40000"/>
                    </a:srgbClr>
                  </a:outerShdw>
                </a:effectLst>
                <a:latin typeface="Times New Roman" panose="02020603050405020304" pitchFamily="18" charset="0"/>
                <a:ea typeface="隶书" panose="02010509060101010101" pitchFamily="49" charset="-122"/>
                <a:cs typeface="Times New Roman" panose="02020603050405020304" pitchFamily="18" charset="0"/>
                <a:sym typeface="宋体" panose="02010600030101010101" pitchFamily="2" charset="-122"/>
              </a:rPr>
              <a:t>Task 2: </a:t>
            </a:r>
            <a:r>
              <a:rPr lang="en-US" altLang="zh-CN" sz="3200" b="1" dirty="0" smtClean="0">
                <a:solidFill>
                  <a:srgbClr val="000000"/>
                </a:solidFill>
                <a:effectLst>
                  <a:outerShdw blurRad="38100" dist="19050" dir="2700000" algn="tl" rotWithShape="0">
                    <a:srgbClr val="000000">
                      <a:alpha val="40000"/>
                    </a:srgbClr>
                  </a:outerShdw>
                </a:effectLst>
                <a:latin typeface="Times New Roman" panose="02020603050405020304" pitchFamily="18" charset="0"/>
                <a:ea typeface="隶书" panose="02010509060101010101" pitchFamily="49" charset="-122"/>
                <a:cs typeface="Times New Roman" panose="02020603050405020304" pitchFamily="18" charset="0"/>
                <a:sym typeface="宋体" panose="02010600030101010101" pitchFamily="2" charset="-122"/>
              </a:rPr>
              <a:t>  Discuss in Pairs </a:t>
            </a:r>
            <a:endParaRPr lang="en-US" altLang="zh-CN" sz="3200" b="1" dirty="0" smtClean="0">
              <a:solidFill>
                <a:srgbClr val="000000"/>
              </a:solidFill>
              <a:effectLst>
                <a:outerShdw blurRad="38100" dist="19050" dir="2700000" algn="tl" rotWithShape="0">
                  <a:srgbClr val="000000">
                    <a:alpha val="40000"/>
                  </a:srgbClr>
                </a:outerShdw>
              </a:effectLst>
              <a:latin typeface="Times New Roman" panose="02020603050405020304" pitchFamily="18" charset="0"/>
              <a:ea typeface="隶书" panose="02010509060101010101" pitchFamily="49" charset="-122"/>
              <a:cs typeface="Times New Roman" panose="02020603050405020304" pitchFamily="18" charset="0"/>
              <a:sym typeface="宋体" panose="02010600030101010101" pitchFamily="2" charset="-122"/>
            </a:endParaRPr>
          </a:p>
        </p:txBody>
      </p:sp>
      <p:sp>
        <p:nvSpPr>
          <p:cNvPr id="100" name="文本框 99"/>
          <p:cNvSpPr txBox="1"/>
          <p:nvPr/>
        </p:nvSpPr>
        <p:spPr>
          <a:xfrm>
            <a:off x="621665" y="2193290"/>
            <a:ext cx="10350500" cy="829945"/>
          </a:xfrm>
          <a:prstGeom prst="rect">
            <a:avLst/>
          </a:prstGeom>
          <a:noFill/>
          <a:ln w="9525">
            <a:noFill/>
          </a:ln>
        </p:spPr>
        <p:txBody>
          <a:bodyPr wrap="square">
            <a:spAutoFit/>
          </a:bodyPr>
          <a:lstStyle/>
          <a:p>
            <a:pPr indent="0"/>
            <a:r>
              <a:rPr lang="en-US" sz="2400" b="1" dirty="0">
                <a:latin typeface="Times New Roman" panose="02020603050405020304" pitchFamily="18" charset="0"/>
                <a:ea typeface="宋体" panose="02010600030101010101" pitchFamily="2" charset="-122"/>
                <a:cs typeface="Times New Roman" panose="02020603050405020304" pitchFamily="18" charset="0"/>
              </a:rPr>
              <a:t>Do you know more stories about love and devotion? Share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some</a:t>
            </a:r>
            <a:r>
              <a:rPr lang="en-US" sz="2400" b="1" dirty="0" smtClean="0">
                <a:latin typeface="Times New Roman" panose="02020603050405020304" pitchFamily="18" charset="0"/>
                <a:ea typeface="宋体" panose="02010600030101010101" pitchFamily="2" charset="-122"/>
                <a:cs typeface="Times New Roman" panose="02020603050405020304" pitchFamily="18" charset="0"/>
              </a:rPr>
              <a:t> </a:t>
            </a:r>
            <a:r>
              <a:rPr lang="en-US" sz="2400" b="1" dirty="0">
                <a:latin typeface="Times New Roman" panose="02020603050405020304" pitchFamily="18" charset="0"/>
                <a:ea typeface="宋体" panose="02010600030101010101" pitchFamily="2" charset="-122"/>
                <a:cs typeface="Times New Roman" panose="02020603050405020304" pitchFamily="18" charset="0"/>
              </a:rPr>
              <a:t>stories with your classmates. The following pictures are for your reference. </a:t>
            </a:r>
            <a:endParaRPr lang="en-US" sz="24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1" name="矩形: 圆角 38"/>
          <p:cNvSpPr/>
          <p:nvPr>
            <p:custDataLst>
              <p:tags r:id="rId8"/>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21"/>
          <p:cNvSpPr/>
          <p:nvPr>
            <p:custDataLst>
              <p:tags r:id="rId9"/>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18"/>
          <p:cNvSpPr/>
          <p:nvPr>
            <p:custDataLst>
              <p:tags r:id="rId10"/>
            </p:custDataLst>
          </p:nvPr>
        </p:nvSpPr>
        <p:spPr>
          <a:xfrm>
            <a:off x="248920" y="-10160"/>
            <a:ext cx="1588135" cy="1189990"/>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24"/>
          <p:cNvSpPr/>
          <p:nvPr>
            <p:custDataLst>
              <p:tags r:id="rId11"/>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14"/>
          <p:cNvSpPr/>
          <p:nvPr>
            <p:custDataLst>
              <p:tags r:id="rId12"/>
            </p:custDataLst>
          </p:nvPr>
        </p:nvSpPr>
        <p:spPr>
          <a:xfrm rot="5400000">
            <a:off x="2270760" y="-387350"/>
            <a:ext cx="817880"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3"/>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矩形: 圆角 21"/>
          <p:cNvSpPr/>
          <p:nvPr>
            <p:custDataLst>
              <p:tags r:id="rId14"/>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2" name="文本框 31"/>
          <p:cNvSpPr txBox="1"/>
          <p:nvPr>
            <p:custDataLst>
              <p:tags r:id="rId15"/>
            </p:custDataLst>
          </p:nvPr>
        </p:nvSpPr>
        <p:spPr>
          <a:xfrm>
            <a:off x="1837055" y="55880"/>
            <a:ext cx="168465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3" name="文本框 32"/>
          <p:cNvSpPr txBox="1"/>
          <p:nvPr>
            <p:custDataLst>
              <p:tags r:id="rId16"/>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34" name="文本框 33"/>
          <p:cNvSpPr txBox="1"/>
          <p:nvPr>
            <p:custDataLst>
              <p:tags r:id="rId17"/>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5" name="文本框 34"/>
          <p:cNvSpPr txBox="1"/>
          <p:nvPr>
            <p:custDataLst>
              <p:tags r:id="rId18"/>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6" name="文本框 35"/>
          <p:cNvSpPr txBox="1"/>
          <p:nvPr>
            <p:custDataLst>
              <p:tags r:id="rId19"/>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7" name="文本框 36"/>
          <p:cNvSpPr txBox="1"/>
          <p:nvPr>
            <p:custDataLst>
              <p:tags r:id="rId20"/>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1"/>
            </p:custDataLst>
          </p:nvPr>
        </p:nvSpPr>
        <p:spPr>
          <a:xfrm>
            <a:off x="166370" y="147320"/>
            <a:ext cx="1753235" cy="830997"/>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400" b="1" i="0" u="none" strike="noStrike" kern="1200" cap="none" spc="0" normalizeH="0" baseline="0" dirty="0" smtClean="0">
                <a:solidFill>
                  <a:schemeClr val="tx1"/>
                </a:solidFill>
                <a:latin typeface="Arial" panose="020B0604020202020204" pitchFamily="34" charset="0"/>
                <a:cs typeface="Arial" panose="020B0604020202020204" pitchFamily="34" charset="0"/>
                <a:sym typeface="+mn-lt"/>
              </a:rPr>
              <a:t>Warming Up</a:t>
            </a:r>
            <a:endParaRPr kumimoji="0" lang="en-US" altLang="zh-CN" sz="2400" b="1" i="0" u="none" strike="noStrike" kern="1200" cap="none" spc="0" normalizeH="0" baseline="0" dirty="0">
              <a:solidFill>
                <a:schemeClr val="tx1"/>
              </a:solidFill>
              <a:latin typeface="Arial" panose="020B0604020202020204" pitchFamily="34" charset="0"/>
              <a:cs typeface="Arial" panose="020B0604020202020204" pitchFamily="34" charset="0"/>
              <a:sym typeface="+mn-lt"/>
            </a:endParaRPr>
          </a:p>
        </p:txBody>
      </p:sp>
      <p:graphicFrame>
        <p:nvGraphicFramePr>
          <p:cNvPr id="11" name="表格 10"/>
          <p:cNvGraphicFramePr/>
          <p:nvPr/>
        </p:nvGraphicFramePr>
        <p:xfrm>
          <a:off x="3004820" y="3872230"/>
          <a:ext cx="416560" cy="731520"/>
        </p:xfrm>
        <a:graphic>
          <a:graphicData uri="http://schemas.openxmlformats.org/drawingml/2006/table">
            <a:tbl>
              <a:tblPr firstRow="1" bandRow="1">
                <a:tableStyleId>{5940675A-B579-460E-94D1-54222C63F5DA}</a:tableStyleId>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3" name="表格 12"/>
          <p:cNvGraphicFramePr/>
          <p:nvPr/>
        </p:nvGraphicFramePr>
        <p:xfrm>
          <a:off x="3004820" y="4603750"/>
          <a:ext cx="416560" cy="731520"/>
        </p:xfrm>
        <a:graphic>
          <a:graphicData uri="http://schemas.openxmlformats.org/drawingml/2006/table">
            <a:tbl>
              <a:tblPr firstRow="1" bandRow="1">
                <a:tableStyleId>{5940675A-B579-460E-94D1-54222C63F5DA}</a:tableStyleId>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5" name="表格 14"/>
          <p:cNvGraphicFramePr/>
          <p:nvPr/>
        </p:nvGraphicFramePr>
        <p:xfrm>
          <a:off x="3004820" y="5335270"/>
          <a:ext cx="416560" cy="731520"/>
        </p:xfrm>
        <a:graphic>
          <a:graphicData uri="http://schemas.openxmlformats.org/drawingml/2006/table">
            <a:tbl>
              <a:tblPr firstRow="1" bandRow="1">
                <a:tableStyleId>{5940675A-B579-460E-94D1-54222C63F5DA}</a:tableStyleId>
              </a:tblPr>
              <a:tblGrid>
                <a:gridCol w="208280"/>
                <a:gridCol w="208280"/>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6" name="文本框 5"/>
          <p:cNvSpPr txBox="1"/>
          <p:nvPr/>
        </p:nvSpPr>
        <p:spPr>
          <a:xfrm>
            <a:off x="1725295" y="6158865"/>
            <a:ext cx="487680" cy="460375"/>
          </a:xfrm>
          <a:prstGeom prst="rect">
            <a:avLst/>
          </a:prstGeom>
          <a:noFill/>
        </p:spPr>
        <p:txBody>
          <a:bodyPr wrap="none" rtlCol="0" anchor="t">
            <a:spAutoFit/>
          </a:bodyPr>
          <a:lstStyle/>
          <a:p>
            <a:r>
              <a:rPr lang="zh-CN" altLang="en-US" sz="2400" b="1">
                <a:latin typeface="Calibri" panose="020F0502020204030204" charset="0"/>
              </a:rPr>
              <a:t>①</a:t>
            </a:r>
            <a:endParaRPr lang="zh-CN" altLang="en-US" sz="2400" b="1">
              <a:latin typeface="Calibri" panose="020F0502020204030204" charset="0"/>
            </a:endParaRPr>
          </a:p>
        </p:txBody>
      </p:sp>
      <p:sp>
        <p:nvSpPr>
          <p:cNvPr id="18" name="文本框 17"/>
          <p:cNvSpPr txBox="1"/>
          <p:nvPr/>
        </p:nvSpPr>
        <p:spPr>
          <a:xfrm>
            <a:off x="4297680" y="6158865"/>
            <a:ext cx="487680" cy="460375"/>
          </a:xfrm>
          <a:prstGeom prst="rect">
            <a:avLst/>
          </a:prstGeom>
          <a:noFill/>
        </p:spPr>
        <p:txBody>
          <a:bodyPr wrap="none" rtlCol="0" anchor="t">
            <a:spAutoFit/>
          </a:bodyPr>
          <a:lstStyle/>
          <a:p>
            <a:r>
              <a:rPr lang="zh-CN" altLang="en-US" sz="2400" b="1">
                <a:latin typeface="Calibri" panose="020F0502020204030204" charset="0"/>
              </a:rPr>
              <a:t>②</a:t>
            </a:r>
            <a:endParaRPr lang="zh-CN" altLang="en-US" sz="2400" b="1">
              <a:latin typeface="Calibri" panose="020F0502020204030204" charset="0"/>
            </a:endParaRPr>
          </a:p>
        </p:txBody>
      </p:sp>
      <p:sp>
        <p:nvSpPr>
          <p:cNvPr id="23" name="文本框 22"/>
          <p:cNvSpPr txBox="1"/>
          <p:nvPr/>
        </p:nvSpPr>
        <p:spPr>
          <a:xfrm>
            <a:off x="6938645" y="6158865"/>
            <a:ext cx="487680" cy="460375"/>
          </a:xfrm>
          <a:prstGeom prst="rect">
            <a:avLst/>
          </a:prstGeom>
          <a:noFill/>
        </p:spPr>
        <p:txBody>
          <a:bodyPr wrap="none" rtlCol="0" anchor="t">
            <a:spAutoFit/>
          </a:bodyPr>
          <a:lstStyle/>
          <a:p>
            <a:r>
              <a:rPr lang="zh-CN" altLang="en-US" sz="2400" b="1">
                <a:latin typeface="Calibri" panose="020F0502020204030204" charset="0"/>
              </a:rPr>
              <a:t>③</a:t>
            </a:r>
            <a:endParaRPr lang="zh-CN" altLang="en-US" sz="2400" b="1">
              <a:latin typeface="Calibri" panose="020F0502020204030204" charset="0"/>
            </a:endParaRPr>
          </a:p>
        </p:txBody>
      </p:sp>
      <p:sp>
        <p:nvSpPr>
          <p:cNvPr id="25" name="文本框 24"/>
          <p:cNvSpPr txBox="1"/>
          <p:nvPr/>
        </p:nvSpPr>
        <p:spPr>
          <a:xfrm>
            <a:off x="9799955" y="6066790"/>
            <a:ext cx="487680" cy="460375"/>
          </a:xfrm>
          <a:prstGeom prst="rect">
            <a:avLst/>
          </a:prstGeom>
          <a:noFill/>
        </p:spPr>
        <p:txBody>
          <a:bodyPr wrap="none" rtlCol="0" anchor="t">
            <a:spAutoFit/>
          </a:bodyPr>
          <a:lstStyle/>
          <a:p>
            <a:r>
              <a:rPr lang="zh-CN" altLang="en-US" sz="2400" b="1">
                <a:latin typeface="微软雅黑" panose="020B0503020204020204" charset="-122"/>
                <a:ea typeface="微软雅黑" panose="020B0503020204020204" charset="-122"/>
              </a:rPr>
              <a:t>④</a:t>
            </a:r>
            <a:endParaRPr lang="zh-CN" altLang="en-US" sz="2400" b="1">
              <a:latin typeface="微软雅黑" panose="020B0503020204020204" charset="-122"/>
              <a:ea typeface="微软雅黑" panose="020B0503020204020204" charset="-122"/>
            </a:endParaRPr>
          </a:p>
        </p:txBody>
      </p:sp>
      <p:pic>
        <p:nvPicPr>
          <p:cNvPr id="1028" name="Picture 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78460" y="3314065"/>
            <a:ext cx="2403475" cy="2415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a:hlinkClick r:id="rId23" action="ppaction://hlinkfile"/>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136640" y="3314065"/>
            <a:ext cx="2690495" cy="245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descr="E:\英语（第二版）教材（2022版和2023版（十四五）\英语教育部评审意见复审修改文件（十四五申报）\英语教材修改2022.9.14\英语（第二版）教材修改文件9.15\复审送审文件9.20\英语 二维码（复审需改）\《英语》复审重新生成二维码\《英语 第一册（第二版）》（视频二维码60个）十三五复审\Unit 1 Module I Warming Up-Task 2.png">
            <a:hlinkClick r:id="rId25" action="ppaction://hlinkfile"/>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743772" y="1967229"/>
            <a:ext cx="1056005" cy="1056005"/>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20"/>
          <p:cNvGrpSpPr/>
          <p:nvPr/>
        </p:nvGrpSpPr>
        <p:grpSpPr>
          <a:xfrm>
            <a:off x="8978265" y="3300095"/>
            <a:ext cx="2698115" cy="2484755"/>
            <a:chOff x="1914" y="241911"/>
            <a:chExt cx="5064" cy="3510"/>
          </a:xfrm>
        </p:grpSpPr>
        <p:pic>
          <p:nvPicPr>
            <p:cNvPr id="26" name="图片 3"/>
            <p:cNvPicPr>
              <a:picLocks noChangeAspect="1"/>
            </p:cNvPicPr>
            <p:nvPr/>
          </p:nvPicPr>
          <p:blipFill>
            <a:blip r:embed="rId27"/>
            <a:stretch>
              <a:fillRect/>
            </a:stretch>
          </p:blipFill>
          <p:spPr>
            <a:xfrm>
              <a:off x="1914" y="241911"/>
              <a:ext cx="5064" cy="3510"/>
            </a:xfrm>
            <a:prstGeom prst="rect">
              <a:avLst/>
            </a:prstGeom>
            <a:noFill/>
            <a:ln>
              <a:noFill/>
            </a:ln>
          </p:spPr>
        </p:pic>
        <p:pic>
          <p:nvPicPr>
            <p:cNvPr id="39" name="图片 4"/>
            <p:cNvPicPr>
              <a:picLocks noChangeAspect="1"/>
            </p:cNvPicPr>
            <p:nvPr/>
          </p:nvPicPr>
          <p:blipFill>
            <a:blip r:embed="rId28"/>
            <a:stretch>
              <a:fillRect/>
            </a:stretch>
          </p:blipFill>
          <p:spPr>
            <a:xfrm>
              <a:off x="1921" y="241915"/>
              <a:ext cx="2433" cy="891"/>
            </a:xfrm>
            <a:prstGeom prst="rect">
              <a:avLst/>
            </a:prstGeom>
            <a:noFill/>
            <a:ln>
              <a:noFill/>
            </a:ln>
          </p:spPr>
        </p:pic>
      </p:grpSp>
      <p:pic>
        <p:nvPicPr>
          <p:cNvPr id="44" name="图片 1"/>
          <p:cNvPicPr>
            <a:picLocks noChangeAspect="1"/>
          </p:cNvPicPr>
          <p:nvPr/>
        </p:nvPicPr>
        <p:blipFill>
          <a:blip r:embed="rId29"/>
          <a:stretch>
            <a:fillRect/>
          </a:stretch>
        </p:blipFill>
        <p:spPr>
          <a:xfrm>
            <a:off x="9401493" y="3951605"/>
            <a:ext cx="1034415" cy="179070"/>
          </a:xfrm>
          <a:prstGeom prst="rect">
            <a:avLst/>
          </a:prstGeom>
          <a:noFill/>
          <a:ln>
            <a:noFill/>
          </a:ln>
        </p:spPr>
      </p:pic>
      <p:pic>
        <p:nvPicPr>
          <p:cNvPr id="45" name="图片 1"/>
          <p:cNvPicPr>
            <a:picLocks noChangeAspect="1"/>
          </p:cNvPicPr>
          <p:nvPr/>
        </p:nvPicPr>
        <p:blipFill>
          <a:blip r:embed="rId30"/>
          <a:stretch>
            <a:fillRect/>
          </a:stretch>
        </p:blipFill>
        <p:spPr>
          <a:xfrm>
            <a:off x="2926715" y="3302635"/>
            <a:ext cx="3065145" cy="2439670"/>
          </a:xfrm>
          <a:prstGeom prst="rect">
            <a:avLst/>
          </a:prstGeom>
          <a:noFill/>
          <a:ln>
            <a:noFill/>
          </a:ln>
        </p:spPr>
      </p:pic>
    </p:spTree>
    <p:custDataLst>
      <p:tags r:id="rId31"/>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345" y="2597785"/>
            <a:ext cx="281495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member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fontAlgn="base"/>
            <a:r>
              <a:rPr sz="2000" i="1" dirty="0">
                <a:latin typeface="微软雅黑" panose="020B0503020204020204" charset="-122"/>
                <a:ea typeface="微软雅黑" panose="020B0503020204020204" charset="-122"/>
                <a:cs typeface="微软雅黑" panose="020B0503020204020204" charset="-122"/>
              </a:rPr>
              <a:t>n.</a:t>
            </a:r>
            <a:r>
              <a:rPr sz="2000" dirty="0">
                <a:latin typeface="微软雅黑" panose="020B0503020204020204" charset="-122"/>
                <a:ea typeface="微软雅黑" panose="020B0503020204020204" charset="-122"/>
                <a:cs typeface="微软雅黑" panose="020B0503020204020204" charset="-122"/>
              </a:rPr>
              <a:t> </a:t>
            </a:r>
            <a:r>
              <a:rPr sz="2000" dirty="0">
                <a:latin typeface="黑体" panose="02010609060101010101" charset="-122"/>
                <a:ea typeface="黑体" panose="02010609060101010101" charset="-122"/>
                <a:cs typeface="微软雅黑" panose="020B0503020204020204" charset="-122"/>
              </a:rPr>
              <a:t>成员，一分子；会员</a:t>
            </a:r>
            <a:endParaRPr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167880" y="2597785"/>
            <a:ext cx="2827655" cy="2277547"/>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She is a life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member</a:t>
            </a:r>
            <a:r>
              <a:rPr lang="en-US" altLang="zh-CN" sz="2400" b="1" dirty="0">
                <a:solidFill>
                  <a:schemeClr val="tx2">
                    <a:lumMod val="50000"/>
                  </a:schemeClr>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of the club.</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她是这个俱乐部的终身会员。</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a:p>
            <a:pPr algn="l" fontAlgn="base">
              <a:lnSpc>
                <a:spcPct val="150000"/>
              </a:lnSpc>
              <a:buClrTx/>
              <a:buSzTx/>
              <a:buFont typeface="Arial" panose="020B0604020202020204" pitchFamily="34" charset="0"/>
              <a:defRPr/>
            </a:pPr>
            <a:r>
              <a:rPr lang="zh-CN" altLang="en-US" sz="2000" dirty="0">
                <a:latin typeface="微软雅黑" panose="020B0503020204020204" charset="-122"/>
                <a:ea typeface="微软雅黑" panose="020B0503020204020204" charset="-122"/>
                <a:cs typeface="微软雅黑" panose="020B0503020204020204" charset="-122"/>
              </a:rPr>
              <a:t> </a:t>
            </a:r>
            <a:endParaRPr lang="en-US" altLang="zh-CN" sz="2000" dirty="0">
              <a:latin typeface="微软雅黑" panose="020B0503020204020204" charset="-122"/>
              <a:ea typeface="微软雅黑" panose="020B0503020204020204" charset="-122"/>
              <a:cs typeface="微软雅黑" panose="020B0503020204020204" charset="-122"/>
            </a:endParaRPr>
          </a:p>
        </p:txBody>
      </p:sp>
      <p:sp>
        <p:nvSpPr>
          <p:cNvPr id="23"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7"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1" name="文本框 30"/>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2" name="文本框 31"/>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33" name="文本框 32"/>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34" name="文本框 33"/>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5" name="文本框 34"/>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6" name="文本框 35"/>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8" name="矩形 37"/>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87642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comrade</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b="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n</a:t>
            </a:r>
            <a:r>
              <a:rPr sz="2000" dirty="0">
                <a:latin typeface="微软雅黑" panose="020B0503020204020204" charset="-122"/>
                <a:ea typeface="微软雅黑" panose="020B0503020204020204" charset="-122"/>
                <a:cs typeface="微软雅黑" panose="020B0503020204020204" charset="-122"/>
              </a:rPr>
              <a:t>. </a:t>
            </a:r>
            <a:r>
              <a:rPr sz="2000" dirty="0">
                <a:latin typeface="黑体" panose="02010609060101010101" charset="-122"/>
                <a:ea typeface="黑体" panose="02010609060101010101" charset="-122"/>
                <a:cs typeface="微软雅黑" panose="020B0503020204020204" charset="-122"/>
              </a:rPr>
              <a:t>伙伴，战友；同志（用于社会主义政党的成员之间）</a:t>
            </a:r>
            <a:endParaRPr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92315" y="2581910"/>
            <a:ext cx="3120390" cy="2708434"/>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Unlike so many of his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comrades</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he survived the war.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err="1" smtClean="0">
                <a:latin typeface="Times New Roman" panose="02020603050405020304" pitchFamily="18" charset="0"/>
                <a:ea typeface="宋体" panose="02010600030101010101" pitchFamily="2" charset="-122"/>
                <a:cs typeface="Times New Roman" panose="02020603050405020304" pitchFamily="18" charset="0"/>
              </a:rPr>
              <a:t>不像他的许多战友</a:t>
            </a:r>
            <a:r>
              <a:rPr lang="en-US" altLang="zh-CN" sz="2000" b="1" dirty="0" err="1">
                <a:latin typeface="Times New Roman" panose="02020603050405020304" pitchFamily="18" charset="0"/>
                <a:ea typeface="宋体" panose="02010600030101010101" pitchFamily="2" charset="-122"/>
                <a:cs typeface="Times New Roman" panose="02020603050405020304" pitchFamily="18" charset="0"/>
              </a:rPr>
              <a:t>，他在战争中幸存了下来</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000" dirty="0">
              <a:latin typeface="微软雅黑" panose="020B0503020204020204" charset="-122"/>
              <a:ea typeface="微软雅黑" panose="020B0503020204020204" charset="-122"/>
              <a:cs typeface="微软雅黑" panose="020B0503020204020204" charset="-122"/>
            </a:endParaRPr>
          </a:p>
          <a:p>
            <a:pPr algn="l" fontAlgn="base">
              <a:lnSpc>
                <a:spcPct val="150000"/>
              </a:lnSpc>
              <a:buClrTx/>
              <a:buSzTx/>
              <a:buFont typeface="Arial" panose="020B0604020202020204" pitchFamily="34" charset="0"/>
              <a:defRPr/>
            </a:pPr>
            <a:r>
              <a:rPr lang="zh-CN" altLang="en-US" sz="2000" dirty="0">
                <a:latin typeface="微软雅黑" panose="020B0503020204020204" charset="-122"/>
                <a:ea typeface="微软雅黑" panose="020B0503020204020204" charset="-122"/>
                <a:cs typeface="微软雅黑" panose="020B0503020204020204" charset="-122"/>
              </a:rPr>
              <a:t> </a:t>
            </a:r>
            <a:endParaRPr lang="en-US" altLang="zh-CN" sz="2000" dirty="0">
              <a:latin typeface="微软雅黑" panose="020B0503020204020204" charset="-122"/>
              <a:ea typeface="微软雅黑" panose="020B0503020204020204" charset="-122"/>
              <a:cs typeface="微软雅黑" panose="020B0503020204020204" charset="-122"/>
            </a:endParaRPr>
          </a:p>
        </p:txBody>
      </p:sp>
      <p:sp>
        <p:nvSpPr>
          <p:cNvPr id="18"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0"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5" name="文本框 24"/>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27" name="文本框 26"/>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28" name="文本框 27"/>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29" name="文本框 28"/>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30" name="文本框 29"/>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31" name="文本框 30"/>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32" name="矩形 31"/>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liberation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sz="2000" i="1" dirty="0">
                <a:latin typeface="微软雅黑" panose="020B0503020204020204" charset="-122"/>
                <a:ea typeface="微软雅黑" panose="020B0503020204020204" charset="-122"/>
                <a:cs typeface="微软雅黑" panose="020B0503020204020204" charset="-122"/>
              </a:rPr>
              <a:t>n.</a:t>
            </a:r>
            <a:r>
              <a:rPr sz="2000" dirty="0">
                <a:latin typeface="微软雅黑" panose="020B0503020204020204" charset="-122"/>
                <a:ea typeface="微软雅黑" panose="020B0503020204020204" charset="-122"/>
                <a:cs typeface="微软雅黑" panose="020B0503020204020204" charset="-122"/>
              </a:rPr>
              <a:t> </a:t>
            </a:r>
            <a:r>
              <a:rPr sz="2000" dirty="0">
                <a:latin typeface="黑体" panose="02010609060101010101" charset="-122"/>
                <a:ea typeface="黑体" panose="02010609060101010101" charset="-122"/>
                <a:cs typeface="微软雅黑" panose="020B0503020204020204" charset="-122"/>
              </a:rPr>
              <a:t>解放，解放运动</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167880" y="2597785"/>
            <a:ext cx="2903220" cy="255454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She is one of the pioneers of the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women’s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liberation</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movement.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她是妇女解放运动的先驱之一。</a:t>
            </a:r>
            <a:r>
              <a:rPr lang="zh-CN" altLang="en-US" sz="2000" dirty="0">
                <a:latin typeface="微软雅黑" panose="020B0503020204020204" charset="-122"/>
                <a:ea typeface="微软雅黑" panose="020B0503020204020204" charset="-122"/>
                <a:cs typeface="微软雅黑" panose="020B0503020204020204" charset="-122"/>
              </a:rPr>
              <a:t> </a:t>
            </a:r>
            <a:endParaRPr lang="en-US" altLang="zh-CN" sz="2000" dirty="0">
              <a:latin typeface="微软雅黑" panose="020B0503020204020204" charset="-122"/>
              <a:ea typeface="微软雅黑" panose="020B0503020204020204" charset="-122"/>
              <a:cs typeface="微软雅黑" panose="020B0503020204020204" charset="-122"/>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63115"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56000" y="2955535"/>
            <a:ext cx="281495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utter</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b="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adj.</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黑体" panose="02010609060101010101" charset="-122"/>
                <a:ea typeface="黑体" panose="02010609060101010101" charset="-122"/>
                <a:cs typeface="微软雅黑" panose="020B0503020204020204" charset="-122"/>
              </a:rPr>
              <a:t>完全的，彻底的</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709729"/>
            <a:ext cx="2953385" cy="203132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This, of course, is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utter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nonsense.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这当然纯属胡言乱语</a:t>
            </a:r>
            <a:r>
              <a:rPr lang="zh-CN" altLang="en-US" sz="2000" dirty="0">
                <a:latin typeface="微软雅黑" panose="020B0503020204020204" charset="-122"/>
                <a:ea typeface="微软雅黑" panose="020B0503020204020204" charset="-122"/>
                <a:cs typeface="微软雅黑" panose="020B0503020204020204" charset="-122"/>
              </a:rPr>
              <a:t>。</a:t>
            </a:r>
            <a:endParaRPr lang="zh-CN" altLang="en-US" sz="2000" dirty="0">
              <a:latin typeface="微软雅黑" panose="020B0503020204020204" charset="-122"/>
              <a:ea typeface="微软雅黑" panose="020B0503020204020204" charset="-122"/>
              <a:cs typeface="微软雅黑" panose="020B0503020204020204" charset="-122"/>
            </a:endParaRPr>
          </a:p>
          <a:p>
            <a:pPr algn="l" fontAlgn="base">
              <a:lnSpc>
                <a:spcPct val="150000"/>
              </a:lnSpc>
              <a:buClrTx/>
              <a:buSzTx/>
              <a:buFont typeface="Arial" panose="020B0604020202020204" pitchFamily="34" charset="0"/>
              <a:defRPr/>
            </a:pPr>
            <a:endParaRPr lang="en-US" altLang="zh-CN" sz="2000" dirty="0">
              <a:latin typeface="微软雅黑" panose="020B0503020204020204" charset="-122"/>
              <a:ea typeface="微软雅黑" panose="020B0503020204020204" charset="-122"/>
              <a:cs typeface="微软雅黑" panose="020B0503020204020204" charset="-122"/>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1726565" y="1222375"/>
            <a:ext cx="9646285" cy="5303520"/>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099435" y="2497455"/>
            <a:ext cx="3031490" cy="113728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warmheartedness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None/>
            </a:pPr>
            <a:endParaRPr lang="en-US" altLang="zh-CN" sz="2000" i="1" dirty="0">
              <a:latin typeface="微软雅黑" panose="020B0503020204020204" charset="-122"/>
              <a:ea typeface="微软雅黑" panose="020B0503020204020204" charset="-122"/>
              <a:cs typeface="微软雅黑" panose="020B0503020204020204" charset="-122"/>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n.  </a:t>
            </a:r>
            <a:r>
              <a:rPr lang="en-US" altLang="zh-CN" sz="2000" dirty="0" err="1">
                <a:latin typeface="黑体" panose="02010609060101010101" charset="-122"/>
                <a:ea typeface="黑体" panose="02010609060101010101" charset="-122"/>
                <a:cs typeface="微软雅黑" panose="020B0503020204020204" charset="-122"/>
              </a:rPr>
              <a:t>热心肠</a:t>
            </a:r>
            <a:r>
              <a:rPr lang="zh-CN" altLang="en-US" sz="2000" dirty="0" smtClean="0">
                <a:latin typeface="黑体" panose="02010609060101010101" charset="-122"/>
                <a:ea typeface="黑体" panose="02010609060101010101" charset="-122"/>
                <a:cs typeface="微软雅黑" panose="020B0503020204020204" charset="-122"/>
              </a:rPr>
              <a:t>，</a:t>
            </a:r>
            <a:r>
              <a:rPr lang="en-US" altLang="zh-CN" sz="2000" dirty="0" err="1" smtClean="0">
                <a:latin typeface="黑体" panose="02010609060101010101" charset="-122"/>
                <a:ea typeface="黑体" panose="02010609060101010101" charset="-122"/>
                <a:cs typeface="微软雅黑" panose="020B0503020204020204" charset="-122"/>
              </a:rPr>
              <a:t>热忱</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6870065" y="2141220"/>
            <a:ext cx="3417570" cy="3907790"/>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His spirit was shown in his great sense of responsibility in his work and his great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warmheartedness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towards all comrades and the people.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2000" dirty="0">
                <a:latin typeface="微软雅黑" panose="020B0503020204020204" charset="-122"/>
                <a:ea typeface="微软雅黑" panose="020B0503020204020204" charset="-122"/>
                <a:cs typeface="微软雅黑" panose="020B0503020204020204" charset="-122"/>
              </a:rPr>
              <a:t>他的精神表现在他对工作的极端的负责任，对同志对人民的极端的热忱。</a:t>
            </a:r>
            <a:endParaRPr lang="zh-CN" altLang="en-US" sz="2000" dirty="0">
              <a:latin typeface="微软雅黑" panose="020B0503020204020204" charset="-122"/>
              <a:ea typeface="微软雅黑" panose="020B0503020204020204" charset="-122"/>
              <a:cs typeface="微软雅黑" panose="020B0503020204020204" charset="-122"/>
            </a:endParaRPr>
          </a:p>
          <a:p>
            <a:endParaRPr lang="en-US" altLang="zh-CN" sz="2000" dirty="0">
              <a:latin typeface="微软雅黑" panose="020B0503020204020204" charset="-122"/>
              <a:ea typeface="微软雅黑" panose="020B0503020204020204" charset="-122"/>
              <a:cs typeface="微软雅黑" panose="020B0503020204020204" charset="-122"/>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475990" y="2534920"/>
            <a:ext cx="281495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shirk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zh-CN" altLang="en-US" sz="2000" i="1" dirty="0">
                <a:latin typeface="微软雅黑" panose="020B0503020204020204" charset="-122"/>
                <a:ea typeface="微软雅黑" panose="020B0503020204020204" charset="-122"/>
                <a:cs typeface="微软雅黑" panose="020B0503020204020204" charset="-122"/>
              </a:rPr>
              <a:t>vt. </a:t>
            </a:r>
            <a:r>
              <a:rPr lang="zh-CN" altLang="en-US" sz="2000" dirty="0">
                <a:latin typeface="黑体" panose="02010609060101010101" charset="-122"/>
                <a:ea typeface="黑体" panose="02010609060101010101" charset="-122"/>
                <a:cs typeface="微软雅黑" panose="020B0503020204020204" charset="-122"/>
              </a:rPr>
              <a:t>逃避</a:t>
            </a:r>
            <a:endParaRPr lang="zh-CN" altLang="en-US" sz="2000" dirty="0">
              <a:latin typeface="黑体" panose="02010609060101010101" charset="-122"/>
              <a:ea typeface="黑体" panose="02010609060101010101" charset="-122"/>
              <a:cs typeface="微软雅黑" panose="020B0503020204020204" charset="-122"/>
            </a:endParaRPr>
          </a:p>
          <a:p>
            <a:pPr fontAlgn="base"/>
            <a:r>
              <a:rPr lang="zh-CN" altLang="en-US" sz="2000" i="1" dirty="0">
                <a:latin typeface="微软雅黑" panose="020B0503020204020204" charset="-122"/>
                <a:ea typeface="微软雅黑" panose="020B0503020204020204" charset="-122"/>
                <a:cs typeface="微软雅黑" panose="020B0503020204020204" charset="-122"/>
              </a:rPr>
              <a:t>vi. </a:t>
            </a:r>
            <a:r>
              <a:rPr lang="zh-CN" altLang="en-US" sz="2000" dirty="0">
                <a:latin typeface="黑体" panose="02010609060101010101" charset="-122"/>
                <a:ea typeface="黑体" panose="02010609060101010101" charset="-122"/>
                <a:cs typeface="微软雅黑" panose="020B0503020204020204" charset="-122"/>
              </a:rPr>
              <a:t>推卸；逃避</a:t>
            </a:r>
            <a:endParaRPr lang="zh-CN" altLang="en-US"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167880" y="2597785"/>
            <a:ext cx="3062605" cy="255333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The government will not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shirk</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from considering the need for further action.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政府将不会回避考虑进一步行动的需要。</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87642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swell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b="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v.</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黑体" panose="02010609060101010101" charset="-122"/>
                <a:ea typeface="黑体" panose="02010609060101010101" charset="-122"/>
                <a:cs typeface="微软雅黑" panose="020B0503020204020204" charset="-122"/>
              </a:rPr>
              <a:t>（身体部位）肿胀，膨胀</a:t>
            </a:r>
            <a:r>
              <a:rPr lang="zh-CN" altLang="en-US" sz="2000" dirty="0">
                <a:latin typeface="黑体" panose="02010609060101010101" charset="-122"/>
                <a:ea typeface="黑体" panose="02010609060101010101" charset="-122"/>
                <a:cs typeface="微软雅黑" panose="020B0503020204020204" charset="-122"/>
              </a:rPr>
              <a:t>；（情绪）高涨，充满</a:t>
            </a:r>
            <a:endParaRPr lang="zh-CN" altLang="en-US"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581910"/>
            <a:ext cx="3119755" cy="255454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Her arm was beginning to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swell</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up where the bee had stung her.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她胳膊给蜜蜂蜇了，肿了起来。</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475990" y="2581910"/>
            <a:ext cx="281495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 brag</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b="1" i="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v. </a:t>
            </a:r>
            <a:r>
              <a:rPr lang="en-US" altLang="zh-CN" sz="2000" dirty="0">
                <a:latin typeface="黑体" panose="02010609060101010101" charset="-122"/>
                <a:ea typeface="黑体" panose="02010609060101010101" charset="-122"/>
                <a:cs typeface="微软雅黑" panose="020B0503020204020204" charset="-122"/>
              </a:rPr>
              <a:t>吹牛，自夸</a:t>
            </a:r>
            <a:endParaRPr lang="en-US" altLang="zh-CN" sz="2000" dirty="0">
              <a:latin typeface="黑体" panose="02010609060101010101" charset="-122"/>
              <a:ea typeface="黑体" panose="02010609060101010101" charset="-122"/>
              <a:cs typeface="微软雅黑" panose="020B0503020204020204" charset="-122"/>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n. </a:t>
            </a:r>
            <a:r>
              <a:rPr lang="en-US" altLang="zh-CN" sz="2000" dirty="0">
                <a:latin typeface="黑体" panose="02010609060101010101" charset="-122"/>
                <a:ea typeface="黑体" panose="02010609060101010101" charset="-122"/>
                <a:cs typeface="微软雅黑" panose="020B0503020204020204" charset="-122"/>
              </a:rPr>
              <a:t>大话，夸耀之词</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581910"/>
            <a:ext cx="3119755" cy="2185214"/>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He’s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always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bragging</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that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he’s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 great  artist.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err="1" smtClean="0">
                <a:latin typeface="Times New Roman" panose="02020603050405020304" pitchFamily="18" charset="0"/>
                <a:ea typeface="宋体" panose="02010600030101010101" pitchFamily="2" charset="-122"/>
                <a:cs typeface="Times New Roman" panose="02020603050405020304" pitchFamily="18" charset="0"/>
              </a:rPr>
              <a:t>他总是吹嘘说他是伟大的</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艺</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术家。</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unmoved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b="1" i="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adj. </a:t>
            </a:r>
            <a:r>
              <a:rPr lang="en-US" altLang="zh-CN" sz="2000" dirty="0">
                <a:latin typeface="黑体" panose="02010609060101010101" charset="-122"/>
                <a:ea typeface="黑体" panose="02010609060101010101" charset="-122"/>
                <a:cs typeface="微软雅黑" panose="020B0503020204020204" charset="-122"/>
              </a:rPr>
              <a:t>无动于衷的；不动摇的</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581910"/>
            <a:ext cx="3119755" cy="2185214"/>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She pleaded with him but he remained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unmoved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她苦苦哀求，可是他仍无动于衷。</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38302" y="2886710"/>
            <a:ext cx="281495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 heal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b="1" i="1" dirty="0" smtClean="0">
                <a:solidFill>
                  <a:srgbClr val="002060"/>
                </a:solidFill>
                <a:cs typeface="宋体" panose="02010600030101010101" pitchFamily="2" charset="-122"/>
              </a:rPr>
              <a:t> </a:t>
            </a:r>
            <a:r>
              <a:rPr lang="en-US" altLang="zh-CN" sz="2000" i="1" dirty="0">
                <a:latin typeface="微软雅黑" panose="020B0503020204020204" charset="-122"/>
                <a:ea typeface="微软雅黑" panose="020B0503020204020204" charset="-122"/>
                <a:cs typeface="微软雅黑" panose="020B0503020204020204" charset="-122"/>
              </a:rPr>
              <a:t>v.</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黑体" panose="02010609060101010101" charset="-122"/>
                <a:ea typeface="黑体" panose="02010609060101010101" charset="-122"/>
                <a:cs typeface="微软雅黑" panose="020B0503020204020204" charset="-122"/>
              </a:rPr>
              <a:t>痊愈，康复</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6999922" y="2756118"/>
            <a:ext cx="3119755" cy="1815882"/>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That cut is taking a long time to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heal</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那伤口需要很长时间才能愈合。</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38"/>
          <p:cNvSpPr/>
          <p:nvPr>
            <p:custDataLst>
              <p:tags r:id="rId1"/>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5" name="组合 4"/>
          <p:cNvGrpSpPr/>
          <p:nvPr/>
        </p:nvGrpSpPr>
        <p:grpSpPr>
          <a:xfrm>
            <a:off x="0" y="0"/>
            <a:ext cx="155575" cy="6858000"/>
            <a:chOff x="0" y="0"/>
            <a:chExt cx="155575" cy="6052929"/>
          </a:xfrm>
        </p:grpSpPr>
        <p:sp>
          <p:nvSpPr>
            <p:cNvPr id="2" name="矩形 1"/>
            <p:cNvSpPr/>
            <p:nvPr>
              <p:custDataLst>
                <p:tags r:id="rId2"/>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3"/>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4"/>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5"/>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7"/>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51" name="矩形: 圆角 21"/>
          <p:cNvSpPr/>
          <p:nvPr>
            <p:custDataLst>
              <p:tags r:id="rId8"/>
            </p:custDataLst>
          </p:nvPr>
        </p:nvSpPr>
        <p:spPr>
          <a:xfrm>
            <a:off x="3556000" y="-21590"/>
            <a:ext cx="1686560" cy="82804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6" name="矩形: 圆角 18"/>
          <p:cNvSpPr/>
          <p:nvPr>
            <p:custDataLst>
              <p:tags r:id="rId9"/>
            </p:custDataLst>
          </p:nvPr>
        </p:nvSpPr>
        <p:spPr>
          <a:xfrm>
            <a:off x="248920" y="-10160"/>
            <a:ext cx="1588135" cy="1189990"/>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6" name="矩形: 圆角 24"/>
          <p:cNvSpPr/>
          <p:nvPr>
            <p:custDataLst>
              <p:tags r:id="rId10"/>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1" name="矩形: 圆角 14"/>
          <p:cNvSpPr/>
          <p:nvPr>
            <p:custDataLst>
              <p:tags r:id="rId11"/>
            </p:custDataLst>
          </p:nvPr>
        </p:nvSpPr>
        <p:spPr>
          <a:xfrm rot="5400000">
            <a:off x="2270760" y="-387350"/>
            <a:ext cx="817880"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2" name="矩形 71"/>
          <p:cNvSpPr/>
          <p:nvPr>
            <p:custDataLst>
              <p:tags r:id="rId12"/>
            </p:custDataLst>
          </p:nvPr>
        </p:nvSpPr>
        <p:spPr>
          <a:xfrm>
            <a:off x="166370" y="147320"/>
            <a:ext cx="1753235" cy="830997"/>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400" b="1" i="0" u="none" strike="noStrike" kern="1200" cap="none" spc="0" normalizeH="0" baseline="0" dirty="0" smtClean="0">
                <a:solidFill>
                  <a:schemeClr val="tx1"/>
                </a:solidFill>
                <a:latin typeface="Arial" panose="020B0604020202020204" pitchFamily="34" charset="0"/>
                <a:cs typeface="Arial" panose="020B0604020202020204" pitchFamily="34" charset="0"/>
                <a:sym typeface="+mn-lt"/>
              </a:rPr>
              <a:t>Warming Up</a:t>
            </a:r>
            <a:endParaRPr kumimoji="0" lang="en-US" altLang="zh-CN" sz="2400" b="1" i="0" u="none" strike="noStrike" kern="1200" cap="none" spc="0" normalizeH="0" baseline="0" dirty="0">
              <a:solidFill>
                <a:schemeClr val="tx1"/>
              </a:solidFill>
              <a:latin typeface="Arial" panose="020B0604020202020204" pitchFamily="34" charset="0"/>
              <a:cs typeface="Arial" panose="020B0604020202020204" pitchFamily="34" charset="0"/>
              <a:sym typeface="+mn-lt"/>
            </a:endParaRPr>
          </a:p>
        </p:txBody>
      </p:sp>
      <p:sp>
        <p:nvSpPr>
          <p:cNvPr id="6" name="矩形: 圆角 21"/>
          <p:cNvSpPr/>
          <p:nvPr>
            <p:custDataLst>
              <p:tags r:id="rId13"/>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圆角 21"/>
          <p:cNvSpPr/>
          <p:nvPr>
            <p:custDataLst>
              <p:tags r:id="rId14"/>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2" name="文本框 11"/>
          <p:cNvSpPr txBox="1"/>
          <p:nvPr>
            <p:custDataLst>
              <p:tags r:id="rId15"/>
            </p:custDataLst>
          </p:nvPr>
        </p:nvSpPr>
        <p:spPr>
          <a:xfrm>
            <a:off x="1837055" y="55880"/>
            <a:ext cx="168465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14" name="文本框 13"/>
          <p:cNvSpPr txBox="1"/>
          <p:nvPr>
            <p:custDataLst>
              <p:tags r:id="rId16"/>
            </p:custDataLst>
          </p:nvPr>
        </p:nvSpPr>
        <p:spPr>
          <a:xfrm>
            <a:off x="3522345" y="43815"/>
            <a:ext cx="175450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Reading &amp; Learning</a:t>
            </a:r>
            <a:r>
              <a:rPr lang="en-US" altLang="zh-CN" sz="2000" b="1" noProof="0">
                <a:solidFill>
                  <a:srgbClr val="000000"/>
                </a:solidFill>
                <a:latin typeface="Arial" panose="020B0604020202020204" pitchFamily="34" charset="0"/>
              </a:rPr>
              <a:t> </a:t>
            </a:r>
            <a:endParaRPr lang="en-US" altLang="zh-CN" sz="2000" b="1" noProof="0">
              <a:solidFill>
                <a:srgbClr val="000000"/>
              </a:solidFill>
              <a:latin typeface="Arial" panose="020B0604020202020204" pitchFamily="34" charset="0"/>
            </a:endParaRPr>
          </a:p>
        </p:txBody>
      </p:sp>
      <p:sp>
        <p:nvSpPr>
          <p:cNvPr id="15" name="文本框 14"/>
          <p:cNvSpPr txBox="1"/>
          <p:nvPr>
            <p:custDataLst>
              <p:tags r:id="rId17"/>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16" name="文本框 15"/>
          <p:cNvSpPr txBox="1"/>
          <p:nvPr>
            <p:custDataLst>
              <p:tags r:id="rId18"/>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17" name="文本框 16"/>
          <p:cNvSpPr txBox="1"/>
          <p:nvPr>
            <p:custDataLst>
              <p:tags r:id="rId19"/>
            </p:custDataLst>
          </p:nvPr>
        </p:nvSpPr>
        <p:spPr>
          <a:xfrm>
            <a:off x="8782685" y="43180"/>
            <a:ext cx="1504950" cy="98361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endParaRPr kumimoji="0" lang="en-US" altLang="zh-CN" sz="2000" b="1" kern="1200" cap="none" spc="0" normalizeH="0" baseline="0" noProof="0">
              <a:solidFill>
                <a:srgbClr val="000000"/>
              </a:solidFill>
              <a:latin typeface="Arial" panose="020B0604020202020204" pitchFamily="34" charset="0"/>
              <a:ea typeface="+mn-ea"/>
              <a:cs typeface="+mn-cs"/>
            </a:endParaRPr>
          </a:p>
          <a:p>
            <a:pPr algn="ctr"/>
            <a:endParaRPr lang="en-US" altLang="zh-CN">
              <a:solidFill>
                <a:srgbClr val="F9FBFA"/>
              </a:solidFill>
            </a:endParaRPr>
          </a:p>
        </p:txBody>
      </p:sp>
      <p:sp>
        <p:nvSpPr>
          <p:cNvPr id="18" name="文本框 17"/>
          <p:cNvSpPr txBox="1"/>
          <p:nvPr>
            <p:custDataLst>
              <p:tags r:id="rId20"/>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20" name="圆角矩形 49"/>
          <p:cNvSpPr/>
          <p:nvPr/>
        </p:nvSpPr>
        <p:spPr>
          <a:xfrm>
            <a:off x="3632200" y="1648460"/>
            <a:ext cx="7938135" cy="1701165"/>
          </a:xfrm>
          <a:prstGeom prst="roundRect">
            <a:avLst/>
          </a:prstGeom>
          <a:gradFill>
            <a:gsLst>
              <a:gs pos="0">
                <a:schemeClr val="accent1">
                  <a:satMod val="103000"/>
                  <a:lumMod val="102000"/>
                  <a:tint val="94000"/>
                </a:schemeClr>
              </a:gs>
              <a:gs pos="100000">
                <a:schemeClr val="accent1">
                  <a:satMod val="110000"/>
                  <a:lumMod val="100000"/>
                  <a:shade val="100000"/>
                  <a:alpha val="15000"/>
                </a:schemeClr>
              </a:gs>
              <a:gs pos="100000">
                <a:schemeClr val="accent1">
                  <a:lumMod val="99000"/>
                  <a:satMod val="120000"/>
                  <a:shade val="78000"/>
                </a:schemeClr>
              </a:gs>
              <a:gs pos="100000">
                <a:srgbClr val="98D7F1"/>
              </a:gs>
              <a:gs pos="0">
                <a:srgbClr val="B9E3F4"/>
              </a:gs>
              <a:gs pos="100000">
                <a:srgbClr val="77CBED"/>
              </a:gs>
            </a:gsLst>
            <a:lin ang="5400000" scaled="1"/>
          </a:gradFill>
          <a:ln>
            <a:solidFill>
              <a:schemeClr val="bg1"/>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1" name="文本框 20"/>
          <p:cNvSpPr txBox="1"/>
          <p:nvPr/>
        </p:nvSpPr>
        <p:spPr>
          <a:xfrm>
            <a:off x="3804285" y="1871345"/>
            <a:ext cx="7510145" cy="1050290"/>
          </a:xfrm>
          <a:prstGeom prst="rect">
            <a:avLst/>
          </a:prstGeom>
          <a:noFill/>
        </p:spPr>
        <p:txBody>
          <a:bodyPr wrap="square" rtlCol="0">
            <a:spAutoFit/>
          </a:bodyPr>
          <a:lstStyle/>
          <a:p>
            <a:pPr algn="just">
              <a:lnSpc>
                <a:spcPct val="130000"/>
              </a:lnSpc>
            </a:pPr>
            <a:r>
              <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rPr>
              <a:t>① </a:t>
            </a:r>
            <a:r>
              <a:rPr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Wu</a:t>
            </a:r>
            <a:r>
              <a:rPr lang="en-US"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 </a:t>
            </a:r>
            <a:r>
              <a:rPr lang="en-US" sz="2400" spc="200" dirty="0" err="1">
                <a:uFillTx/>
                <a:latin typeface="Times New Roman" panose="02020603050405020304" pitchFamily="18" charset="0"/>
                <a:ea typeface="汉仪中黑简" panose="02010600000101010101" charset="-122"/>
                <a:cs typeface="Times New Roman" panose="02020603050405020304" pitchFamily="18" charset="0"/>
                <a:sym typeface="+mn-ea"/>
              </a:rPr>
              <a:t>Xinyuan</a:t>
            </a:r>
            <a:r>
              <a:rPr lang="en-US"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 is having a class for the students</a:t>
            </a:r>
            <a:r>
              <a:rPr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 with gastric tube insertion</a:t>
            </a:r>
            <a:r>
              <a:rPr lang="en-US"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a:t>
            </a:r>
            <a:endParaRPr sz="2400" dirty="0">
              <a:latin typeface="Times New Roman" panose="02020603050405020304" pitchFamily="18" charset="0"/>
              <a:cs typeface="Times New Roman" panose="02020603050405020304" pitchFamily="18" charset="0"/>
            </a:endParaRPr>
          </a:p>
        </p:txBody>
      </p:sp>
      <p:sp>
        <p:nvSpPr>
          <p:cNvPr id="24" name="圆角矩形 49"/>
          <p:cNvSpPr/>
          <p:nvPr/>
        </p:nvSpPr>
        <p:spPr>
          <a:xfrm>
            <a:off x="3580765" y="3970655"/>
            <a:ext cx="8299450" cy="1958340"/>
          </a:xfrm>
          <a:prstGeom prst="roundRect">
            <a:avLst/>
          </a:prstGeom>
          <a:gradFill>
            <a:gsLst>
              <a:gs pos="0">
                <a:schemeClr val="accent1">
                  <a:satMod val="103000"/>
                  <a:lumMod val="102000"/>
                  <a:tint val="94000"/>
                </a:schemeClr>
              </a:gs>
              <a:gs pos="100000">
                <a:schemeClr val="accent1">
                  <a:satMod val="110000"/>
                  <a:lumMod val="100000"/>
                  <a:shade val="100000"/>
                  <a:alpha val="15000"/>
                </a:schemeClr>
              </a:gs>
              <a:gs pos="100000">
                <a:schemeClr val="accent1">
                  <a:lumMod val="99000"/>
                  <a:satMod val="120000"/>
                  <a:shade val="78000"/>
                </a:schemeClr>
              </a:gs>
              <a:gs pos="100000">
                <a:srgbClr val="98D7F1"/>
              </a:gs>
              <a:gs pos="0">
                <a:srgbClr val="B9E3F4"/>
              </a:gs>
              <a:gs pos="100000">
                <a:srgbClr val="77CBED"/>
              </a:gs>
            </a:gsLst>
            <a:lin ang="5400000" scaled="1"/>
          </a:gradFill>
          <a:ln>
            <a:solidFill>
              <a:schemeClr val="bg1"/>
            </a:solid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7" name="文本框 26"/>
          <p:cNvSpPr txBox="1"/>
          <p:nvPr/>
        </p:nvSpPr>
        <p:spPr>
          <a:xfrm>
            <a:off x="3632200" y="4116705"/>
            <a:ext cx="8199120" cy="1812290"/>
          </a:xfrm>
          <a:prstGeom prst="rect">
            <a:avLst/>
          </a:prstGeom>
          <a:noFill/>
        </p:spPr>
        <p:txBody>
          <a:bodyPr wrap="square" rtlCol="0">
            <a:noAutofit/>
          </a:bodyPr>
          <a:lstStyle/>
          <a:p>
            <a:pPr algn="l">
              <a:lnSpc>
                <a:spcPct val="130000"/>
              </a:lnSpc>
            </a:pPr>
            <a:r>
              <a:rPr lang="zh-CN" altLang="en-US" sz="2400" dirty="0">
                <a:latin typeface="Times New Roman" panose="02020603050405020304" pitchFamily="18" charset="0"/>
                <a:ea typeface="汉仪晓波折纸体简" panose="00020600040101010101" charset="-122"/>
                <a:cs typeface="Times New Roman" panose="02020603050405020304" pitchFamily="18" charset="0"/>
                <a:sym typeface="+mn-ea"/>
              </a:rPr>
              <a:t>②</a:t>
            </a:r>
            <a:r>
              <a:rPr lang="en-US" spc="200">
                <a:uFillTx/>
                <a:latin typeface="Times New Roman" panose="02020603050405020304" pitchFamily="18" charset="0"/>
                <a:ea typeface="汉仪中黑简" panose="02010600000101010101" charset="-122"/>
                <a:cs typeface="Times New Roman" panose="02020603050405020304" pitchFamily="18" charset="0"/>
                <a:sym typeface="+mn-ea"/>
              </a:rPr>
              <a:t> </a:t>
            </a:r>
            <a:r>
              <a:rPr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Wang</a:t>
            </a:r>
            <a:r>
              <a:rPr lang="en-US"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 </a:t>
            </a:r>
            <a:r>
              <a:rPr sz="2400" spc="200" dirty="0">
                <a:uFillTx/>
                <a:latin typeface="Times New Roman" panose="02020603050405020304" pitchFamily="18" charset="0"/>
                <a:ea typeface="汉仪中黑简" panose="02010600000101010101" charset="-122"/>
                <a:cs typeface="Times New Roman" panose="02020603050405020304" pitchFamily="18" charset="0"/>
                <a:sym typeface="+mn-ea"/>
              </a:rPr>
              <a:t>Jinxi, one of the drilling foremen in the early oil field, was a model worker who did not hesitate to risk his life for the interests of the country and people.</a:t>
            </a:r>
            <a:endParaRPr sz="2400" spc="200" dirty="0">
              <a:uFillTx/>
              <a:latin typeface="Times New Roman" panose="02020603050405020304" pitchFamily="18" charset="0"/>
              <a:ea typeface="汉仪中黑简" panose="02010600000101010101" charset="-122"/>
              <a:cs typeface="Times New Roman" panose="02020603050405020304" pitchFamily="18" charset="0"/>
              <a:sym typeface="+mn-ea"/>
            </a:endParaRPr>
          </a:p>
          <a:p>
            <a:pPr algn="just">
              <a:lnSpc>
                <a:spcPct val="130000"/>
              </a:lnSpc>
            </a:pPr>
            <a:r>
              <a:rPr lang="en-US" spc="200" dirty="0" smtClean="0">
                <a:uFillTx/>
                <a:latin typeface="Times New Roman" panose="02020603050405020304" pitchFamily="18" charset="0"/>
                <a:ea typeface="汉仪中黑简" panose="02010600000101010101" charset="-122"/>
                <a:cs typeface="Times New Roman" panose="02020603050405020304" pitchFamily="18" charset="0"/>
                <a:sym typeface="+mn-ea"/>
              </a:rPr>
              <a:t> </a:t>
            </a:r>
            <a:endParaRPr lang="zh-CN" altLang="en-US" dirty="0">
              <a:latin typeface="Times New Roman" panose="02020603050405020304" pitchFamily="18" charset="0"/>
              <a:cs typeface="Times New Roman" panose="02020603050405020304" pitchFamily="18" charset="0"/>
            </a:endParaRPr>
          </a:p>
        </p:txBody>
      </p:sp>
      <p:pic>
        <p:nvPicPr>
          <p:cNvPr id="30" name="Picture 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36575" y="1342390"/>
            <a:ext cx="2886710" cy="23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图片 1"/>
          <p:cNvPicPr>
            <a:picLocks noChangeAspect="1"/>
          </p:cNvPicPr>
          <p:nvPr/>
        </p:nvPicPr>
        <p:blipFill>
          <a:blip r:embed="rId22"/>
          <a:stretch>
            <a:fillRect/>
          </a:stretch>
        </p:blipFill>
        <p:spPr>
          <a:xfrm>
            <a:off x="541020" y="3894455"/>
            <a:ext cx="2880360" cy="2254250"/>
          </a:xfrm>
          <a:prstGeom prst="rect">
            <a:avLst/>
          </a:prstGeom>
          <a:noFill/>
          <a:ln>
            <a:noFill/>
          </a:ln>
        </p:spPr>
      </p:pic>
    </p:spTree>
    <p:custDataLst>
      <p:tags r:id="rId23"/>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linds(horizontal)">
                                      <p:cBhvr>
                                        <p:cTn id="11" dur="500"/>
                                        <p:tgtEl>
                                          <p:spTgt spid="21"/>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linds(horizontal)">
                                      <p:cBhvr>
                                        <p:cTn id="15" dur="500"/>
                                        <p:tgtEl>
                                          <p:spTgt spid="24"/>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linds(horizontal)">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P spid="24" grpId="0" bldLvl="0" animBg="1"/>
      <p:bldP spid="27"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467929" y="2926592"/>
            <a:ext cx="2814955" cy="187642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 grieved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None/>
            </a:pPr>
            <a:r>
              <a:rPr lang="en-US" altLang="zh-CN" sz="2000" i="1" dirty="0">
                <a:latin typeface="微软雅黑" panose="020B0503020204020204" charset="-122"/>
                <a:ea typeface="微软雅黑" panose="020B0503020204020204" charset="-122"/>
                <a:cs typeface="微软雅黑" panose="020B0503020204020204" charset="-122"/>
              </a:rPr>
              <a:t>adj.</a:t>
            </a:r>
            <a:r>
              <a:rPr lang="en-US" altLang="zh-CN" sz="2000" dirty="0">
                <a:latin typeface="微软雅黑" panose="020B0503020204020204" charset="-122"/>
                <a:ea typeface="微软雅黑" panose="020B0503020204020204" charset="-122"/>
                <a:cs typeface="微软雅黑" panose="020B0503020204020204" charset="-122"/>
              </a:rPr>
              <a:t> 伤心的</a:t>
            </a:r>
            <a:endParaRPr lang="en-US" altLang="zh-CN" sz="2000" dirty="0">
              <a:latin typeface="微软雅黑" panose="020B0503020204020204" charset="-122"/>
              <a:ea typeface="微软雅黑" panose="020B0503020204020204" charset="-122"/>
              <a:cs typeface="微软雅黑" panose="020B0503020204020204" charset="-122"/>
            </a:endParaRPr>
          </a:p>
          <a:p>
            <a:pPr algn="l" fontAlgn="base">
              <a:lnSpc>
                <a:spcPct val="100000"/>
              </a:lnSpc>
              <a:spcBef>
                <a:spcPts val="0"/>
              </a:spcBef>
              <a:buClrTx/>
              <a:buSzTx/>
              <a:buNone/>
            </a:pPr>
            <a:r>
              <a:rPr lang="en-US" altLang="zh-CN" sz="2000" i="1" dirty="0">
                <a:latin typeface="微软雅黑" panose="020B0503020204020204" charset="-122"/>
                <a:ea typeface="微软雅黑" panose="020B0503020204020204" charset="-122"/>
                <a:cs typeface="微软雅黑" panose="020B0503020204020204" charset="-122"/>
              </a:rPr>
              <a:t>v</a:t>
            </a:r>
            <a:r>
              <a:rPr lang="en-US" altLang="zh-CN" sz="2000" dirty="0">
                <a:latin typeface="微软雅黑" panose="020B0503020204020204" charset="-122"/>
                <a:ea typeface="微软雅黑" panose="020B0503020204020204" charset="-122"/>
                <a:cs typeface="微软雅黑" panose="020B0503020204020204" charset="-122"/>
              </a:rPr>
              <a:t>. 悲伤（grieve 的过去式）</a:t>
            </a:r>
            <a:endParaRPr lang="en-US" altLang="zh-CN" sz="2000" dirty="0">
              <a:latin typeface="微软雅黑" panose="020B0503020204020204" charset="-122"/>
              <a:ea typeface="微软雅黑" panose="020B0503020204020204" charset="-122"/>
              <a:cs typeface="微软雅黑" panose="020B0503020204020204" charset="-122"/>
            </a:endParaRPr>
          </a:p>
        </p:txBody>
      </p:sp>
      <p:sp>
        <p:nvSpPr>
          <p:cNvPr id="52" name="文本框 51"/>
          <p:cNvSpPr txBox="1"/>
          <p:nvPr/>
        </p:nvSpPr>
        <p:spPr>
          <a:xfrm>
            <a:off x="7023099" y="2926592"/>
            <a:ext cx="3119755" cy="150810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She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grieved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the death of her husband.</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她为丈夫的去世而悲伤。</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703041"/>
            <a:ext cx="281495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commemorate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v. </a:t>
            </a:r>
            <a:r>
              <a:rPr lang="en-US" altLang="zh-CN" sz="2000" dirty="0">
                <a:latin typeface="黑体" panose="02010609060101010101" charset="-122"/>
                <a:ea typeface="黑体" panose="02010609060101010101" charset="-122"/>
                <a:cs typeface="微软雅黑" panose="020B0503020204020204" charset="-122"/>
              </a:rPr>
              <a:t>纪念，用以纪念</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581910"/>
            <a:ext cx="3119755" cy="2185214"/>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The purpose is to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commemorate</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err="1">
                <a:latin typeface="Times New Roman" panose="02020603050405020304" pitchFamily="18" charset="0"/>
                <a:ea typeface="宋体" panose="02010600030101010101" pitchFamily="2" charset="-122"/>
                <a:cs typeface="Times New Roman" panose="02020603050405020304" pitchFamily="18" charset="0"/>
              </a:rPr>
              <a:t>Qu</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Yuan’s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death.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目的是为了纪念屈原的逝世。</a:t>
            </a: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1884045" y="1360169"/>
            <a:ext cx="9387205" cy="516064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419475" y="2581910"/>
            <a:ext cx="2814955" cy="156966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profoundly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adv.</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err="1">
                <a:latin typeface="黑体" panose="02010609060101010101" charset="-122"/>
                <a:ea typeface="黑体" panose="02010609060101010101" charset="-122"/>
                <a:cs typeface="微软雅黑" panose="020B0503020204020204" charset="-122"/>
              </a:rPr>
              <a:t>极大地，</a:t>
            </a:r>
            <a:r>
              <a:rPr lang="en-US" altLang="zh-CN" sz="2000" dirty="0" err="1" smtClean="0">
                <a:latin typeface="黑体" panose="02010609060101010101" charset="-122"/>
                <a:ea typeface="黑体" panose="02010609060101010101" charset="-122"/>
                <a:cs typeface="微软雅黑" panose="020B0503020204020204" charset="-122"/>
              </a:rPr>
              <a:t>深刻地</a:t>
            </a:r>
            <a:r>
              <a:rPr lang="zh-CN" altLang="en-US" sz="2000" dirty="0" smtClean="0">
                <a:latin typeface="黑体" panose="02010609060101010101" charset="-122"/>
                <a:ea typeface="黑体" panose="02010609060101010101" charset="-122"/>
                <a:cs typeface="微软雅黑" panose="020B0503020204020204" charset="-122"/>
              </a:rPr>
              <a:t>；严重的，完全地</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6824981" y="2581910"/>
            <a:ext cx="3272748" cy="255454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We are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profoundly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affected by what happens to us in childhood.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童年发生的事深深地影响着我们。</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 inspire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v. </a:t>
            </a:r>
            <a:r>
              <a:rPr lang="en-US" altLang="zh-CN" sz="2000" dirty="0">
                <a:latin typeface="黑体" panose="02010609060101010101" charset="-122"/>
                <a:ea typeface="黑体" panose="02010609060101010101" charset="-122"/>
                <a:cs typeface="微软雅黑" panose="020B0503020204020204" charset="-122"/>
              </a:rPr>
              <a:t>激励，鼓舞；赋予灵感，激发（想法）</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581910"/>
            <a:ext cx="3119755" cy="255454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We must promote originality,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inspire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creativity and encourage innovation.</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我们必须提倡独创性，激发创造力，鼓励创新。</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1919605" y="1360170"/>
            <a:ext cx="9387205" cy="516064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522980" y="2581910"/>
            <a:ext cx="281495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noble-minded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adj. </a:t>
            </a:r>
            <a:r>
              <a:rPr lang="en-US" altLang="zh-CN" sz="2000" dirty="0">
                <a:latin typeface="黑体" panose="02010609060101010101" charset="-122"/>
                <a:ea typeface="黑体" panose="02010609060101010101" charset="-122"/>
                <a:cs typeface="微软雅黑" panose="020B0503020204020204" charset="-122"/>
              </a:rPr>
              <a:t>高尚的；高洁的</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6819900" y="2581910"/>
            <a:ext cx="3402965" cy="2185214"/>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It was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noble-minded</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when he saved his friend from drowning.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他救了落水的朋友，这是很高尚的。</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5359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475990" y="2906374"/>
            <a:ext cx="2814955" cy="156845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sym typeface="+mn-ea"/>
              </a:rPr>
              <a:t>vulgar  </a:t>
            </a:r>
            <a:endParaRPr lang="en-US" altLang="zh-CN" sz="2800" b="1" dirty="0">
              <a:latin typeface="Times New Roman" panose="02020603050405020304"/>
              <a:ea typeface="宋体" panose="02010600030101010101" pitchFamily="2" charset="-122"/>
              <a:cs typeface="Times New Roman" panose="02020603050405020304"/>
              <a:sym typeface="+mn-ea"/>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sym typeface="+mn-ea"/>
            </a:endParaRPr>
          </a:p>
          <a:p>
            <a:pPr fontAlgn="base"/>
            <a:r>
              <a:rPr lang="en-US" altLang="zh-CN" sz="2000" i="1" dirty="0">
                <a:latin typeface="微软雅黑" panose="020B0503020204020204" charset="-122"/>
                <a:ea typeface="微软雅黑" panose="020B0503020204020204" charset="-122"/>
                <a:cs typeface="微软雅黑" panose="020B0503020204020204" charset="-122"/>
              </a:rPr>
              <a:t>adj.</a:t>
            </a:r>
            <a:r>
              <a:rPr lang="en-US" altLang="zh-CN" sz="2000" dirty="0">
                <a:latin typeface="微软雅黑" panose="020B0503020204020204" charset="-122"/>
                <a:ea typeface="微软雅黑" panose="020B0503020204020204" charset="-122"/>
                <a:cs typeface="微软雅黑" panose="020B0503020204020204" charset="-122"/>
              </a:rPr>
              <a:t> </a:t>
            </a:r>
            <a:r>
              <a:rPr lang="en-US" altLang="zh-CN" sz="2000" dirty="0">
                <a:latin typeface="黑体" panose="02010609060101010101" charset="-122"/>
                <a:ea typeface="黑体" panose="02010609060101010101" charset="-122"/>
                <a:cs typeface="微软雅黑" panose="020B0503020204020204" charset="-122"/>
              </a:rPr>
              <a:t>粗俗的，庸俗的，不雅的</a:t>
            </a:r>
            <a:endParaRPr lang="en-US" altLang="zh-CN"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23100" y="2906374"/>
            <a:ext cx="3119755" cy="1815882"/>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I think </a:t>
            </a:r>
            <a:r>
              <a:rPr lang="en-US" altLang="zh-CN" sz="2400" b="1" dirty="0" smtClean="0">
                <a:latin typeface="Times New Roman" panose="02020603050405020304" pitchFamily="18" charset="0"/>
                <a:ea typeface="宋体" panose="02010600030101010101" pitchFamily="2" charset="-122"/>
                <a:cs typeface="Times New Roman" panose="02020603050405020304" pitchFamily="18" charset="0"/>
              </a:rPr>
              <a:t>it’s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 very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vulgar</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house.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我认为这是一栋很俗气的房子。</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9677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353865" y="2737440"/>
            <a:ext cx="3173730"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make light of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fontAlgn="base"/>
            <a:r>
              <a:rPr lang="en-US" altLang="zh-CN" b="1" dirty="0" smtClean="0">
                <a:solidFill>
                  <a:srgbClr val="002060"/>
                </a:solidFill>
                <a:cs typeface="宋体" panose="02010600030101010101" pitchFamily="2" charset="-122"/>
              </a:rPr>
              <a:t>   </a:t>
            </a:r>
            <a:r>
              <a:rPr sz="2000" dirty="0">
                <a:latin typeface="黑体" panose="02010609060101010101" charset="-122"/>
                <a:ea typeface="黑体" panose="02010609060101010101" charset="-122"/>
                <a:cs typeface="微软雅黑" panose="020B0503020204020204" charset="-122"/>
              </a:rPr>
              <a:t>轻视；对……不在乎</a:t>
            </a:r>
            <a:endParaRPr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174230" y="2478405"/>
            <a:ext cx="2938780" cy="2185214"/>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a:t>
            </a:r>
            <a:r>
              <a:rPr lang="en-US" altLang="zh-CN" sz="2400" b="1" dirty="0" smtClean="0">
                <a:solidFill>
                  <a:srgbClr val="000000"/>
                </a:solidFill>
                <a:latin typeface="Times New Roman" panose="02020603050405020304" pitchFamily="18" charset="0"/>
                <a:cs typeface="Times New Roman" panose="02020603050405020304" pitchFamily="18" charset="0"/>
                <a:sym typeface="+mn-ea"/>
              </a:rPr>
              <a:t> He</a:t>
            </a:r>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attempted to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make light of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his discomfort.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他</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试图不去在乎自己的不适。</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106295"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489694" y="2829540"/>
            <a:ext cx="2780665"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moral integrity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fontAlgn="base"/>
            <a:r>
              <a:rPr lang="en-US" altLang="zh-CN" b="1" dirty="0" smtClean="0">
                <a:solidFill>
                  <a:srgbClr val="002060"/>
                </a:solidFill>
                <a:cs typeface="宋体" panose="02010600030101010101" pitchFamily="2" charset="-122"/>
              </a:rPr>
              <a:t>  </a:t>
            </a:r>
            <a:r>
              <a:rPr lang="zh-CN" altLang="en-US" sz="2000" dirty="0">
                <a:latin typeface="黑体" panose="02010609060101010101" charset="-122"/>
                <a:ea typeface="黑体" panose="02010609060101010101" charset="-122"/>
                <a:cs typeface="微软雅黑" panose="020B0503020204020204" charset="-122"/>
              </a:rPr>
              <a:t>节操；气节</a:t>
            </a:r>
            <a:endParaRPr lang="zh-CN" altLang="en-US"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092315" y="2581910"/>
            <a:ext cx="3096260" cy="3016210"/>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smtClean="0">
                <a:solidFill>
                  <a:srgbClr val="000000"/>
                </a:solidFill>
                <a:latin typeface="Times New Roman" panose="02020603050405020304" pitchFamily="18" charset="0"/>
                <a:cs typeface="Times New Roman" panose="02020603050405020304" pitchFamily="18" charset="0"/>
                <a:sym typeface="+mn-ea"/>
              </a:rPr>
              <a:t>P</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lum blossom is a symbol of distingue spirit and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moral integrity</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梅</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花</a:t>
            </a: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象征着人物高尚的精神和节操。</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a:p>
            <a:pPr algn="l" fontAlgn="base">
              <a:lnSpc>
                <a:spcPct val="150000"/>
              </a:lnSpc>
              <a:buClrTx/>
              <a:buSzTx/>
              <a:buFont typeface="Arial" panose="020B0604020202020204" pitchFamily="34" charset="0"/>
              <a:defRPr/>
            </a:pP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9677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407144" y="2798762"/>
            <a:ext cx="2834640" cy="12604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be of value </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None/>
            </a:pPr>
            <a:r>
              <a:rPr lang="en-US" altLang="zh-CN" b="1" dirty="0" smtClean="0">
                <a:solidFill>
                  <a:srgbClr val="002060"/>
                </a:solidFill>
                <a:cs typeface="宋体" panose="02010600030101010101" pitchFamily="2" charset="-122"/>
              </a:rPr>
              <a:t>  </a:t>
            </a:r>
            <a:r>
              <a:rPr lang="zh-CN" altLang="en-US" sz="2000" dirty="0">
                <a:latin typeface="微软雅黑" panose="020B0503020204020204" charset="-122"/>
                <a:ea typeface="微软雅黑" panose="020B0503020204020204" charset="-122"/>
                <a:cs typeface="微软雅黑" panose="020B0503020204020204" charset="-122"/>
              </a:rPr>
              <a:t>有价值的</a:t>
            </a: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52" name="文本框 51"/>
          <p:cNvSpPr txBox="1"/>
          <p:nvPr/>
        </p:nvSpPr>
        <p:spPr>
          <a:xfrm>
            <a:off x="7023100" y="2694563"/>
            <a:ext cx="2954655" cy="1877437"/>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Work on what will </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be of value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to the customer.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做对客户有价值的事情。</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0" y="0"/>
            <a:ext cx="155575" cy="6858000"/>
            <a:chOff x="0" y="0"/>
            <a:chExt cx="155575" cy="6052929"/>
          </a:xfrm>
        </p:grpSpPr>
        <p:sp>
          <p:nvSpPr>
            <p:cNvPr id="2" name="矩形 1"/>
            <p:cNvSpPr/>
            <p:nvPr>
              <p:custDataLst>
                <p:tags r:id="rId1"/>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custDataLst>
                <p:tags r:id="rId2"/>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custDataLst>
                <p:tags r:id="rId3"/>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 name="组合 6"/>
          <p:cNvGrpSpPr/>
          <p:nvPr/>
        </p:nvGrpSpPr>
        <p:grpSpPr>
          <a:xfrm>
            <a:off x="12036425" y="0"/>
            <a:ext cx="155575" cy="6858000"/>
            <a:chOff x="0" y="0"/>
            <a:chExt cx="155575" cy="6052929"/>
          </a:xfrm>
        </p:grpSpPr>
        <p:sp>
          <p:nvSpPr>
            <p:cNvPr id="8" name="矩形 7"/>
            <p:cNvSpPr/>
            <p:nvPr>
              <p:custDataLst>
                <p:tags r:id="rId4"/>
              </p:custDataLst>
            </p:nvPr>
          </p:nvSpPr>
          <p:spPr>
            <a:xfrm>
              <a:off x="0" y="0"/>
              <a:ext cx="155575" cy="2017643"/>
            </a:xfrm>
            <a:prstGeom prst="rect">
              <a:avLst/>
            </a:prstGeom>
            <a:solidFill>
              <a:srgbClr val="1E3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5"/>
              </p:custDataLst>
            </p:nvPr>
          </p:nvSpPr>
          <p:spPr>
            <a:xfrm>
              <a:off x="0" y="2017643"/>
              <a:ext cx="155575" cy="2017643"/>
            </a:xfrm>
            <a:prstGeom prst="rect">
              <a:avLst/>
            </a:prstGeom>
            <a:solidFill>
              <a:srgbClr val="F043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矩形 9"/>
            <p:cNvSpPr/>
            <p:nvPr>
              <p:custDataLst>
                <p:tags r:id="rId6"/>
              </p:custDataLst>
            </p:nvPr>
          </p:nvSpPr>
          <p:spPr>
            <a:xfrm>
              <a:off x="0" y="4035286"/>
              <a:ext cx="155575" cy="2017643"/>
            </a:xfrm>
            <a:prstGeom prst="rect">
              <a:avLst/>
            </a:prstGeom>
            <a:solidFill>
              <a:srgbClr val="FCB1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39" name="图片 38" descr="&amp;pky92120312049&amp;2&amp;"/>
          <p:cNvPicPr>
            <a:picLocks noChangeAspect="1"/>
          </p:cNvPicPr>
          <p:nvPr/>
        </p:nvPicPr>
        <p:blipFill>
          <a:blip r:embed="rId7"/>
          <a:stretch>
            <a:fillRect/>
          </a:stretch>
        </p:blipFill>
        <p:spPr>
          <a:xfrm>
            <a:off x="2096770" y="1433830"/>
            <a:ext cx="9253220" cy="5086985"/>
          </a:xfrm>
          <a:prstGeom prst="rect">
            <a:avLst/>
          </a:prstGeom>
        </p:spPr>
      </p:pic>
      <p:pic>
        <p:nvPicPr>
          <p:cNvPr id="40" name="图片 39" descr="&amp;pky8754424693&amp;2&amp;">
            <a:hlinkClick r:id="rId8" action="ppaction://hlinksldjump"/>
          </p:cNvPr>
          <p:cNvPicPr>
            <a:picLocks noChangeAspect="1"/>
          </p:cNvPicPr>
          <p:nvPr/>
        </p:nvPicPr>
        <p:blipFill>
          <a:blip r:embed="rId9"/>
          <a:srcRect l="14305" t="8333" r="13691" b="9587"/>
          <a:stretch>
            <a:fillRect/>
          </a:stretch>
        </p:blipFill>
        <p:spPr>
          <a:xfrm>
            <a:off x="419100" y="5397500"/>
            <a:ext cx="1113155" cy="990600"/>
          </a:xfrm>
          <a:prstGeom prst="rect">
            <a:avLst/>
          </a:prstGeom>
        </p:spPr>
      </p:pic>
      <p:sp>
        <p:nvSpPr>
          <p:cNvPr id="43" name="文本框 42"/>
          <p:cNvSpPr txBox="1"/>
          <p:nvPr/>
        </p:nvSpPr>
        <p:spPr>
          <a:xfrm>
            <a:off x="960755" y="6152515"/>
            <a:ext cx="690245" cy="368300"/>
          </a:xfrm>
          <a:prstGeom prst="rect">
            <a:avLst/>
          </a:prstGeom>
          <a:noFill/>
        </p:spPr>
        <p:txBody>
          <a:bodyPr wrap="none" rtlCol="0" anchor="t">
            <a:spAutoFit/>
          </a:bodyPr>
          <a:lstStyle/>
          <a:p>
            <a:r>
              <a:rPr lang="en-US" altLang="zh-CN" b="1" dirty="0" smtClean="0">
                <a:solidFill>
                  <a:srgbClr val="1E398C"/>
                </a:solidFill>
                <a:latin typeface="Calibri" panose="020F0502020204030204" charset="0"/>
                <a:sym typeface="+mn-ea"/>
              </a:rPr>
              <a:t>BACK</a:t>
            </a:r>
            <a:endParaRPr lang="en-US" altLang="zh-CN" b="1" dirty="0" smtClean="0">
              <a:solidFill>
                <a:srgbClr val="1E398C"/>
              </a:solidFill>
              <a:latin typeface="Calibri" panose="020F0502020204030204" charset="0"/>
              <a:sym typeface="+mn-ea"/>
            </a:endParaRPr>
          </a:p>
        </p:txBody>
      </p:sp>
      <p:sp>
        <p:nvSpPr>
          <p:cNvPr id="45" name="文本框 44"/>
          <p:cNvSpPr txBox="1"/>
          <p:nvPr/>
        </p:nvSpPr>
        <p:spPr>
          <a:xfrm>
            <a:off x="3431540" y="2875597"/>
            <a:ext cx="3108960" cy="110680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base">
              <a:lnSpc>
                <a:spcPct val="100000"/>
              </a:lnSpc>
              <a:spcBef>
                <a:spcPts val="0"/>
              </a:spcBef>
              <a:buClrTx/>
              <a:buSzTx/>
              <a:buFont typeface="Arial" panose="020B0604020202020204" pitchFamily="34" charset="0"/>
            </a:pPr>
            <a:r>
              <a:rPr lang="en-US" altLang="zh-CN" sz="2800" b="1" dirty="0">
                <a:latin typeface="Times New Roman" panose="02020603050405020304"/>
                <a:ea typeface="宋体" panose="02010600030101010101" pitchFamily="2" charset="-122"/>
                <a:cs typeface="Times New Roman" panose="02020603050405020304"/>
              </a:rPr>
              <a:t> of no consequence</a:t>
            </a:r>
            <a:endParaRPr lang="en-US" altLang="zh-CN" sz="2800" b="1" dirty="0">
              <a:latin typeface="Times New Roman" panose="02020603050405020304"/>
              <a:ea typeface="宋体" panose="02010600030101010101" pitchFamily="2" charset="-122"/>
              <a:cs typeface="Times New Roman" panose="02020603050405020304"/>
            </a:endParaRPr>
          </a:p>
          <a:p>
            <a:pPr algn="l" fontAlgn="base">
              <a:lnSpc>
                <a:spcPct val="100000"/>
              </a:lnSpc>
              <a:spcBef>
                <a:spcPts val="0"/>
              </a:spcBef>
              <a:buClrTx/>
              <a:buSzTx/>
              <a:buFont typeface="Arial" panose="020B0604020202020204" pitchFamily="34" charset="0"/>
            </a:pPr>
            <a:r>
              <a:rPr lang="en-US" altLang="zh-CN" b="1" dirty="0" smtClean="0">
                <a:solidFill>
                  <a:srgbClr val="002060"/>
                </a:solidFill>
                <a:cs typeface="宋体" panose="02010600030101010101" pitchFamily="2" charset="-122"/>
              </a:rPr>
              <a:t>   </a:t>
            </a:r>
            <a:endParaRPr lang="en-US" altLang="zh-CN" b="1" dirty="0" smtClean="0">
              <a:solidFill>
                <a:srgbClr val="002060"/>
              </a:solidFill>
              <a:cs typeface="宋体" panose="02010600030101010101" pitchFamily="2" charset="-122"/>
            </a:endParaRPr>
          </a:p>
          <a:p>
            <a:pPr algn="l" fontAlgn="base">
              <a:lnSpc>
                <a:spcPct val="100000"/>
              </a:lnSpc>
              <a:spcBef>
                <a:spcPts val="0"/>
              </a:spcBef>
              <a:buClrTx/>
              <a:buSzTx/>
              <a:buNone/>
            </a:pPr>
            <a:r>
              <a:rPr lang="en-US" altLang="zh-CN" b="1" dirty="0" smtClean="0">
                <a:solidFill>
                  <a:srgbClr val="002060"/>
                </a:solidFill>
                <a:cs typeface="宋体" panose="02010600030101010101" pitchFamily="2" charset="-122"/>
              </a:rPr>
              <a:t>  </a:t>
            </a:r>
            <a:r>
              <a:rPr lang="zh-CN" altLang="en-US" sz="2000" dirty="0" smtClean="0">
                <a:latin typeface="黑体" panose="02010609060101010101" charset="-122"/>
                <a:ea typeface="黑体" panose="02010609060101010101" charset="-122"/>
                <a:cs typeface="微软雅黑" panose="020B0503020204020204" charset="-122"/>
              </a:rPr>
              <a:t>无足轻重的；无关紧要的</a:t>
            </a:r>
            <a:endParaRPr lang="zh-CN" altLang="en-US" sz="2000" dirty="0">
              <a:latin typeface="黑体" panose="02010609060101010101" charset="-122"/>
              <a:ea typeface="黑体" panose="02010609060101010101" charset="-122"/>
              <a:cs typeface="微软雅黑" panose="020B0503020204020204" charset="-122"/>
            </a:endParaRPr>
          </a:p>
        </p:txBody>
      </p:sp>
      <p:sp>
        <p:nvSpPr>
          <p:cNvPr id="52" name="文本框 51"/>
          <p:cNvSpPr txBox="1"/>
          <p:nvPr/>
        </p:nvSpPr>
        <p:spPr>
          <a:xfrm>
            <a:off x="7123430" y="2837549"/>
            <a:ext cx="2872740" cy="1508105"/>
          </a:xfrm>
          <a:prstGeom prst="rect">
            <a:avLst/>
          </a:prstGeom>
          <a:noFill/>
        </p:spPr>
        <p:txBody>
          <a:bodyPr wrap="square" rtlCol="0">
            <a:spAutoFit/>
          </a:bodyPr>
          <a:lstStyle/>
          <a:p>
            <a:r>
              <a:rPr lang="en-US" altLang="zh-CN" sz="2400" b="1" i="1" dirty="0" smtClean="0">
                <a:solidFill>
                  <a:srgbClr val="000000"/>
                </a:solidFill>
                <a:latin typeface="Times New Roman" panose="02020603050405020304" pitchFamily="18" charset="0"/>
                <a:cs typeface="Times New Roman" panose="02020603050405020304" pitchFamily="18" charset="0"/>
                <a:sym typeface="+mn-ea"/>
              </a:rPr>
              <a:t>e.g. </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The matter is</a:t>
            </a:r>
            <a:r>
              <a:rPr lang="en-US" altLang="zh-CN" sz="2400" b="1"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of no consequence</a:t>
            </a:r>
            <a:r>
              <a:rPr lang="en-US" altLang="zh-CN" sz="2400" b="1" dirty="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2400" b="1" dirty="0">
              <a:latin typeface="Times New Roman" panose="02020603050405020304" pitchFamily="18" charset="0"/>
              <a:ea typeface="宋体" panose="02010600030101010101" pitchFamily="2" charset="-122"/>
              <a:cs typeface="Times New Roman" panose="02020603050405020304" pitchFamily="18" charset="0"/>
            </a:endParaRPr>
          </a:p>
          <a:p>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这问题毫不重要。</a:t>
            </a:r>
            <a:endParaRPr lang="en-US" altLang="zh-CN" sz="2000" b="1"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矩形: 圆角 38"/>
          <p:cNvSpPr/>
          <p:nvPr>
            <p:custDataLst>
              <p:tags r:id="rId10"/>
            </p:custDataLst>
          </p:nvPr>
        </p:nvSpPr>
        <p:spPr>
          <a:xfrm>
            <a:off x="7023100" y="-24130"/>
            <a:ext cx="1606550" cy="833120"/>
          </a:xfrm>
          <a:prstGeom prst="roundRect">
            <a:avLst>
              <a:gd name="adj" fmla="val 11964"/>
            </a:avLst>
          </a:prstGeom>
          <a:ln>
            <a:noFill/>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21"/>
          <p:cNvSpPr/>
          <p:nvPr>
            <p:custDataLst>
              <p:tags r:id="rId11"/>
            </p:custDataLst>
          </p:nvPr>
        </p:nvSpPr>
        <p:spPr>
          <a:xfrm>
            <a:off x="3556000" y="-21590"/>
            <a:ext cx="1686560" cy="1202690"/>
          </a:xfrm>
          <a:prstGeom prst="roundRect">
            <a:avLst>
              <a:gd name="adj" fmla="val 11964"/>
            </a:avLst>
          </a:prstGeom>
          <a:gradFill>
            <a:gsLst>
              <a:gs pos="9000">
                <a:srgbClr val="F4D8CE"/>
              </a:gs>
              <a:gs pos="100000">
                <a:srgbClr val="E0805E"/>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8"/>
          <p:cNvSpPr/>
          <p:nvPr>
            <p:custDataLst>
              <p:tags r:id="rId12"/>
            </p:custDataLst>
          </p:nvPr>
        </p:nvSpPr>
        <p:spPr>
          <a:xfrm>
            <a:off x="248920" y="-10160"/>
            <a:ext cx="1588135" cy="832485"/>
          </a:xfrm>
          <a:prstGeom prst="roundRect">
            <a:avLst>
              <a:gd name="adj" fmla="val 11964"/>
            </a:avLst>
          </a:prstGeom>
          <a:gradFill>
            <a:gsLst>
              <a:gs pos="3896">
                <a:srgbClr val="F2E6CD"/>
              </a:gs>
              <a:gs pos="97000">
                <a:srgbClr val="E3B84B"/>
              </a:gs>
            </a:gsLst>
            <a:lin ang="5400000" scaled="1"/>
          </a:gradFill>
          <a:ln>
            <a:no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矩形: 圆角 24"/>
          <p:cNvSpPr/>
          <p:nvPr>
            <p:custDataLst>
              <p:tags r:id="rId13"/>
            </p:custDataLst>
          </p:nvPr>
        </p:nvSpPr>
        <p:spPr>
          <a:xfrm rot="5400000">
            <a:off x="5732780" y="-382905"/>
            <a:ext cx="833120" cy="1577975"/>
          </a:xfrm>
          <a:prstGeom prst="roundRect">
            <a:avLst>
              <a:gd name="adj" fmla="val 11964"/>
            </a:avLst>
          </a:prstGeom>
          <a:gradFill>
            <a:gsLst>
              <a:gs pos="42000">
                <a:srgbClr val="88CBCC"/>
              </a:gs>
              <a:gs pos="0">
                <a:srgbClr val="ADDBDC"/>
              </a:gs>
              <a:gs pos="100000">
                <a:srgbClr val="62BBBB"/>
              </a:gs>
            </a:gsLst>
            <a:lin scaled="1"/>
          </a:gradFill>
          <a:ln>
            <a:noFill/>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圆角 14"/>
          <p:cNvSpPr/>
          <p:nvPr>
            <p:custDataLst>
              <p:tags r:id="rId14"/>
            </p:custDataLst>
          </p:nvPr>
        </p:nvSpPr>
        <p:spPr>
          <a:xfrm rot="5400000">
            <a:off x="2268855" y="-384810"/>
            <a:ext cx="822325" cy="1591945"/>
          </a:xfrm>
          <a:prstGeom prst="roundRect">
            <a:avLst>
              <a:gd name="adj" fmla="val 11964"/>
            </a:avLst>
          </a:prstGeom>
          <a:gradFill>
            <a:gsLst>
              <a:gs pos="50000">
                <a:srgbClr val="B9E5ED"/>
              </a:gs>
              <a:gs pos="0">
                <a:srgbClr val="CFECF1"/>
              </a:gs>
              <a:gs pos="100000">
                <a:srgbClr val="A3DDE8"/>
              </a:gs>
            </a:gsLst>
            <a:lin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4" name="矩形: 圆角 21"/>
          <p:cNvSpPr/>
          <p:nvPr>
            <p:custDataLst>
              <p:tags r:id="rId15"/>
            </p:custDataLst>
          </p:nvPr>
        </p:nvSpPr>
        <p:spPr>
          <a:xfrm>
            <a:off x="8714105" y="-15240"/>
            <a:ext cx="1642110" cy="824230"/>
          </a:xfrm>
          <a:prstGeom prst="roundRect">
            <a:avLst>
              <a:gd name="adj" fmla="val 11964"/>
            </a:avLst>
          </a:prstGeom>
          <a:gradFill>
            <a:gsLst>
              <a:gs pos="50000">
                <a:srgbClr val="E79078"/>
              </a:gs>
              <a:gs pos="0">
                <a:srgbClr val="EFB5A5"/>
              </a:gs>
              <a:gs pos="100000">
                <a:srgbClr val="DF6B4A"/>
              </a:gs>
            </a:gsLst>
            <a:lin scaled="1"/>
          </a:gradFill>
          <a:ln>
            <a:noFill/>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5" name="矩形: 圆角 21"/>
          <p:cNvSpPr/>
          <p:nvPr>
            <p:custDataLst>
              <p:tags r:id="rId16"/>
            </p:custDataLst>
          </p:nvPr>
        </p:nvSpPr>
        <p:spPr>
          <a:xfrm>
            <a:off x="10394315" y="-3175"/>
            <a:ext cx="1536065" cy="824865"/>
          </a:xfrm>
          <a:prstGeom prst="roundRect">
            <a:avLst>
              <a:gd name="adj" fmla="val 11964"/>
            </a:avLst>
          </a:prstGeom>
          <a:solidFill>
            <a:schemeClr val="accent5">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p:cNvSpPr txBox="1"/>
          <p:nvPr>
            <p:custDataLst>
              <p:tags r:id="rId17"/>
            </p:custDataLst>
          </p:nvPr>
        </p:nvSpPr>
        <p:spPr>
          <a:xfrm>
            <a:off x="1837055" y="57785"/>
            <a:ext cx="1684655" cy="706755"/>
          </a:xfrm>
          <a:prstGeom prst="rect">
            <a:avLst/>
          </a:prstGeom>
          <a:noFill/>
        </p:spPr>
        <p:txBody>
          <a:bodyPr wrap="square" rtlCol="0">
            <a:spAutoFit/>
          </a:bodyPr>
          <a:lstStyle/>
          <a:p>
            <a:pPr algn="ctr">
              <a:spcBef>
                <a:spcPts val="0"/>
              </a:spcBef>
              <a:buClrTx/>
              <a:buSzTx/>
              <a:buFontTx/>
            </a:pPr>
            <a:r>
              <a:rPr lang="en-US" altLang="zh-CN" sz="2000" b="1" noProof="0">
                <a:solidFill>
                  <a:srgbClr val="000000"/>
                </a:solidFill>
                <a:latin typeface="Arial" panose="020B0604020202020204" pitchFamily="34" charset="0"/>
              </a:rPr>
              <a:t>Listening &amp; Speaking</a:t>
            </a:r>
            <a:endParaRPr lang="en-US" altLang="zh-CN" sz="2000" b="1" noProof="0">
              <a:solidFill>
                <a:srgbClr val="000000"/>
              </a:solidFill>
              <a:latin typeface="Arial" panose="020B0604020202020204" pitchFamily="34" charset="0"/>
            </a:endParaRPr>
          </a:p>
        </p:txBody>
      </p:sp>
      <p:sp>
        <p:nvSpPr>
          <p:cNvPr id="38" name="文本框 37"/>
          <p:cNvSpPr txBox="1"/>
          <p:nvPr>
            <p:custDataLst>
              <p:tags r:id="rId18"/>
            </p:custDataLst>
          </p:nvPr>
        </p:nvSpPr>
        <p:spPr>
          <a:xfrm>
            <a:off x="3522345" y="-24130"/>
            <a:ext cx="1754505" cy="1198880"/>
          </a:xfrm>
          <a:prstGeom prst="rect">
            <a:avLst/>
          </a:prstGeom>
          <a:noFill/>
        </p:spPr>
        <p:txBody>
          <a:bodyPr wrap="square" rtlCol="0">
            <a:spAutoFit/>
          </a:bodyPr>
          <a:lstStyle/>
          <a:p>
            <a:pPr algn="ctr"/>
            <a:r>
              <a:rPr lang="en-US" altLang="zh-CN" sz="2400" b="1">
                <a:latin typeface="Arial" panose="020B0604020202020204" pitchFamily="34" charset="0"/>
                <a:cs typeface="Arial" panose="020B0604020202020204" pitchFamily="34" charset="0"/>
                <a:sym typeface="+mn-ea"/>
              </a:rPr>
              <a:t>Reading </a:t>
            </a:r>
            <a:endParaRPr lang="en-US" altLang="zh-CN" sz="2400" b="1">
              <a:latin typeface="Arial" panose="020B0604020202020204" pitchFamily="34" charset="0"/>
              <a:cs typeface="Arial" panose="020B0604020202020204" pitchFamily="34" charset="0"/>
              <a:sym typeface="+mn-ea"/>
            </a:endParaRPr>
          </a:p>
          <a:p>
            <a:pPr algn="ctr"/>
            <a:r>
              <a:rPr lang="en-US" altLang="zh-CN" sz="2400" b="1">
                <a:latin typeface="Arial" panose="020B0604020202020204" pitchFamily="34" charset="0"/>
                <a:cs typeface="Arial" panose="020B0604020202020204" pitchFamily="34" charset="0"/>
                <a:sym typeface="+mn-ea"/>
              </a:rPr>
              <a:t>&amp; Learning</a:t>
            </a:r>
            <a:r>
              <a:rPr lang="en-US" altLang="zh-CN" sz="2400" b="1">
                <a:latin typeface="Arial" panose="020B0604020202020204" pitchFamily="34" charset="0"/>
                <a:cs typeface="Arial" panose="020B0604020202020204" pitchFamily="34" charset="0"/>
              </a:rPr>
              <a:t> </a:t>
            </a:r>
            <a:endParaRPr lang="en-US" altLang="zh-CN" sz="2400" b="1">
              <a:latin typeface="Arial" panose="020B0604020202020204" pitchFamily="34" charset="0"/>
              <a:cs typeface="Arial" panose="020B0604020202020204" pitchFamily="34" charset="0"/>
            </a:endParaRPr>
          </a:p>
        </p:txBody>
      </p:sp>
      <p:sp>
        <p:nvSpPr>
          <p:cNvPr id="46" name="文本框 45"/>
          <p:cNvSpPr txBox="1"/>
          <p:nvPr>
            <p:custDataLst>
              <p:tags r:id="rId19"/>
            </p:custDataLst>
          </p:nvPr>
        </p:nvSpPr>
        <p:spPr>
          <a:xfrm>
            <a:off x="5413375" y="55245"/>
            <a:ext cx="147193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Workplace Writing</a:t>
            </a:r>
            <a:endParaRPr lang="en-US" altLang="zh-CN">
              <a:solidFill>
                <a:srgbClr val="F9FBFA"/>
              </a:solidFill>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092315" y="38735"/>
            <a:ext cx="146748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Mini-Project</a:t>
            </a:r>
            <a:r>
              <a:rPr lang="en-US" altLang="zh-CN">
                <a:solidFill>
                  <a:srgbClr val="F9FBFA"/>
                </a:solidFill>
              </a:rPr>
              <a:t>  </a:t>
            </a:r>
            <a:endParaRPr lang="en-US" altLang="zh-CN">
              <a:solidFill>
                <a:srgbClr val="F9FBFA"/>
              </a:solidFill>
            </a:endParaRPr>
          </a:p>
        </p:txBody>
      </p:sp>
      <p:sp>
        <p:nvSpPr>
          <p:cNvPr id="48" name="文本框 47"/>
          <p:cNvSpPr txBox="1"/>
          <p:nvPr>
            <p:custDataLst>
              <p:tags r:id="rId21"/>
            </p:custDataLst>
          </p:nvPr>
        </p:nvSpPr>
        <p:spPr>
          <a:xfrm>
            <a:off x="8782685" y="43180"/>
            <a:ext cx="1504950"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Cultural Links</a:t>
            </a:r>
            <a:r>
              <a:rPr lang="en-US" altLang="zh-CN">
                <a:solidFill>
                  <a:srgbClr val="F9FBFA"/>
                </a:solidFill>
              </a:rPr>
              <a:t> </a:t>
            </a:r>
            <a:endParaRPr lang="en-US" altLang="zh-CN">
              <a:solidFill>
                <a:srgbClr val="F9FBFA"/>
              </a:solidFill>
            </a:endParaRPr>
          </a:p>
        </p:txBody>
      </p:sp>
      <p:sp>
        <p:nvSpPr>
          <p:cNvPr id="49" name="文本框 48"/>
          <p:cNvSpPr txBox="1"/>
          <p:nvPr>
            <p:custDataLst>
              <p:tags r:id="rId22"/>
            </p:custDataLst>
          </p:nvPr>
        </p:nvSpPr>
        <p:spPr>
          <a:xfrm>
            <a:off x="10436225" y="43815"/>
            <a:ext cx="1452245" cy="706755"/>
          </a:xfrm>
          <a:prstGeom prst="rect">
            <a:avLst/>
          </a:prstGeom>
          <a:noFill/>
        </p:spPr>
        <p:txBody>
          <a:bodyPr wrap="square" rtlCol="0">
            <a:spAutoFit/>
          </a:bodyPr>
          <a:lstStyle/>
          <a:p>
            <a:pPr algn="ctr"/>
            <a:r>
              <a:rPr lang="en-US" altLang="zh-CN" sz="2000" b="1" noProof="0">
                <a:solidFill>
                  <a:srgbClr val="000000"/>
                </a:solidFill>
                <a:latin typeface="Arial" panose="020B0604020202020204" pitchFamily="34" charset="0"/>
                <a:sym typeface="+mn-ea"/>
              </a:rPr>
              <a:t>More Exercises </a:t>
            </a:r>
            <a:r>
              <a:rPr lang="en-US" altLang="zh-CN">
                <a:solidFill>
                  <a:srgbClr val="F9FBFA"/>
                </a:solidFill>
              </a:rPr>
              <a:t> </a:t>
            </a:r>
            <a:endParaRPr lang="en-US" altLang="zh-CN">
              <a:solidFill>
                <a:srgbClr val="F9FBFA"/>
              </a:solidFill>
            </a:endParaRPr>
          </a:p>
        </p:txBody>
      </p:sp>
      <p:sp>
        <p:nvSpPr>
          <p:cNvPr id="50" name="矩形 49"/>
          <p:cNvSpPr/>
          <p:nvPr>
            <p:custDataLst>
              <p:tags r:id="rId23"/>
            </p:custDataLst>
          </p:nvPr>
        </p:nvSpPr>
        <p:spPr>
          <a:xfrm>
            <a:off x="166370" y="175260"/>
            <a:ext cx="1753235" cy="400110"/>
          </a:xfrm>
          <a:prstGeom prst="rect">
            <a:avLst/>
          </a:prstGeom>
        </p:spPr>
        <p:txBody>
          <a:bodyPr wrap="square">
            <a:spAutoFit/>
          </a:bodyPr>
          <a:lstStyle/>
          <a:p>
            <a:pPr marL="0" marR="0" lvl="0" algn="ctr" defTabSz="914400" rtl="0" eaLnBrk="1" fontAlgn="auto" latinLnBrk="0" hangingPunct="1">
              <a:lnSpc>
                <a:spcPct val="100000"/>
              </a:lnSpc>
              <a:spcBef>
                <a:spcPts val="0"/>
              </a:spcBef>
              <a:buClrTx/>
              <a:buSzTx/>
              <a:buFontTx/>
              <a:buNone/>
            </a:pPr>
            <a:r>
              <a:rPr kumimoji="0" lang="en-US" altLang="zh-CN" sz="2000" b="1" i="0" u="none" strike="noStrike" kern="1200" cap="none" spc="0" normalizeH="0" baseline="0" noProof="0" dirty="0" smtClean="0">
                <a:solidFill>
                  <a:srgbClr val="000000"/>
                </a:solidFill>
                <a:latin typeface="Arial" panose="020B0604020202020204" pitchFamily="34" charset="0"/>
                <a:sym typeface="+mn-lt"/>
              </a:rPr>
              <a:t>Warming Up</a:t>
            </a:r>
            <a:endParaRPr kumimoji="0" lang="en-US" altLang="zh-CN" sz="2000" b="1" i="0" u="none" strike="noStrike" kern="1200" cap="none" spc="0" normalizeH="0" baseline="0" noProof="0" dirty="0">
              <a:solidFill>
                <a:srgbClr val="000000"/>
              </a:solidFill>
              <a:latin typeface="Arial" panose="020B0604020202020204" pitchFamily="34" charset="0"/>
              <a:sym typeface="+mn-lt"/>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0" advTm="1000">
        <p:pull/>
      </p:transition>
    </mc:Choice>
    <mc:Fallback>
      <p:transition advTm="1000">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00.xml><?xml version="1.0" encoding="utf-8"?>
<p:tagLst xmlns:p="http://schemas.openxmlformats.org/presentationml/2006/main">
  <p:tag name="KSO_WM_FULL_TEXT_BEAUTIFY_COPY_ID" val="71"/>
</p:tagLst>
</file>

<file path=ppt/tags/tag1001.xml><?xml version="1.0" encoding="utf-8"?>
<p:tagLst xmlns:p="http://schemas.openxmlformats.org/presentationml/2006/main">
  <p:tag name="KSO_WM_FULL_TEXT_BEAUTIFY_COPY_ID" val="6"/>
</p:tagLst>
</file>

<file path=ppt/tags/tag1002.xml><?xml version="1.0" encoding="utf-8"?>
<p:tagLst xmlns:p="http://schemas.openxmlformats.org/presentationml/2006/main">
  <p:tag name="KSO_WM_FULL_TEXT_BEAUTIFY_COPY_ID" val="11"/>
</p:tagLst>
</file>

<file path=ppt/tags/tag1003.xml><?xml version="1.0" encoding="utf-8"?>
<p:tagLst xmlns:p="http://schemas.openxmlformats.org/presentationml/2006/main">
  <p:tag name="KSO_WM_FULL_TEXT_BEAUTIFY_COPY_ID" val="12"/>
</p:tagLst>
</file>

<file path=ppt/tags/tag1004.xml><?xml version="1.0" encoding="utf-8"?>
<p:tagLst xmlns:p="http://schemas.openxmlformats.org/presentationml/2006/main">
  <p:tag name="KSO_WM_FULL_TEXT_BEAUTIFY_COPY_ID" val="14"/>
</p:tagLst>
</file>

<file path=ppt/tags/tag1005.xml><?xml version="1.0" encoding="utf-8"?>
<p:tagLst xmlns:p="http://schemas.openxmlformats.org/presentationml/2006/main">
  <p:tag name="KSO_WM_FULL_TEXT_BEAUTIFY_COPY_ID" val="15"/>
</p:tagLst>
</file>

<file path=ppt/tags/tag1006.xml><?xml version="1.0" encoding="utf-8"?>
<p:tagLst xmlns:p="http://schemas.openxmlformats.org/presentationml/2006/main">
  <p:tag name="KSO_WM_FULL_TEXT_BEAUTIFY_COPY_ID" val="16"/>
</p:tagLst>
</file>

<file path=ppt/tags/tag1007.xml><?xml version="1.0" encoding="utf-8"?>
<p:tagLst xmlns:p="http://schemas.openxmlformats.org/presentationml/2006/main">
  <p:tag name="KSO_WM_FULL_TEXT_BEAUTIFY_COPY_ID" val="17"/>
</p:tagLst>
</file>

<file path=ppt/tags/tag1008.xml><?xml version="1.0" encoding="utf-8"?>
<p:tagLst xmlns:p="http://schemas.openxmlformats.org/presentationml/2006/main">
  <p:tag name="KSO_WM_FULL_TEXT_BEAUTIFY_COPY_ID" val="18"/>
</p:tagLst>
</file>

<file path=ppt/tags/tag1009.xml><?xml version="1.0" encoding="utf-8"?>
<p:tagLst xmlns:p="http://schemas.openxmlformats.org/presentationml/2006/main">
  <p:tag name="KSO_WM_FULL_TEXT_BEAUTIFY_COPY_ID" val="7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10.xml><?xml version="1.0" encoding="utf-8"?>
<p:tagLst xmlns:p="http://schemas.openxmlformats.org/presentationml/2006/main">
  <p:tag name="KSO_WM_FULL_TEXT_BEAUTIFY_COPY_ID" val="150996118"/>
  <p:tag name="KSO_WM_SPECIAL_SOURCE" val="bdnull"/>
</p:tagLst>
</file>

<file path=ppt/tags/tag1011.xml><?xml version="1.0" encoding="utf-8"?>
<p:tagLst xmlns:p="http://schemas.openxmlformats.org/presentationml/2006/main">
  <p:tag name="KSO_WM_FULL_TEXT_BEAUTIFY_COPY_ID" val="2"/>
</p:tagLst>
</file>

<file path=ppt/tags/tag1012.xml><?xml version="1.0" encoding="utf-8"?>
<p:tagLst xmlns:p="http://schemas.openxmlformats.org/presentationml/2006/main">
  <p:tag name="KSO_WM_FULL_TEXT_BEAUTIFY_COPY_ID" val="3"/>
</p:tagLst>
</file>

<file path=ppt/tags/tag1013.xml><?xml version="1.0" encoding="utf-8"?>
<p:tagLst xmlns:p="http://schemas.openxmlformats.org/presentationml/2006/main">
  <p:tag name="KSO_WM_FULL_TEXT_BEAUTIFY_COPY_ID" val="4"/>
</p:tagLst>
</file>

<file path=ppt/tags/tag1014.xml><?xml version="1.0" encoding="utf-8"?>
<p:tagLst xmlns:p="http://schemas.openxmlformats.org/presentationml/2006/main">
  <p:tag name="KSO_WM_FULL_TEXT_BEAUTIFY_COPY_ID" val="8"/>
</p:tagLst>
</file>

<file path=ppt/tags/tag1015.xml><?xml version="1.0" encoding="utf-8"?>
<p:tagLst xmlns:p="http://schemas.openxmlformats.org/presentationml/2006/main">
  <p:tag name="KSO_WM_FULL_TEXT_BEAUTIFY_COPY_ID" val="9"/>
</p:tagLst>
</file>

<file path=ppt/tags/tag1016.xml><?xml version="1.0" encoding="utf-8"?>
<p:tagLst xmlns:p="http://schemas.openxmlformats.org/presentationml/2006/main">
  <p:tag name="KSO_WM_FULL_TEXT_BEAUTIFY_COPY_ID" val="10"/>
</p:tagLst>
</file>

<file path=ppt/tags/tag1017.xml><?xml version="1.0" encoding="utf-8"?>
<p:tagLst xmlns:p="http://schemas.openxmlformats.org/presentationml/2006/main">
  <p:tag name="KSO_WM_FULL_TEXT_BEAUTIFY_COPY_ID" val="61"/>
</p:tagLst>
</file>

<file path=ppt/tags/tag1018.xml><?xml version="1.0" encoding="utf-8"?>
<p:tagLst xmlns:p="http://schemas.openxmlformats.org/presentationml/2006/main">
  <p:tag name="KSO_WM_FULL_TEXT_BEAUTIFY_COPY_ID" val="51"/>
</p:tagLst>
</file>

<file path=ppt/tags/tag1019.xml><?xml version="1.0" encoding="utf-8"?>
<p:tagLst xmlns:p="http://schemas.openxmlformats.org/presentationml/2006/main">
  <p:tag name="KSO_WM_FULL_TEXT_BEAUTIFY_COPY_ID" val="56"/>
</p:tagLst>
</file>

<file path=ppt/tags/tag102.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ags/tag1020.xml><?xml version="1.0" encoding="utf-8"?>
<p:tagLst xmlns:p="http://schemas.openxmlformats.org/presentationml/2006/main">
  <p:tag name="KSO_WM_FULL_TEXT_BEAUTIFY_COPY_ID" val="66"/>
</p:tagLst>
</file>

<file path=ppt/tags/tag1021.xml><?xml version="1.0" encoding="utf-8"?>
<p:tagLst xmlns:p="http://schemas.openxmlformats.org/presentationml/2006/main">
  <p:tag name="KSO_WM_FULL_TEXT_BEAUTIFY_COPY_ID" val="71"/>
</p:tagLst>
</file>

<file path=ppt/tags/tag1022.xml><?xml version="1.0" encoding="utf-8"?>
<p:tagLst xmlns:p="http://schemas.openxmlformats.org/presentationml/2006/main">
  <p:tag name="KSO_WM_FULL_TEXT_BEAUTIFY_COPY_ID" val="6"/>
</p:tagLst>
</file>

<file path=ppt/tags/tag1023.xml><?xml version="1.0" encoding="utf-8"?>
<p:tagLst xmlns:p="http://schemas.openxmlformats.org/presentationml/2006/main">
  <p:tag name="KSO_WM_FULL_TEXT_BEAUTIFY_COPY_ID" val="11"/>
</p:tagLst>
</file>

<file path=ppt/tags/tag1024.xml><?xml version="1.0" encoding="utf-8"?>
<p:tagLst xmlns:p="http://schemas.openxmlformats.org/presentationml/2006/main">
  <p:tag name="KSO_WM_FULL_TEXT_BEAUTIFY_COPY_ID" val="12"/>
</p:tagLst>
</file>

<file path=ppt/tags/tag1025.xml><?xml version="1.0" encoding="utf-8"?>
<p:tagLst xmlns:p="http://schemas.openxmlformats.org/presentationml/2006/main">
  <p:tag name="KSO_WM_FULL_TEXT_BEAUTIFY_COPY_ID" val="14"/>
</p:tagLst>
</file>

<file path=ppt/tags/tag1026.xml><?xml version="1.0" encoding="utf-8"?>
<p:tagLst xmlns:p="http://schemas.openxmlformats.org/presentationml/2006/main">
  <p:tag name="KSO_WM_FULL_TEXT_BEAUTIFY_COPY_ID" val="15"/>
</p:tagLst>
</file>

<file path=ppt/tags/tag1027.xml><?xml version="1.0" encoding="utf-8"?>
<p:tagLst xmlns:p="http://schemas.openxmlformats.org/presentationml/2006/main">
  <p:tag name="KSO_WM_FULL_TEXT_BEAUTIFY_COPY_ID" val="16"/>
</p:tagLst>
</file>

<file path=ppt/tags/tag1028.xml><?xml version="1.0" encoding="utf-8"?>
<p:tagLst xmlns:p="http://schemas.openxmlformats.org/presentationml/2006/main">
  <p:tag name="KSO_WM_FULL_TEXT_BEAUTIFY_COPY_ID" val="17"/>
</p:tagLst>
</file>

<file path=ppt/tags/tag1029.xml><?xml version="1.0" encoding="utf-8"?>
<p:tagLst xmlns:p="http://schemas.openxmlformats.org/presentationml/2006/main">
  <p:tag name="KSO_WM_FULL_TEXT_BEAUTIFY_COPY_ID" val="18"/>
</p:tagLst>
</file>

<file path=ppt/tags/tag10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30.xml><?xml version="1.0" encoding="utf-8"?>
<p:tagLst xmlns:p="http://schemas.openxmlformats.org/presentationml/2006/main">
  <p:tag name="KSO_WM_FULL_TEXT_BEAUTIFY_COPY_ID" val="72"/>
</p:tagLst>
</file>

<file path=ppt/tags/tag1031.xml><?xml version="1.0" encoding="utf-8"?>
<p:tagLst xmlns:p="http://schemas.openxmlformats.org/presentationml/2006/main">
  <p:tag name="KSO_WM_FULL_TEXT_BEAUTIFY_COPY_ID" val="150996118"/>
  <p:tag name="KSO_WM_SPECIAL_SOURCE" val="bdnull"/>
</p:tagLst>
</file>

<file path=ppt/tags/tag1032.xml><?xml version="1.0" encoding="utf-8"?>
<p:tagLst xmlns:p="http://schemas.openxmlformats.org/presentationml/2006/main">
  <p:tag name="KSO_WM_FULL_TEXT_BEAUTIFY_COPY_ID" val="2"/>
</p:tagLst>
</file>

<file path=ppt/tags/tag1033.xml><?xml version="1.0" encoding="utf-8"?>
<p:tagLst xmlns:p="http://schemas.openxmlformats.org/presentationml/2006/main">
  <p:tag name="KSO_WM_FULL_TEXT_BEAUTIFY_COPY_ID" val="3"/>
</p:tagLst>
</file>

<file path=ppt/tags/tag1034.xml><?xml version="1.0" encoding="utf-8"?>
<p:tagLst xmlns:p="http://schemas.openxmlformats.org/presentationml/2006/main">
  <p:tag name="KSO_WM_FULL_TEXT_BEAUTIFY_COPY_ID" val="4"/>
</p:tagLst>
</file>

<file path=ppt/tags/tag1035.xml><?xml version="1.0" encoding="utf-8"?>
<p:tagLst xmlns:p="http://schemas.openxmlformats.org/presentationml/2006/main">
  <p:tag name="KSO_WM_FULL_TEXT_BEAUTIFY_COPY_ID" val="8"/>
</p:tagLst>
</file>

<file path=ppt/tags/tag1036.xml><?xml version="1.0" encoding="utf-8"?>
<p:tagLst xmlns:p="http://schemas.openxmlformats.org/presentationml/2006/main">
  <p:tag name="KSO_WM_FULL_TEXT_BEAUTIFY_COPY_ID" val="9"/>
</p:tagLst>
</file>

<file path=ppt/tags/tag1037.xml><?xml version="1.0" encoding="utf-8"?>
<p:tagLst xmlns:p="http://schemas.openxmlformats.org/presentationml/2006/main">
  <p:tag name="KSO_WM_FULL_TEXT_BEAUTIFY_COPY_ID" val="10"/>
</p:tagLst>
</file>

<file path=ppt/tags/tag1038.xml><?xml version="1.0" encoding="utf-8"?>
<p:tagLst xmlns:p="http://schemas.openxmlformats.org/presentationml/2006/main">
  <p:tag name="KSO_WM_FULL_TEXT_BEAUTIFY_COPY_ID" val="61"/>
</p:tagLst>
</file>

<file path=ppt/tags/tag1039.xml><?xml version="1.0" encoding="utf-8"?>
<p:tagLst xmlns:p="http://schemas.openxmlformats.org/presentationml/2006/main">
  <p:tag name="KSO_WM_FULL_TEXT_BEAUTIFY_COPY_ID" val="51"/>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40.xml><?xml version="1.0" encoding="utf-8"?>
<p:tagLst xmlns:p="http://schemas.openxmlformats.org/presentationml/2006/main">
  <p:tag name="KSO_WM_FULL_TEXT_BEAUTIFY_COPY_ID" val="56"/>
</p:tagLst>
</file>

<file path=ppt/tags/tag1041.xml><?xml version="1.0" encoding="utf-8"?>
<p:tagLst xmlns:p="http://schemas.openxmlformats.org/presentationml/2006/main">
  <p:tag name="KSO_WM_FULL_TEXT_BEAUTIFY_COPY_ID" val="66"/>
</p:tagLst>
</file>

<file path=ppt/tags/tag1042.xml><?xml version="1.0" encoding="utf-8"?>
<p:tagLst xmlns:p="http://schemas.openxmlformats.org/presentationml/2006/main">
  <p:tag name="KSO_WM_FULL_TEXT_BEAUTIFY_COPY_ID" val="71"/>
</p:tagLst>
</file>

<file path=ppt/tags/tag1043.xml><?xml version="1.0" encoding="utf-8"?>
<p:tagLst xmlns:p="http://schemas.openxmlformats.org/presentationml/2006/main">
  <p:tag name="KSO_WM_FULL_TEXT_BEAUTIFY_COPY_ID" val="6"/>
</p:tagLst>
</file>

<file path=ppt/tags/tag1044.xml><?xml version="1.0" encoding="utf-8"?>
<p:tagLst xmlns:p="http://schemas.openxmlformats.org/presentationml/2006/main">
  <p:tag name="KSO_WM_FULL_TEXT_BEAUTIFY_COPY_ID" val="11"/>
</p:tagLst>
</file>

<file path=ppt/tags/tag1045.xml><?xml version="1.0" encoding="utf-8"?>
<p:tagLst xmlns:p="http://schemas.openxmlformats.org/presentationml/2006/main">
  <p:tag name="KSO_WM_FULL_TEXT_BEAUTIFY_COPY_ID" val="12"/>
</p:tagLst>
</file>

<file path=ppt/tags/tag1046.xml><?xml version="1.0" encoding="utf-8"?>
<p:tagLst xmlns:p="http://schemas.openxmlformats.org/presentationml/2006/main">
  <p:tag name="KSO_WM_FULL_TEXT_BEAUTIFY_COPY_ID" val="14"/>
</p:tagLst>
</file>

<file path=ppt/tags/tag1047.xml><?xml version="1.0" encoding="utf-8"?>
<p:tagLst xmlns:p="http://schemas.openxmlformats.org/presentationml/2006/main">
  <p:tag name="KSO_WM_FULL_TEXT_BEAUTIFY_COPY_ID" val="15"/>
</p:tagLst>
</file>

<file path=ppt/tags/tag1048.xml><?xml version="1.0" encoding="utf-8"?>
<p:tagLst xmlns:p="http://schemas.openxmlformats.org/presentationml/2006/main">
  <p:tag name="KSO_WM_FULL_TEXT_BEAUTIFY_COPY_ID" val="16"/>
</p:tagLst>
</file>

<file path=ppt/tags/tag1049.xml><?xml version="1.0" encoding="utf-8"?>
<p:tagLst xmlns:p="http://schemas.openxmlformats.org/presentationml/2006/main">
  <p:tag name="KSO_WM_FULL_TEXT_BEAUTIFY_COPY_ID" val="17"/>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0.xml><?xml version="1.0" encoding="utf-8"?>
<p:tagLst xmlns:p="http://schemas.openxmlformats.org/presentationml/2006/main">
  <p:tag name="KSO_WM_FULL_TEXT_BEAUTIFY_COPY_ID" val="18"/>
</p:tagLst>
</file>

<file path=ppt/tags/tag1051.xml><?xml version="1.0" encoding="utf-8"?>
<p:tagLst xmlns:p="http://schemas.openxmlformats.org/presentationml/2006/main">
  <p:tag name="KSO_WM_FULL_TEXT_BEAUTIFY_COPY_ID" val="72"/>
</p:tagLst>
</file>

<file path=ppt/tags/tag1052.xml><?xml version="1.0" encoding="utf-8"?>
<p:tagLst xmlns:p="http://schemas.openxmlformats.org/presentationml/2006/main">
  <p:tag name="KSO_WM_FULL_TEXT_BEAUTIFY_COPY_ID" val="150996118"/>
  <p:tag name="KSO_WM_SPECIAL_SOURCE" val="bdnull"/>
</p:tagLst>
</file>

<file path=ppt/tags/tag1053.xml><?xml version="1.0" encoding="utf-8"?>
<p:tagLst xmlns:p="http://schemas.openxmlformats.org/presentationml/2006/main">
  <p:tag name="KSO_WM_FULL_TEXT_BEAUTIFY_COPY_ID" val="2"/>
</p:tagLst>
</file>

<file path=ppt/tags/tag1054.xml><?xml version="1.0" encoding="utf-8"?>
<p:tagLst xmlns:p="http://schemas.openxmlformats.org/presentationml/2006/main">
  <p:tag name="KSO_WM_FULL_TEXT_BEAUTIFY_COPY_ID" val="3"/>
</p:tagLst>
</file>

<file path=ppt/tags/tag1055.xml><?xml version="1.0" encoding="utf-8"?>
<p:tagLst xmlns:p="http://schemas.openxmlformats.org/presentationml/2006/main">
  <p:tag name="KSO_WM_FULL_TEXT_BEAUTIFY_COPY_ID" val="4"/>
</p:tagLst>
</file>

<file path=ppt/tags/tag1056.xml><?xml version="1.0" encoding="utf-8"?>
<p:tagLst xmlns:p="http://schemas.openxmlformats.org/presentationml/2006/main">
  <p:tag name="KSO_WM_FULL_TEXT_BEAUTIFY_COPY_ID" val="8"/>
</p:tagLst>
</file>

<file path=ppt/tags/tag1057.xml><?xml version="1.0" encoding="utf-8"?>
<p:tagLst xmlns:p="http://schemas.openxmlformats.org/presentationml/2006/main">
  <p:tag name="KSO_WM_FULL_TEXT_BEAUTIFY_COPY_ID" val="9"/>
</p:tagLst>
</file>

<file path=ppt/tags/tag1058.xml><?xml version="1.0" encoding="utf-8"?>
<p:tagLst xmlns:p="http://schemas.openxmlformats.org/presentationml/2006/main">
  <p:tag name="KSO_WM_FULL_TEXT_BEAUTIFY_COPY_ID" val="10"/>
</p:tagLst>
</file>

<file path=ppt/tags/tag1059.xml><?xml version="1.0" encoding="utf-8"?>
<p:tagLst xmlns:p="http://schemas.openxmlformats.org/presentationml/2006/main">
  <p:tag name="KSO_WM_FULL_TEXT_BEAUTIFY_COPY_ID" val="6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0.xml><?xml version="1.0" encoding="utf-8"?>
<p:tagLst xmlns:p="http://schemas.openxmlformats.org/presentationml/2006/main">
  <p:tag name="KSO_WM_FULL_TEXT_BEAUTIFY_COPY_ID" val="51"/>
</p:tagLst>
</file>

<file path=ppt/tags/tag1061.xml><?xml version="1.0" encoding="utf-8"?>
<p:tagLst xmlns:p="http://schemas.openxmlformats.org/presentationml/2006/main">
  <p:tag name="KSO_WM_FULL_TEXT_BEAUTIFY_COPY_ID" val="56"/>
</p:tagLst>
</file>

<file path=ppt/tags/tag1062.xml><?xml version="1.0" encoding="utf-8"?>
<p:tagLst xmlns:p="http://schemas.openxmlformats.org/presentationml/2006/main">
  <p:tag name="KSO_WM_FULL_TEXT_BEAUTIFY_COPY_ID" val="66"/>
</p:tagLst>
</file>

<file path=ppt/tags/tag1063.xml><?xml version="1.0" encoding="utf-8"?>
<p:tagLst xmlns:p="http://schemas.openxmlformats.org/presentationml/2006/main">
  <p:tag name="KSO_WM_FULL_TEXT_BEAUTIFY_COPY_ID" val="71"/>
</p:tagLst>
</file>

<file path=ppt/tags/tag1064.xml><?xml version="1.0" encoding="utf-8"?>
<p:tagLst xmlns:p="http://schemas.openxmlformats.org/presentationml/2006/main">
  <p:tag name="KSO_WM_FULL_TEXT_BEAUTIFY_COPY_ID" val="6"/>
</p:tagLst>
</file>

<file path=ppt/tags/tag1065.xml><?xml version="1.0" encoding="utf-8"?>
<p:tagLst xmlns:p="http://schemas.openxmlformats.org/presentationml/2006/main">
  <p:tag name="KSO_WM_FULL_TEXT_BEAUTIFY_COPY_ID" val="11"/>
</p:tagLst>
</file>

<file path=ppt/tags/tag1066.xml><?xml version="1.0" encoding="utf-8"?>
<p:tagLst xmlns:p="http://schemas.openxmlformats.org/presentationml/2006/main">
  <p:tag name="KSO_WM_FULL_TEXT_BEAUTIFY_COPY_ID" val="12"/>
</p:tagLst>
</file>

<file path=ppt/tags/tag1067.xml><?xml version="1.0" encoding="utf-8"?>
<p:tagLst xmlns:p="http://schemas.openxmlformats.org/presentationml/2006/main">
  <p:tag name="KSO_WM_FULL_TEXT_BEAUTIFY_COPY_ID" val="14"/>
</p:tagLst>
</file>

<file path=ppt/tags/tag1068.xml><?xml version="1.0" encoding="utf-8"?>
<p:tagLst xmlns:p="http://schemas.openxmlformats.org/presentationml/2006/main">
  <p:tag name="KSO_WM_FULL_TEXT_BEAUTIFY_COPY_ID" val="15"/>
</p:tagLst>
</file>

<file path=ppt/tags/tag1069.xml><?xml version="1.0" encoding="utf-8"?>
<p:tagLst xmlns:p="http://schemas.openxmlformats.org/presentationml/2006/main">
  <p:tag name="KSO_WM_FULL_TEXT_BEAUTIFY_COPY_ID" val="16"/>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0.xml><?xml version="1.0" encoding="utf-8"?>
<p:tagLst xmlns:p="http://schemas.openxmlformats.org/presentationml/2006/main">
  <p:tag name="KSO_WM_FULL_TEXT_BEAUTIFY_COPY_ID" val="17"/>
</p:tagLst>
</file>

<file path=ppt/tags/tag1071.xml><?xml version="1.0" encoding="utf-8"?>
<p:tagLst xmlns:p="http://schemas.openxmlformats.org/presentationml/2006/main">
  <p:tag name="KSO_WM_FULL_TEXT_BEAUTIFY_COPY_ID" val="18"/>
</p:tagLst>
</file>

<file path=ppt/tags/tag1072.xml><?xml version="1.0" encoding="utf-8"?>
<p:tagLst xmlns:p="http://schemas.openxmlformats.org/presentationml/2006/main">
  <p:tag name="KSO_WM_FULL_TEXT_BEAUTIFY_COPY_ID" val="72"/>
</p:tagLst>
</file>

<file path=ppt/tags/tag1073.xml><?xml version="1.0" encoding="utf-8"?>
<p:tagLst xmlns:p="http://schemas.openxmlformats.org/presentationml/2006/main">
  <p:tag name="KSO_WM_FULL_TEXT_BEAUTIFY_COPY_ID" val="150996118"/>
  <p:tag name="KSO_WM_SPECIAL_SOURCE" val="bdnull"/>
</p:tagLst>
</file>

<file path=ppt/tags/tag1074.xml><?xml version="1.0" encoding="utf-8"?>
<p:tagLst xmlns:p="http://schemas.openxmlformats.org/presentationml/2006/main">
  <p:tag name="KSO_WM_FULL_TEXT_BEAUTIFY_COPY_ID" val="2"/>
</p:tagLst>
</file>

<file path=ppt/tags/tag1075.xml><?xml version="1.0" encoding="utf-8"?>
<p:tagLst xmlns:p="http://schemas.openxmlformats.org/presentationml/2006/main">
  <p:tag name="KSO_WM_FULL_TEXT_BEAUTIFY_COPY_ID" val="3"/>
</p:tagLst>
</file>

<file path=ppt/tags/tag1076.xml><?xml version="1.0" encoding="utf-8"?>
<p:tagLst xmlns:p="http://schemas.openxmlformats.org/presentationml/2006/main">
  <p:tag name="KSO_WM_FULL_TEXT_BEAUTIFY_COPY_ID" val="4"/>
</p:tagLst>
</file>

<file path=ppt/tags/tag1077.xml><?xml version="1.0" encoding="utf-8"?>
<p:tagLst xmlns:p="http://schemas.openxmlformats.org/presentationml/2006/main">
  <p:tag name="KSO_WM_FULL_TEXT_BEAUTIFY_COPY_ID" val="8"/>
</p:tagLst>
</file>

<file path=ppt/tags/tag1078.xml><?xml version="1.0" encoding="utf-8"?>
<p:tagLst xmlns:p="http://schemas.openxmlformats.org/presentationml/2006/main">
  <p:tag name="KSO_WM_FULL_TEXT_BEAUTIFY_COPY_ID" val="9"/>
</p:tagLst>
</file>

<file path=ppt/tags/tag1079.xml><?xml version="1.0" encoding="utf-8"?>
<p:tagLst xmlns:p="http://schemas.openxmlformats.org/presentationml/2006/main">
  <p:tag name="KSO_WM_FULL_TEXT_BEAUTIFY_COPY_ID" val="1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0.xml><?xml version="1.0" encoding="utf-8"?>
<p:tagLst xmlns:p="http://schemas.openxmlformats.org/presentationml/2006/main">
  <p:tag name="KSO_WM_FULL_TEXT_BEAUTIFY_COPY_ID" val="61"/>
</p:tagLst>
</file>

<file path=ppt/tags/tag1081.xml><?xml version="1.0" encoding="utf-8"?>
<p:tagLst xmlns:p="http://schemas.openxmlformats.org/presentationml/2006/main">
  <p:tag name="KSO_WM_FULL_TEXT_BEAUTIFY_COPY_ID" val="51"/>
</p:tagLst>
</file>

<file path=ppt/tags/tag1082.xml><?xml version="1.0" encoding="utf-8"?>
<p:tagLst xmlns:p="http://schemas.openxmlformats.org/presentationml/2006/main">
  <p:tag name="KSO_WM_FULL_TEXT_BEAUTIFY_COPY_ID" val="56"/>
</p:tagLst>
</file>

<file path=ppt/tags/tag1083.xml><?xml version="1.0" encoding="utf-8"?>
<p:tagLst xmlns:p="http://schemas.openxmlformats.org/presentationml/2006/main">
  <p:tag name="KSO_WM_FULL_TEXT_BEAUTIFY_COPY_ID" val="66"/>
</p:tagLst>
</file>

<file path=ppt/tags/tag1084.xml><?xml version="1.0" encoding="utf-8"?>
<p:tagLst xmlns:p="http://schemas.openxmlformats.org/presentationml/2006/main">
  <p:tag name="KSO_WM_FULL_TEXT_BEAUTIFY_COPY_ID" val="71"/>
</p:tagLst>
</file>

<file path=ppt/tags/tag1085.xml><?xml version="1.0" encoding="utf-8"?>
<p:tagLst xmlns:p="http://schemas.openxmlformats.org/presentationml/2006/main">
  <p:tag name="KSO_WM_FULL_TEXT_BEAUTIFY_COPY_ID" val="6"/>
</p:tagLst>
</file>

<file path=ppt/tags/tag1086.xml><?xml version="1.0" encoding="utf-8"?>
<p:tagLst xmlns:p="http://schemas.openxmlformats.org/presentationml/2006/main">
  <p:tag name="KSO_WM_FULL_TEXT_BEAUTIFY_COPY_ID" val="11"/>
</p:tagLst>
</file>

<file path=ppt/tags/tag1087.xml><?xml version="1.0" encoding="utf-8"?>
<p:tagLst xmlns:p="http://schemas.openxmlformats.org/presentationml/2006/main">
  <p:tag name="KSO_WM_FULL_TEXT_BEAUTIFY_COPY_ID" val="12"/>
</p:tagLst>
</file>

<file path=ppt/tags/tag1088.xml><?xml version="1.0" encoding="utf-8"?>
<p:tagLst xmlns:p="http://schemas.openxmlformats.org/presentationml/2006/main">
  <p:tag name="KSO_WM_FULL_TEXT_BEAUTIFY_COPY_ID" val="14"/>
</p:tagLst>
</file>

<file path=ppt/tags/tag1089.xml><?xml version="1.0" encoding="utf-8"?>
<p:tagLst xmlns:p="http://schemas.openxmlformats.org/presentationml/2006/main">
  <p:tag name="KSO_WM_FULL_TEXT_BEAUTIFY_COPY_ID" val="15"/>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90.xml><?xml version="1.0" encoding="utf-8"?>
<p:tagLst xmlns:p="http://schemas.openxmlformats.org/presentationml/2006/main">
  <p:tag name="KSO_WM_FULL_TEXT_BEAUTIFY_COPY_ID" val="16"/>
</p:tagLst>
</file>

<file path=ppt/tags/tag1091.xml><?xml version="1.0" encoding="utf-8"?>
<p:tagLst xmlns:p="http://schemas.openxmlformats.org/presentationml/2006/main">
  <p:tag name="KSO_WM_FULL_TEXT_BEAUTIFY_COPY_ID" val="17"/>
</p:tagLst>
</file>

<file path=ppt/tags/tag1092.xml><?xml version="1.0" encoding="utf-8"?>
<p:tagLst xmlns:p="http://schemas.openxmlformats.org/presentationml/2006/main">
  <p:tag name="KSO_WM_FULL_TEXT_BEAUTIFY_COPY_ID" val="18"/>
</p:tagLst>
</file>

<file path=ppt/tags/tag1093.xml><?xml version="1.0" encoding="utf-8"?>
<p:tagLst xmlns:p="http://schemas.openxmlformats.org/presentationml/2006/main">
  <p:tag name="KSO_WM_FULL_TEXT_BEAUTIFY_COPY_ID" val="72"/>
</p:tagLst>
</file>

<file path=ppt/tags/tag1094.xml><?xml version="1.0" encoding="utf-8"?>
<p:tagLst xmlns:p="http://schemas.openxmlformats.org/presentationml/2006/main">
  <p:tag name="KSO_WM_FULL_TEXT_BEAUTIFY_COPY_ID" val="150996118"/>
  <p:tag name="KSO_WM_SPECIAL_SOURCE" val="bdnull"/>
</p:tagLst>
</file>

<file path=ppt/tags/tag1095.xml><?xml version="1.0" encoding="utf-8"?>
<p:tagLst xmlns:p="http://schemas.openxmlformats.org/presentationml/2006/main">
  <p:tag name="KSO_WM_FULL_TEXT_BEAUTIFY_COPY_ID" val="2"/>
</p:tagLst>
</file>

<file path=ppt/tags/tag1096.xml><?xml version="1.0" encoding="utf-8"?>
<p:tagLst xmlns:p="http://schemas.openxmlformats.org/presentationml/2006/main">
  <p:tag name="KSO_WM_FULL_TEXT_BEAUTIFY_COPY_ID" val="3"/>
</p:tagLst>
</file>

<file path=ppt/tags/tag1097.xml><?xml version="1.0" encoding="utf-8"?>
<p:tagLst xmlns:p="http://schemas.openxmlformats.org/presentationml/2006/main">
  <p:tag name="KSO_WM_FULL_TEXT_BEAUTIFY_COPY_ID" val="4"/>
</p:tagLst>
</file>

<file path=ppt/tags/tag1098.xml><?xml version="1.0" encoding="utf-8"?>
<p:tagLst xmlns:p="http://schemas.openxmlformats.org/presentationml/2006/main">
  <p:tag name="KSO_WM_FULL_TEXT_BEAUTIFY_COPY_ID" val="8"/>
</p:tagLst>
</file>

<file path=ppt/tags/tag1099.xml><?xml version="1.0" encoding="utf-8"?>
<p:tagLst xmlns:p="http://schemas.openxmlformats.org/presentationml/2006/main">
  <p:tag name="KSO_WM_FULL_TEXT_BEAUTIFY_COPY_ID" val="9"/>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00.xml><?xml version="1.0" encoding="utf-8"?>
<p:tagLst xmlns:p="http://schemas.openxmlformats.org/presentationml/2006/main">
  <p:tag name="KSO_WM_FULL_TEXT_BEAUTIFY_COPY_ID" val="10"/>
</p:tagLst>
</file>

<file path=ppt/tags/tag1101.xml><?xml version="1.0" encoding="utf-8"?>
<p:tagLst xmlns:p="http://schemas.openxmlformats.org/presentationml/2006/main">
  <p:tag name="KSO_WM_FULL_TEXT_BEAUTIFY_COPY_ID" val="61"/>
</p:tagLst>
</file>

<file path=ppt/tags/tag1102.xml><?xml version="1.0" encoding="utf-8"?>
<p:tagLst xmlns:p="http://schemas.openxmlformats.org/presentationml/2006/main">
  <p:tag name="KSO_WM_FULL_TEXT_BEAUTIFY_COPY_ID" val="51"/>
</p:tagLst>
</file>

<file path=ppt/tags/tag1103.xml><?xml version="1.0" encoding="utf-8"?>
<p:tagLst xmlns:p="http://schemas.openxmlformats.org/presentationml/2006/main">
  <p:tag name="KSO_WM_FULL_TEXT_BEAUTIFY_COPY_ID" val="56"/>
</p:tagLst>
</file>

<file path=ppt/tags/tag1104.xml><?xml version="1.0" encoding="utf-8"?>
<p:tagLst xmlns:p="http://schemas.openxmlformats.org/presentationml/2006/main">
  <p:tag name="KSO_WM_FULL_TEXT_BEAUTIFY_COPY_ID" val="66"/>
</p:tagLst>
</file>

<file path=ppt/tags/tag1105.xml><?xml version="1.0" encoding="utf-8"?>
<p:tagLst xmlns:p="http://schemas.openxmlformats.org/presentationml/2006/main">
  <p:tag name="KSO_WM_FULL_TEXT_BEAUTIFY_COPY_ID" val="71"/>
</p:tagLst>
</file>

<file path=ppt/tags/tag1106.xml><?xml version="1.0" encoding="utf-8"?>
<p:tagLst xmlns:p="http://schemas.openxmlformats.org/presentationml/2006/main">
  <p:tag name="KSO_WM_FULL_TEXT_BEAUTIFY_COPY_ID" val="6"/>
</p:tagLst>
</file>

<file path=ppt/tags/tag1107.xml><?xml version="1.0" encoding="utf-8"?>
<p:tagLst xmlns:p="http://schemas.openxmlformats.org/presentationml/2006/main">
  <p:tag name="KSO_WM_FULL_TEXT_BEAUTIFY_COPY_ID" val="11"/>
</p:tagLst>
</file>

<file path=ppt/tags/tag1108.xml><?xml version="1.0" encoding="utf-8"?>
<p:tagLst xmlns:p="http://schemas.openxmlformats.org/presentationml/2006/main">
  <p:tag name="KSO_WM_FULL_TEXT_BEAUTIFY_COPY_ID" val="12"/>
</p:tagLst>
</file>

<file path=ppt/tags/tag1109.xml><?xml version="1.0" encoding="utf-8"?>
<p:tagLst xmlns:p="http://schemas.openxmlformats.org/presentationml/2006/main">
  <p:tag name="KSO_WM_FULL_TEXT_BEAUTIFY_COPY_ID" val="14"/>
</p:tagLst>
</file>

<file path=ppt/tags/tag111.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110.xml><?xml version="1.0" encoding="utf-8"?>
<p:tagLst xmlns:p="http://schemas.openxmlformats.org/presentationml/2006/main">
  <p:tag name="KSO_WM_FULL_TEXT_BEAUTIFY_COPY_ID" val="15"/>
</p:tagLst>
</file>

<file path=ppt/tags/tag1111.xml><?xml version="1.0" encoding="utf-8"?>
<p:tagLst xmlns:p="http://schemas.openxmlformats.org/presentationml/2006/main">
  <p:tag name="KSO_WM_FULL_TEXT_BEAUTIFY_COPY_ID" val="16"/>
</p:tagLst>
</file>

<file path=ppt/tags/tag1112.xml><?xml version="1.0" encoding="utf-8"?>
<p:tagLst xmlns:p="http://schemas.openxmlformats.org/presentationml/2006/main">
  <p:tag name="KSO_WM_FULL_TEXT_BEAUTIFY_COPY_ID" val="17"/>
</p:tagLst>
</file>

<file path=ppt/tags/tag1113.xml><?xml version="1.0" encoding="utf-8"?>
<p:tagLst xmlns:p="http://schemas.openxmlformats.org/presentationml/2006/main">
  <p:tag name="KSO_WM_FULL_TEXT_BEAUTIFY_COPY_ID" val="18"/>
</p:tagLst>
</file>

<file path=ppt/tags/tag1114.xml><?xml version="1.0" encoding="utf-8"?>
<p:tagLst xmlns:p="http://schemas.openxmlformats.org/presentationml/2006/main">
  <p:tag name="KSO_WM_FULL_TEXT_BEAUTIFY_COPY_ID" val="72"/>
</p:tagLst>
</file>

<file path=ppt/tags/tag1115.xml><?xml version="1.0" encoding="utf-8"?>
<p:tagLst xmlns:p="http://schemas.openxmlformats.org/presentationml/2006/main">
  <p:tag name="KSO_WM_FULL_TEXT_BEAUTIFY_COPY_ID" val="150996118"/>
  <p:tag name="KSO_WM_SPECIAL_SOURCE" val="bdnull"/>
</p:tagLst>
</file>

<file path=ppt/tags/tag1116.xml><?xml version="1.0" encoding="utf-8"?>
<p:tagLst xmlns:p="http://schemas.openxmlformats.org/presentationml/2006/main">
  <p:tag name="KSO_WM_FULL_TEXT_BEAUTIFY_COPY_ID" val="2"/>
</p:tagLst>
</file>

<file path=ppt/tags/tag1117.xml><?xml version="1.0" encoding="utf-8"?>
<p:tagLst xmlns:p="http://schemas.openxmlformats.org/presentationml/2006/main">
  <p:tag name="KSO_WM_FULL_TEXT_BEAUTIFY_COPY_ID" val="3"/>
</p:tagLst>
</file>

<file path=ppt/tags/tag1118.xml><?xml version="1.0" encoding="utf-8"?>
<p:tagLst xmlns:p="http://schemas.openxmlformats.org/presentationml/2006/main">
  <p:tag name="KSO_WM_FULL_TEXT_BEAUTIFY_COPY_ID" val="4"/>
</p:tagLst>
</file>

<file path=ppt/tags/tag1119.xml><?xml version="1.0" encoding="utf-8"?>
<p:tagLst xmlns:p="http://schemas.openxmlformats.org/presentationml/2006/main">
  <p:tag name="KSO_WM_FULL_TEXT_BEAUTIFY_COPY_ID" val="8"/>
</p:tagLst>
</file>

<file path=ppt/tags/tag11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20.xml><?xml version="1.0" encoding="utf-8"?>
<p:tagLst xmlns:p="http://schemas.openxmlformats.org/presentationml/2006/main">
  <p:tag name="KSO_WM_FULL_TEXT_BEAUTIFY_COPY_ID" val="9"/>
</p:tagLst>
</file>

<file path=ppt/tags/tag1121.xml><?xml version="1.0" encoding="utf-8"?>
<p:tagLst xmlns:p="http://schemas.openxmlformats.org/presentationml/2006/main">
  <p:tag name="KSO_WM_FULL_TEXT_BEAUTIFY_COPY_ID" val="10"/>
</p:tagLst>
</file>

<file path=ppt/tags/tag1122.xml><?xml version="1.0" encoding="utf-8"?>
<p:tagLst xmlns:p="http://schemas.openxmlformats.org/presentationml/2006/main">
  <p:tag name="KSO_WM_FULL_TEXT_BEAUTIFY_COPY_ID" val="61"/>
</p:tagLst>
</file>

<file path=ppt/tags/tag1123.xml><?xml version="1.0" encoding="utf-8"?>
<p:tagLst xmlns:p="http://schemas.openxmlformats.org/presentationml/2006/main">
  <p:tag name="KSO_WM_FULL_TEXT_BEAUTIFY_COPY_ID" val="51"/>
</p:tagLst>
</file>

<file path=ppt/tags/tag1124.xml><?xml version="1.0" encoding="utf-8"?>
<p:tagLst xmlns:p="http://schemas.openxmlformats.org/presentationml/2006/main">
  <p:tag name="KSO_WM_FULL_TEXT_BEAUTIFY_COPY_ID" val="56"/>
</p:tagLst>
</file>

<file path=ppt/tags/tag1125.xml><?xml version="1.0" encoding="utf-8"?>
<p:tagLst xmlns:p="http://schemas.openxmlformats.org/presentationml/2006/main">
  <p:tag name="KSO_WM_FULL_TEXT_BEAUTIFY_COPY_ID" val="66"/>
</p:tagLst>
</file>

<file path=ppt/tags/tag1126.xml><?xml version="1.0" encoding="utf-8"?>
<p:tagLst xmlns:p="http://schemas.openxmlformats.org/presentationml/2006/main">
  <p:tag name="KSO_WM_FULL_TEXT_BEAUTIFY_COPY_ID" val="71"/>
</p:tagLst>
</file>

<file path=ppt/tags/tag1127.xml><?xml version="1.0" encoding="utf-8"?>
<p:tagLst xmlns:p="http://schemas.openxmlformats.org/presentationml/2006/main">
  <p:tag name="KSO_WM_FULL_TEXT_BEAUTIFY_COPY_ID" val="6"/>
</p:tagLst>
</file>

<file path=ppt/tags/tag1128.xml><?xml version="1.0" encoding="utf-8"?>
<p:tagLst xmlns:p="http://schemas.openxmlformats.org/presentationml/2006/main">
  <p:tag name="KSO_WM_FULL_TEXT_BEAUTIFY_COPY_ID" val="11"/>
</p:tagLst>
</file>

<file path=ppt/tags/tag1129.xml><?xml version="1.0" encoding="utf-8"?>
<p:tagLst xmlns:p="http://schemas.openxmlformats.org/presentationml/2006/main">
  <p:tag name="KSO_WM_FULL_TEXT_BEAUTIFY_COPY_ID" val="12"/>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0.xml><?xml version="1.0" encoding="utf-8"?>
<p:tagLst xmlns:p="http://schemas.openxmlformats.org/presentationml/2006/main">
  <p:tag name="KSO_WM_FULL_TEXT_BEAUTIFY_COPY_ID" val="14"/>
</p:tagLst>
</file>

<file path=ppt/tags/tag1131.xml><?xml version="1.0" encoding="utf-8"?>
<p:tagLst xmlns:p="http://schemas.openxmlformats.org/presentationml/2006/main">
  <p:tag name="KSO_WM_FULL_TEXT_BEAUTIFY_COPY_ID" val="15"/>
</p:tagLst>
</file>

<file path=ppt/tags/tag1132.xml><?xml version="1.0" encoding="utf-8"?>
<p:tagLst xmlns:p="http://schemas.openxmlformats.org/presentationml/2006/main">
  <p:tag name="KSO_WM_FULL_TEXT_BEAUTIFY_COPY_ID" val="16"/>
</p:tagLst>
</file>

<file path=ppt/tags/tag1133.xml><?xml version="1.0" encoding="utf-8"?>
<p:tagLst xmlns:p="http://schemas.openxmlformats.org/presentationml/2006/main">
  <p:tag name="KSO_WM_FULL_TEXT_BEAUTIFY_COPY_ID" val="17"/>
</p:tagLst>
</file>

<file path=ppt/tags/tag1134.xml><?xml version="1.0" encoding="utf-8"?>
<p:tagLst xmlns:p="http://schemas.openxmlformats.org/presentationml/2006/main">
  <p:tag name="KSO_WM_FULL_TEXT_BEAUTIFY_COPY_ID" val="18"/>
</p:tagLst>
</file>

<file path=ppt/tags/tag1135.xml><?xml version="1.0" encoding="utf-8"?>
<p:tagLst xmlns:p="http://schemas.openxmlformats.org/presentationml/2006/main">
  <p:tag name="KSO_WM_FULL_TEXT_BEAUTIFY_COPY_ID" val="72"/>
</p:tagLst>
</file>

<file path=ppt/tags/tag1136.xml><?xml version="1.0" encoding="utf-8"?>
<p:tagLst xmlns:p="http://schemas.openxmlformats.org/presentationml/2006/main">
  <p:tag name="KSO_WM_FULL_TEXT_BEAUTIFY_COPY_ID" val="150996118"/>
  <p:tag name="KSO_WM_SPECIAL_SOURCE" val="bdnull"/>
</p:tagLst>
</file>

<file path=ppt/tags/tag1137.xml><?xml version="1.0" encoding="utf-8"?>
<p:tagLst xmlns:p="http://schemas.openxmlformats.org/presentationml/2006/main">
  <p:tag name="KSO_WM_FULL_TEXT_BEAUTIFY_COPY_ID" val="2"/>
</p:tagLst>
</file>

<file path=ppt/tags/tag1138.xml><?xml version="1.0" encoding="utf-8"?>
<p:tagLst xmlns:p="http://schemas.openxmlformats.org/presentationml/2006/main">
  <p:tag name="KSO_WM_FULL_TEXT_BEAUTIFY_COPY_ID" val="3"/>
</p:tagLst>
</file>

<file path=ppt/tags/tag1139.xml><?xml version="1.0" encoding="utf-8"?>
<p:tagLst xmlns:p="http://schemas.openxmlformats.org/presentationml/2006/main">
  <p:tag name="KSO_WM_FULL_TEXT_BEAUTIFY_COPY_ID" val="4"/>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0.xml><?xml version="1.0" encoding="utf-8"?>
<p:tagLst xmlns:p="http://schemas.openxmlformats.org/presentationml/2006/main">
  <p:tag name="KSO_WM_FULL_TEXT_BEAUTIFY_COPY_ID" val="8"/>
</p:tagLst>
</file>

<file path=ppt/tags/tag1141.xml><?xml version="1.0" encoding="utf-8"?>
<p:tagLst xmlns:p="http://schemas.openxmlformats.org/presentationml/2006/main">
  <p:tag name="KSO_WM_FULL_TEXT_BEAUTIFY_COPY_ID" val="9"/>
</p:tagLst>
</file>

<file path=ppt/tags/tag1142.xml><?xml version="1.0" encoding="utf-8"?>
<p:tagLst xmlns:p="http://schemas.openxmlformats.org/presentationml/2006/main">
  <p:tag name="KSO_WM_FULL_TEXT_BEAUTIFY_COPY_ID" val="10"/>
</p:tagLst>
</file>

<file path=ppt/tags/tag1143.xml><?xml version="1.0" encoding="utf-8"?>
<p:tagLst xmlns:p="http://schemas.openxmlformats.org/presentationml/2006/main">
  <p:tag name="KSO_WM_FULL_TEXT_BEAUTIFY_COPY_ID" val="61"/>
</p:tagLst>
</file>

<file path=ppt/tags/tag1144.xml><?xml version="1.0" encoding="utf-8"?>
<p:tagLst xmlns:p="http://schemas.openxmlformats.org/presentationml/2006/main">
  <p:tag name="KSO_WM_FULL_TEXT_BEAUTIFY_COPY_ID" val="51"/>
</p:tagLst>
</file>

<file path=ppt/tags/tag1145.xml><?xml version="1.0" encoding="utf-8"?>
<p:tagLst xmlns:p="http://schemas.openxmlformats.org/presentationml/2006/main">
  <p:tag name="KSO_WM_FULL_TEXT_BEAUTIFY_COPY_ID" val="56"/>
</p:tagLst>
</file>

<file path=ppt/tags/tag1146.xml><?xml version="1.0" encoding="utf-8"?>
<p:tagLst xmlns:p="http://schemas.openxmlformats.org/presentationml/2006/main">
  <p:tag name="KSO_WM_FULL_TEXT_BEAUTIFY_COPY_ID" val="66"/>
</p:tagLst>
</file>

<file path=ppt/tags/tag1147.xml><?xml version="1.0" encoding="utf-8"?>
<p:tagLst xmlns:p="http://schemas.openxmlformats.org/presentationml/2006/main">
  <p:tag name="KSO_WM_FULL_TEXT_BEAUTIFY_COPY_ID" val="71"/>
</p:tagLst>
</file>

<file path=ppt/tags/tag1148.xml><?xml version="1.0" encoding="utf-8"?>
<p:tagLst xmlns:p="http://schemas.openxmlformats.org/presentationml/2006/main">
  <p:tag name="KSO_WM_FULL_TEXT_BEAUTIFY_COPY_ID" val="6"/>
</p:tagLst>
</file>

<file path=ppt/tags/tag1149.xml><?xml version="1.0" encoding="utf-8"?>
<p:tagLst xmlns:p="http://schemas.openxmlformats.org/presentationml/2006/main">
  <p:tag name="KSO_WM_FULL_TEXT_BEAUTIFY_COPY_ID" val="1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0.xml><?xml version="1.0" encoding="utf-8"?>
<p:tagLst xmlns:p="http://schemas.openxmlformats.org/presentationml/2006/main">
  <p:tag name="KSO_WM_FULL_TEXT_BEAUTIFY_COPY_ID" val="12"/>
</p:tagLst>
</file>

<file path=ppt/tags/tag1151.xml><?xml version="1.0" encoding="utf-8"?>
<p:tagLst xmlns:p="http://schemas.openxmlformats.org/presentationml/2006/main">
  <p:tag name="KSO_WM_FULL_TEXT_BEAUTIFY_COPY_ID" val="14"/>
</p:tagLst>
</file>

<file path=ppt/tags/tag1152.xml><?xml version="1.0" encoding="utf-8"?>
<p:tagLst xmlns:p="http://schemas.openxmlformats.org/presentationml/2006/main">
  <p:tag name="KSO_WM_FULL_TEXT_BEAUTIFY_COPY_ID" val="15"/>
</p:tagLst>
</file>

<file path=ppt/tags/tag1153.xml><?xml version="1.0" encoding="utf-8"?>
<p:tagLst xmlns:p="http://schemas.openxmlformats.org/presentationml/2006/main">
  <p:tag name="KSO_WM_FULL_TEXT_BEAUTIFY_COPY_ID" val="16"/>
</p:tagLst>
</file>

<file path=ppt/tags/tag1154.xml><?xml version="1.0" encoding="utf-8"?>
<p:tagLst xmlns:p="http://schemas.openxmlformats.org/presentationml/2006/main">
  <p:tag name="KSO_WM_FULL_TEXT_BEAUTIFY_COPY_ID" val="17"/>
</p:tagLst>
</file>

<file path=ppt/tags/tag1155.xml><?xml version="1.0" encoding="utf-8"?>
<p:tagLst xmlns:p="http://schemas.openxmlformats.org/presentationml/2006/main">
  <p:tag name="KSO_WM_FULL_TEXT_BEAUTIFY_COPY_ID" val="18"/>
</p:tagLst>
</file>

<file path=ppt/tags/tag1156.xml><?xml version="1.0" encoding="utf-8"?>
<p:tagLst xmlns:p="http://schemas.openxmlformats.org/presentationml/2006/main">
  <p:tag name="KSO_WM_FULL_TEXT_BEAUTIFY_COPY_ID" val="72"/>
</p:tagLst>
</file>

<file path=ppt/tags/tag1157.xml><?xml version="1.0" encoding="utf-8"?>
<p:tagLst xmlns:p="http://schemas.openxmlformats.org/presentationml/2006/main">
  <p:tag name="KSO_WM_FULL_TEXT_BEAUTIFY_COPY_ID" val="150996118"/>
  <p:tag name="KSO_WM_SPECIAL_SOURCE" val="bdnull"/>
</p:tagLst>
</file>

<file path=ppt/tags/tag1158.xml><?xml version="1.0" encoding="utf-8"?>
<p:tagLst xmlns:p="http://schemas.openxmlformats.org/presentationml/2006/main">
  <p:tag name="KSO_WM_FULL_TEXT_BEAUTIFY_COPY_ID" val="2"/>
</p:tagLst>
</file>

<file path=ppt/tags/tag1159.xml><?xml version="1.0" encoding="utf-8"?>
<p:tagLst xmlns:p="http://schemas.openxmlformats.org/presentationml/2006/main">
  <p:tag name="KSO_WM_FULL_TEXT_BEAUTIFY_COPY_ID" val="3"/>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0.xml><?xml version="1.0" encoding="utf-8"?>
<p:tagLst xmlns:p="http://schemas.openxmlformats.org/presentationml/2006/main">
  <p:tag name="KSO_WM_FULL_TEXT_BEAUTIFY_COPY_ID" val="4"/>
</p:tagLst>
</file>

<file path=ppt/tags/tag1161.xml><?xml version="1.0" encoding="utf-8"?>
<p:tagLst xmlns:p="http://schemas.openxmlformats.org/presentationml/2006/main">
  <p:tag name="KSO_WM_FULL_TEXT_BEAUTIFY_COPY_ID" val="8"/>
</p:tagLst>
</file>

<file path=ppt/tags/tag1162.xml><?xml version="1.0" encoding="utf-8"?>
<p:tagLst xmlns:p="http://schemas.openxmlformats.org/presentationml/2006/main">
  <p:tag name="KSO_WM_FULL_TEXT_BEAUTIFY_COPY_ID" val="9"/>
</p:tagLst>
</file>

<file path=ppt/tags/tag1163.xml><?xml version="1.0" encoding="utf-8"?>
<p:tagLst xmlns:p="http://schemas.openxmlformats.org/presentationml/2006/main">
  <p:tag name="KSO_WM_FULL_TEXT_BEAUTIFY_COPY_ID" val="10"/>
</p:tagLst>
</file>

<file path=ppt/tags/tag1164.xml><?xml version="1.0" encoding="utf-8"?>
<p:tagLst xmlns:p="http://schemas.openxmlformats.org/presentationml/2006/main">
  <p:tag name="KSO_WM_FULL_TEXT_BEAUTIFY_COPY_ID" val="61"/>
</p:tagLst>
</file>

<file path=ppt/tags/tag1165.xml><?xml version="1.0" encoding="utf-8"?>
<p:tagLst xmlns:p="http://schemas.openxmlformats.org/presentationml/2006/main">
  <p:tag name="KSO_WM_FULL_TEXT_BEAUTIFY_COPY_ID" val="51"/>
</p:tagLst>
</file>

<file path=ppt/tags/tag1166.xml><?xml version="1.0" encoding="utf-8"?>
<p:tagLst xmlns:p="http://schemas.openxmlformats.org/presentationml/2006/main">
  <p:tag name="KSO_WM_FULL_TEXT_BEAUTIFY_COPY_ID" val="56"/>
</p:tagLst>
</file>

<file path=ppt/tags/tag1167.xml><?xml version="1.0" encoding="utf-8"?>
<p:tagLst xmlns:p="http://schemas.openxmlformats.org/presentationml/2006/main">
  <p:tag name="KSO_WM_FULL_TEXT_BEAUTIFY_COPY_ID" val="66"/>
</p:tagLst>
</file>

<file path=ppt/tags/tag1168.xml><?xml version="1.0" encoding="utf-8"?>
<p:tagLst xmlns:p="http://schemas.openxmlformats.org/presentationml/2006/main">
  <p:tag name="KSO_WM_FULL_TEXT_BEAUTIFY_COPY_ID" val="71"/>
</p:tagLst>
</file>

<file path=ppt/tags/tag1169.xml><?xml version="1.0" encoding="utf-8"?>
<p:tagLst xmlns:p="http://schemas.openxmlformats.org/presentationml/2006/main">
  <p:tag name="KSO_WM_FULL_TEXT_BEAUTIFY_COPY_ID" val="6"/>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0.xml><?xml version="1.0" encoding="utf-8"?>
<p:tagLst xmlns:p="http://schemas.openxmlformats.org/presentationml/2006/main">
  <p:tag name="KSO_WM_FULL_TEXT_BEAUTIFY_COPY_ID" val="11"/>
</p:tagLst>
</file>

<file path=ppt/tags/tag1171.xml><?xml version="1.0" encoding="utf-8"?>
<p:tagLst xmlns:p="http://schemas.openxmlformats.org/presentationml/2006/main">
  <p:tag name="KSO_WM_FULL_TEXT_BEAUTIFY_COPY_ID" val="12"/>
</p:tagLst>
</file>

<file path=ppt/tags/tag1172.xml><?xml version="1.0" encoding="utf-8"?>
<p:tagLst xmlns:p="http://schemas.openxmlformats.org/presentationml/2006/main">
  <p:tag name="KSO_WM_FULL_TEXT_BEAUTIFY_COPY_ID" val="14"/>
</p:tagLst>
</file>

<file path=ppt/tags/tag1173.xml><?xml version="1.0" encoding="utf-8"?>
<p:tagLst xmlns:p="http://schemas.openxmlformats.org/presentationml/2006/main">
  <p:tag name="KSO_WM_FULL_TEXT_BEAUTIFY_COPY_ID" val="15"/>
</p:tagLst>
</file>

<file path=ppt/tags/tag1174.xml><?xml version="1.0" encoding="utf-8"?>
<p:tagLst xmlns:p="http://schemas.openxmlformats.org/presentationml/2006/main">
  <p:tag name="KSO_WM_FULL_TEXT_BEAUTIFY_COPY_ID" val="16"/>
</p:tagLst>
</file>

<file path=ppt/tags/tag1175.xml><?xml version="1.0" encoding="utf-8"?>
<p:tagLst xmlns:p="http://schemas.openxmlformats.org/presentationml/2006/main">
  <p:tag name="KSO_WM_FULL_TEXT_BEAUTIFY_COPY_ID" val="17"/>
</p:tagLst>
</file>

<file path=ppt/tags/tag1176.xml><?xml version="1.0" encoding="utf-8"?>
<p:tagLst xmlns:p="http://schemas.openxmlformats.org/presentationml/2006/main">
  <p:tag name="KSO_WM_FULL_TEXT_BEAUTIFY_COPY_ID" val="18"/>
</p:tagLst>
</file>

<file path=ppt/tags/tag1177.xml><?xml version="1.0" encoding="utf-8"?>
<p:tagLst xmlns:p="http://schemas.openxmlformats.org/presentationml/2006/main">
  <p:tag name="KSO_WM_FULL_TEXT_BEAUTIFY_COPY_ID" val="72"/>
</p:tagLst>
</file>

<file path=ppt/tags/tag1178.xml><?xml version="1.0" encoding="utf-8"?>
<p:tagLst xmlns:p="http://schemas.openxmlformats.org/presentationml/2006/main">
  <p:tag name="KSO_WM_FULL_TEXT_BEAUTIFY_COPY_ID" val="150996118"/>
  <p:tag name="KSO_WM_SPECIAL_SOURCE" val="bdnull"/>
</p:tagLst>
</file>

<file path=ppt/tags/tag1179.xml><?xml version="1.0" encoding="utf-8"?>
<p:tagLst xmlns:p="http://schemas.openxmlformats.org/presentationml/2006/main">
  <p:tag name="KSO_WM_FULL_TEXT_BEAUTIFY_COPY_ID"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80.xml><?xml version="1.0" encoding="utf-8"?>
<p:tagLst xmlns:p="http://schemas.openxmlformats.org/presentationml/2006/main">
  <p:tag name="KSO_WM_FULL_TEXT_BEAUTIFY_COPY_ID" val="3"/>
</p:tagLst>
</file>

<file path=ppt/tags/tag1181.xml><?xml version="1.0" encoding="utf-8"?>
<p:tagLst xmlns:p="http://schemas.openxmlformats.org/presentationml/2006/main">
  <p:tag name="KSO_WM_FULL_TEXT_BEAUTIFY_COPY_ID" val="4"/>
</p:tagLst>
</file>

<file path=ppt/tags/tag1182.xml><?xml version="1.0" encoding="utf-8"?>
<p:tagLst xmlns:p="http://schemas.openxmlformats.org/presentationml/2006/main">
  <p:tag name="KSO_WM_FULL_TEXT_BEAUTIFY_COPY_ID" val="8"/>
</p:tagLst>
</file>

<file path=ppt/tags/tag1183.xml><?xml version="1.0" encoding="utf-8"?>
<p:tagLst xmlns:p="http://schemas.openxmlformats.org/presentationml/2006/main">
  <p:tag name="KSO_WM_FULL_TEXT_BEAUTIFY_COPY_ID" val="9"/>
</p:tagLst>
</file>

<file path=ppt/tags/tag1184.xml><?xml version="1.0" encoding="utf-8"?>
<p:tagLst xmlns:p="http://schemas.openxmlformats.org/presentationml/2006/main">
  <p:tag name="KSO_WM_FULL_TEXT_BEAUTIFY_COPY_ID" val="10"/>
</p:tagLst>
</file>

<file path=ppt/tags/tag1185.xml><?xml version="1.0" encoding="utf-8"?>
<p:tagLst xmlns:p="http://schemas.openxmlformats.org/presentationml/2006/main">
  <p:tag name="KSO_WM_FULL_TEXT_BEAUTIFY_COPY_ID" val="61"/>
</p:tagLst>
</file>

<file path=ppt/tags/tag1186.xml><?xml version="1.0" encoding="utf-8"?>
<p:tagLst xmlns:p="http://schemas.openxmlformats.org/presentationml/2006/main">
  <p:tag name="KSO_WM_FULL_TEXT_BEAUTIFY_COPY_ID" val="51"/>
</p:tagLst>
</file>

<file path=ppt/tags/tag1187.xml><?xml version="1.0" encoding="utf-8"?>
<p:tagLst xmlns:p="http://schemas.openxmlformats.org/presentationml/2006/main">
  <p:tag name="KSO_WM_FULL_TEXT_BEAUTIFY_COPY_ID" val="56"/>
</p:tagLst>
</file>

<file path=ppt/tags/tag1188.xml><?xml version="1.0" encoding="utf-8"?>
<p:tagLst xmlns:p="http://schemas.openxmlformats.org/presentationml/2006/main">
  <p:tag name="KSO_WM_FULL_TEXT_BEAUTIFY_COPY_ID" val="66"/>
</p:tagLst>
</file>

<file path=ppt/tags/tag1189.xml><?xml version="1.0" encoding="utf-8"?>
<p:tagLst xmlns:p="http://schemas.openxmlformats.org/presentationml/2006/main">
  <p:tag name="KSO_WM_FULL_TEXT_BEAUTIFY_COPY_ID" val="7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90.xml><?xml version="1.0" encoding="utf-8"?>
<p:tagLst xmlns:p="http://schemas.openxmlformats.org/presentationml/2006/main">
  <p:tag name="KSO_WM_FULL_TEXT_BEAUTIFY_COPY_ID" val="6"/>
</p:tagLst>
</file>

<file path=ppt/tags/tag1191.xml><?xml version="1.0" encoding="utf-8"?>
<p:tagLst xmlns:p="http://schemas.openxmlformats.org/presentationml/2006/main">
  <p:tag name="KSO_WM_FULL_TEXT_BEAUTIFY_COPY_ID" val="11"/>
</p:tagLst>
</file>

<file path=ppt/tags/tag1192.xml><?xml version="1.0" encoding="utf-8"?>
<p:tagLst xmlns:p="http://schemas.openxmlformats.org/presentationml/2006/main">
  <p:tag name="KSO_WM_FULL_TEXT_BEAUTIFY_COPY_ID" val="12"/>
</p:tagLst>
</file>

<file path=ppt/tags/tag1193.xml><?xml version="1.0" encoding="utf-8"?>
<p:tagLst xmlns:p="http://schemas.openxmlformats.org/presentationml/2006/main">
  <p:tag name="KSO_WM_FULL_TEXT_BEAUTIFY_COPY_ID" val="14"/>
</p:tagLst>
</file>

<file path=ppt/tags/tag1194.xml><?xml version="1.0" encoding="utf-8"?>
<p:tagLst xmlns:p="http://schemas.openxmlformats.org/presentationml/2006/main">
  <p:tag name="KSO_WM_FULL_TEXT_BEAUTIFY_COPY_ID" val="15"/>
</p:tagLst>
</file>

<file path=ppt/tags/tag1195.xml><?xml version="1.0" encoding="utf-8"?>
<p:tagLst xmlns:p="http://schemas.openxmlformats.org/presentationml/2006/main">
  <p:tag name="KSO_WM_FULL_TEXT_BEAUTIFY_COPY_ID" val="16"/>
</p:tagLst>
</file>

<file path=ppt/tags/tag1196.xml><?xml version="1.0" encoding="utf-8"?>
<p:tagLst xmlns:p="http://schemas.openxmlformats.org/presentationml/2006/main">
  <p:tag name="KSO_WM_FULL_TEXT_BEAUTIFY_COPY_ID" val="17"/>
</p:tagLst>
</file>

<file path=ppt/tags/tag1197.xml><?xml version="1.0" encoding="utf-8"?>
<p:tagLst xmlns:p="http://schemas.openxmlformats.org/presentationml/2006/main">
  <p:tag name="KSO_WM_FULL_TEXT_BEAUTIFY_COPY_ID" val="18"/>
</p:tagLst>
</file>

<file path=ppt/tags/tag1198.xml><?xml version="1.0" encoding="utf-8"?>
<p:tagLst xmlns:p="http://schemas.openxmlformats.org/presentationml/2006/main">
  <p:tag name="KSO_WM_FULL_TEXT_BEAUTIFY_COPY_ID" val="72"/>
</p:tagLst>
</file>

<file path=ppt/tags/tag1199.xml><?xml version="1.0" encoding="utf-8"?>
<p:tagLst xmlns:p="http://schemas.openxmlformats.org/presentationml/2006/main">
  <p:tag name="KSO_WM_FULL_TEXT_BEAUTIFY_COPY_ID" val="150996118"/>
  <p:tag name="KSO_WM_SPECIAL_SOURCE" val="bdnul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200.xml><?xml version="1.0" encoding="utf-8"?>
<p:tagLst xmlns:p="http://schemas.openxmlformats.org/presentationml/2006/main">
  <p:tag name="KSO_WM_FULL_TEXT_BEAUTIFY_COPY_ID" val="2"/>
</p:tagLst>
</file>

<file path=ppt/tags/tag1201.xml><?xml version="1.0" encoding="utf-8"?>
<p:tagLst xmlns:p="http://schemas.openxmlformats.org/presentationml/2006/main">
  <p:tag name="KSO_WM_FULL_TEXT_BEAUTIFY_COPY_ID" val="3"/>
</p:tagLst>
</file>

<file path=ppt/tags/tag1202.xml><?xml version="1.0" encoding="utf-8"?>
<p:tagLst xmlns:p="http://schemas.openxmlformats.org/presentationml/2006/main">
  <p:tag name="KSO_WM_FULL_TEXT_BEAUTIFY_COPY_ID" val="4"/>
</p:tagLst>
</file>

<file path=ppt/tags/tag1203.xml><?xml version="1.0" encoding="utf-8"?>
<p:tagLst xmlns:p="http://schemas.openxmlformats.org/presentationml/2006/main">
  <p:tag name="KSO_WM_FULL_TEXT_BEAUTIFY_COPY_ID" val="8"/>
</p:tagLst>
</file>

<file path=ppt/tags/tag1204.xml><?xml version="1.0" encoding="utf-8"?>
<p:tagLst xmlns:p="http://schemas.openxmlformats.org/presentationml/2006/main">
  <p:tag name="KSO_WM_FULL_TEXT_BEAUTIFY_COPY_ID" val="9"/>
</p:tagLst>
</file>

<file path=ppt/tags/tag1205.xml><?xml version="1.0" encoding="utf-8"?>
<p:tagLst xmlns:p="http://schemas.openxmlformats.org/presentationml/2006/main">
  <p:tag name="KSO_WM_FULL_TEXT_BEAUTIFY_COPY_ID" val="10"/>
</p:tagLst>
</file>

<file path=ppt/tags/tag1206.xml><?xml version="1.0" encoding="utf-8"?>
<p:tagLst xmlns:p="http://schemas.openxmlformats.org/presentationml/2006/main">
  <p:tag name="KSO_WM_FULL_TEXT_BEAUTIFY_COPY_ID" val="61"/>
</p:tagLst>
</file>

<file path=ppt/tags/tag1207.xml><?xml version="1.0" encoding="utf-8"?>
<p:tagLst xmlns:p="http://schemas.openxmlformats.org/presentationml/2006/main">
  <p:tag name="KSO_WM_FULL_TEXT_BEAUTIFY_COPY_ID" val="51"/>
</p:tagLst>
</file>

<file path=ppt/tags/tag1208.xml><?xml version="1.0" encoding="utf-8"?>
<p:tagLst xmlns:p="http://schemas.openxmlformats.org/presentationml/2006/main">
  <p:tag name="KSO_WM_FULL_TEXT_BEAUTIFY_COPY_ID" val="56"/>
</p:tagLst>
</file>

<file path=ppt/tags/tag1209.xml><?xml version="1.0" encoding="utf-8"?>
<p:tagLst xmlns:p="http://schemas.openxmlformats.org/presentationml/2006/main">
  <p:tag name="KSO_WM_FULL_TEXT_BEAUTIFY_COPY_ID" val="66"/>
</p:tagLst>
</file>

<file path=ppt/tags/tag12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10.xml><?xml version="1.0" encoding="utf-8"?>
<p:tagLst xmlns:p="http://schemas.openxmlformats.org/presentationml/2006/main">
  <p:tag name="KSO_WM_FULL_TEXT_BEAUTIFY_COPY_ID" val="71"/>
</p:tagLst>
</file>

<file path=ppt/tags/tag1211.xml><?xml version="1.0" encoding="utf-8"?>
<p:tagLst xmlns:p="http://schemas.openxmlformats.org/presentationml/2006/main">
  <p:tag name="KSO_WM_FULL_TEXT_BEAUTIFY_COPY_ID" val="6"/>
</p:tagLst>
</file>

<file path=ppt/tags/tag1212.xml><?xml version="1.0" encoding="utf-8"?>
<p:tagLst xmlns:p="http://schemas.openxmlformats.org/presentationml/2006/main">
  <p:tag name="KSO_WM_FULL_TEXT_BEAUTIFY_COPY_ID" val="11"/>
</p:tagLst>
</file>

<file path=ppt/tags/tag1213.xml><?xml version="1.0" encoding="utf-8"?>
<p:tagLst xmlns:p="http://schemas.openxmlformats.org/presentationml/2006/main">
  <p:tag name="KSO_WM_FULL_TEXT_BEAUTIFY_COPY_ID" val="12"/>
</p:tagLst>
</file>

<file path=ppt/tags/tag1214.xml><?xml version="1.0" encoding="utf-8"?>
<p:tagLst xmlns:p="http://schemas.openxmlformats.org/presentationml/2006/main">
  <p:tag name="KSO_WM_FULL_TEXT_BEAUTIFY_COPY_ID" val="14"/>
</p:tagLst>
</file>

<file path=ppt/tags/tag1215.xml><?xml version="1.0" encoding="utf-8"?>
<p:tagLst xmlns:p="http://schemas.openxmlformats.org/presentationml/2006/main">
  <p:tag name="KSO_WM_FULL_TEXT_BEAUTIFY_COPY_ID" val="15"/>
</p:tagLst>
</file>

<file path=ppt/tags/tag1216.xml><?xml version="1.0" encoding="utf-8"?>
<p:tagLst xmlns:p="http://schemas.openxmlformats.org/presentationml/2006/main">
  <p:tag name="KSO_WM_FULL_TEXT_BEAUTIFY_COPY_ID" val="16"/>
</p:tagLst>
</file>

<file path=ppt/tags/tag1217.xml><?xml version="1.0" encoding="utf-8"?>
<p:tagLst xmlns:p="http://schemas.openxmlformats.org/presentationml/2006/main">
  <p:tag name="KSO_WM_FULL_TEXT_BEAUTIFY_COPY_ID" val="17"/>
</p:tagLst>
</file>

<file path=ppt/tags/tag1218.xml><?xml version="1.0" encoding="utf-8"?>
<p:tagLst xmlns:p="http://schemas.openxmlformats.org/presentationml/2006/main">
  <p:tag name="KSO_WM_FULL_TEXT_BEAUTIFY_COPY_ID" val="18"/>
</p:tagLst>
</file>

<file path=ppt/tags/tag1219.xml><?xml version="1.0" encoding="utf-8"?>
<p:tagLst xmlns:p="http://schemas.openxmlformats.org/presentationml/2006/main">
  <p:tag name="KSO_WM_FULL_TEXT_BEAUTIFY_COPY_ID" val="72"/>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20.xml><?xml version="1.0" encoding="utf-8"?>
<p:tagLst xmlns:p="http://schemas.openxmlformats.org/presentationml/2006/main">
  <p:tag name="KSO_WM_FULL_TEXT_BEAUTIFY_COPY_ID" val="150996118"/>
  <p:tag name="KSO_WM_SPECIAL_SOURCE" val="bdnull"/>
</p:tagLst>
</file>

<file path=ppt/tags/tag1221.xml><?xml version="1.0" encoding="utf-8"?>
<p:tagLst xmlns:p="http://schemas.openxmlformats.org/presentationml/2006/main">
  <p:tag name="KSO_WM_FULL_TEXT_BEAUTIFY_COPY_ID" val="2"/>
</p:tagLst>
</file>

<file path=ppt/tags/tag1222.xml><?xml version="1.0" encoding="utf-8"?>
<p:tagLst xmlns:p="http://schemas.openxmlformats.org/presentationml/2006/main">
  <p:tag name="KSO_WM_FULL_TEXT_BEAUTIFY_COPY_ID" val="3"/>
</p:tagLst>
</file>

<file path=ppt/tags/tag1223.xml><?xml version="1.0" encoding="utf-8"?>
<p:tagLst xmlns:p="http://schemas.openxmlformats.org/presentationml/2006/main">
  <p:tag name="KSO_WM_FULL_TEXT_BEAUTIFY_COPY_ID" val="4"/>
</p:tagLst>
</file>

<file path=ppt/tags/tag1224.xml><?xml version="1.0" encoding="utf-8"?>
<p:tagLst xmlns:p="http://schemas.openxmlformats.org/presentationml/2006/main">
  <p:tag name="KSO_WM_FULL_TEXT_BEAUTIFY_COPY_ID" val="8"/>
</p:tagLst>
</file>

<file path=ppt/tags/tag1225.xml><?xml version="1.0" encoding="utf-8"?>
<p:tagLst xmlns:p="http://schemas.openxmlformats.org/presentationml/2006/main">
  <p:tag name="KSO_WM_FULL_TEXT_BEAUTIFY_COPY_ID" val="9"/>
</p:tagLst>
</file>

<file path=ppt/tags/tag1226.xml><?xml version="1.0" encoding="utf-8"?>
<p:tagLst xmlns:p="http://schemas.openxmlformats.org/presentationml/2006/main">
  <p:tag name="KSO_WM_FULL_TEXT_BEAUTIFY_COPY_ID" val="10"/>
</p:tagLst>
</file>

<file path=ppt/tags/tag1227.xml><?xml version="1.0" encoding="utf-8"?>
<p:tagLst xmlns:p="http://schemas.openxmlformats.org/presentationml/2006/main">
  <p:tag name="KSO_WM_FULL_TEXT_BEAUTIFY_COPY_ID" val="61"/>
</p:tagLst>
</file>

<file path=ppt/tags/tag1228.xml><?xml version="1.0" encoding="utf-8"?>
<p:tagLst xmlns:p="http://schemas.openxmlformats.org/presentationml/2006/main">
  <p:tag name="KSO_WM_FULL_TEXT_BEAUTIFY_COPY_ID" val="51"/>
</p:tagLst>
</file>

<file path=ppt/tags/tag1229.xml><?xml version="1.0" encoding="utf-8"?>
<p:tagLst xmlns:p="http://schemas.openxmlformats.org/presentationml/2006/main">
  <p:tag name="KSO_WM_FULL_TEXT_BEAUTIFY_COPY_ID" val="56"/>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0.xml><?xml version="1.0" encoding="utf-8"?>
<p:tagLst xmlns:p="http://schemas.openxmlformats.org/presentationml/2006/main">
  <p:tag name="KSO_WM_FULL_TEXT_BEAUTIFY_COPY_ID" val="66"/>
</p:tagLst>
</file>

<file path=ppt/tags/tag1231.xml><?xml version="1.0" encoding="utf-8"?>
<p:tagLst xmlns:p="http://schemas.openxmlformats.org/presentationml/2006/main">
  <p:tag name="KSO_WM_FULL_TEXT_BEAUTIFY_COPY_ID" val="71"/>
</p:tagLst>
</file>

<file path=ppt/tags/tag1232.xml><?xml version="1.0" encoding="utf-8"?>
<p:tagLst xmlns:p="http://schemas.openxmlformats.org/presentationml/2006/main">
  <p:tag name="KSO_WM_FULL_TEXT_BEAUTIFY_COPY_ID" val="6"/>
</p:tagLst>
</file>

<file path=ppt/tags/tag1233.xml><?xml version="1.0" encoding="utf-8"?>
<p:tagLst xmlns:p="http://schemas.openxmlformats.org/presentationml/2006/main">
  <p:tag name="KSO_WM_FULL_TEXT_BEAUTIFY_COPY_ID" val="11"/>
</p:tagLst>
</file>

<file path=ppt/tags/tag1234.xml><?xml version="1.0" encoding="utf-8"?>
<p:tagLst xmlns:p="http://schemas.openxmlformats.org/presentationml/2006/main">
  <p:tag name="KSO_WM_FULL_TEXT_BEAUTIFY_COPY_ID" val="12"/>
</p:tagLst>
</file>

<file path=ppt/tags/tag1235.xml><?xml version="1.0" encoding="utf-8"?>
<p:tagLst xmlns:p="http://schemas.openxmlformats.org/presentationml/2006/main">
  <p:tag name="KSO_WM_FULL_TEXT_BEAUTIFY_COPY_ID" val="14"/>
</p:tagLst>
</file>

<file path=ppt/tags/tag1236.xml><?xml version="1.0" encoding="utf-8"?>
<p:tagLst xmlns:p="http://schemas.openxmlformats.org/presentationml/2006/main">
  <p:tag name="KSO_WM_FULL_TEXT_BEAUTIFY_COPY_ID" val="15"/>
</p:tagLst>
</file>

<file path=ppt/tags/tag1237.xml><?xml version="1.0" encoding="utf-8"?>
<p:tagLst xmlns:p="http://schemas.openxmlformats.org/presentationml/2006/main">
  <p:tag name="KSO_WM_FULL_TEXT_BEAUTIFY_COPY_ID" val="16"/>
</p:tagLst>
</file>

<file path=ppt/tags/tag1238.xml><?xml version="1.0" encoding="utf-8"?>
<p:tagLst xmlns:p="http://schemas.openxmlformats.org/presentationml/2006/main">
  <p:tag name="KSO_WM_FULL_TEXT_BEAUTIFY_COPY_ID" val="17"/>
</p:tagLst>
</file>

<file path=ppt/tags/tag1239.xml><?xml version="1.0" encoding="utf-8"?>
<p:tagLst xmlns:p="http://schemas.openxmlformats.org/presentationml/2006/main">
  <p:tag name="KSO_WM_FULL_TEXT_BEAUTIFY_COPY_ID" val="18"/>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0.xml><?xml version="1.0" encoding="utf-8"?>
<p:tagLst xmlns:p="http://schemas.openxmlformats.org/presentationml/2006/main">
  <p:tag name="KSO_WM_FULL_TEXT_BEAUTIFY_COPY_ID" val="72"/>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UNIT_TYPE" val="i"/>
  <p:tag name="KSO_WM_UNIT_INDEX" val="3"/>
  <p:tag name="KSO_WM_UNIT_ID" val="diagram20202576_1*i*3"/>
  <p:tag name="KSO_WM_TEMPLATE_CATEGORY" val="diagram"/>
  <p:tag name="KSO_WM_TEMPLATE_INDEX" val="20202576"/>
  <p:tag name="KSO_WM_UNIT_LAYERLEVEL" val="1"/>
  <p:tag name="KSO_WM_TAG_VERSION" val="1.0"/>
  <p:tag name="KSO_WM_BEAUTIFY_FLAG" val="#wm#"/>
</p:tagLst>
</file>

<file path=ppt/tags/tag1242.xml><?xml version="1.0" encoding="utf-8"?>
<p:tagLst xmlns:p="http://schemas.openxmlformats.org/presentationml/2006/main">
  <p:tag name="KSO_WM_FULL_TEXT_BEAUTIFY_COPY_ID" val="150996118"/>
  <p:tag name="KSO_WM_SPECIAL_SOURCE" val="bdnull"/>
</p:tagLst>
</file>

<file path=ppt/tags/tag1243.xml><?xml version="1.0" encoding="utf-8"?>
<p:tagLst xmlns:p="http://schemas.openxmlformats.org/presentationml/2006/main">
  <p:tag name="KSO_WM_FULL_TEXT_BEAUTIFY_COPY_ID" val="11266"/>
</p:tagLst>
</file>

<file path=ppt/tags/tag1244.xml><?xml version="1.0" encoding="utf-8"?>
<p:tagLst xmlns:p="http://schemas.openxmlformats.org/presentationml/2006/main">
  <p:tag name="KSO_WM_BEAUTIFY_FLAG" val="#wm#"/>
  <p:tag name="KSO_WM_TEMPLATE_CATEGORY" val="diagram"/>
  <p:tag name="KSO_WM_TEMPLATE_INDEX" val="20202576"/>
  <p:tag name="KSO_WM_SPECIAL_SOURCE" val="bdnull"/>
</p:tagLst>
</file>

<file path=ppt/tags/tag1245.xml><?xml version="1.0" encoding="utf-8"?>
<p:tagLst xmlns:p="http://schemas.openxmlformats.org/presentationml/2006/main">
  <p:tag name="KSO_WM_FULL_TEXT_BEAUTIFY_COPY_ID" val="2"/>
</p:tagLst>
</file>

<file path=ppt/tags/tag1246.xml><?xml version="1.0" encoding="utf-8"?>
<p:tagLst xmlns:p="http://schemas.openxmlformats.org/presentationml/2006/main">
  <p:tag name="KSO_WM_FULL_TEXT_BEAUTIFY_COPY_ID" val="3"/>
</p:tagLst>
</file>

<file path=ppt/tags/tag1247.xml><?xml version="1.0" encoding="utf-8"?>
<p:tagLst xmlns:p="http://schemas.openxmlformats.org/presentationml/2006/main">
  <p:tag name="KSO_WM_FULL_TEXT_BEAUTIFY_COPY_ID" val="4"/>
</p:tagLst>
</file>

<file path=ppt/tags/tag1248.xml><?xml version="1.0" encoding="utf-8"?>
<p:tagLst xmlns:p="http://schemas.openxmlformats.org/presentationml/2006/main">
  <p:tag name="KSO_WM_FULL_TEXT_BEAUTIFY_COPY_ID" val="8"/>
</p:tagLst>
</file>

<file path=ppt/tags/tag1249.xml><?xml version="1.0" encoding="utf-8"?>
<p:tagLst xmlns:p="http://schemas.openxmlformats.org/presentationml/2006/main">
  <p:tag name="KSO_WM_FULL_TEXT_BEAUTIFY_COPY_ID" val="9"/>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0.xml><?xml version="1.0" encoding="utf-8"?>
<p:tagLst xmlns:p="http://schemas.openxmlformats.org/presentationml/2006/main">
  <p:tag name="KSO_WM_FULL_TEXT_BEAUTIFY_COPY_ID" val="10"/>
</p:tagLst>
</file>

<file path=ppt/tags/tag1251.xml><?xml version="1.0" encoding="utf-8"?>
<p:tagLst xmlns:p="http://schemas.openxmlformats.org/presentationml/2006/main">
  <p:tag name="KSO_WM_FULL_TEXT_BEAUTIFY_COPY_ID" val="61"/>
</p:tagLst>
</file>

<file path=ppt/tags/tag1252.xml><?xml version="1.0" encoding="utf-8"?>
<p:tagLst xmlns:p="http://schemas.openxmlformats.org/presentationml/2006/main">
  <p:tag name="KSO_WM_FULL_TEXT_BEAUTIFY_COPY_ID" val="51"/>
</p:tagLst>
</file>

<file path=ppt/tags/tag1253.xml><?xml version="1.0" encoding="utf-8"?>
<p:tagLst xmlns:p="http://schemas.openxmlformats.org/presentationml/2006/main">
  <p:tag name="KSO_WM_FULL_TEXT_BEAUTIFY_COPY_ID" val="56"/>
</p:tagLst>
</file>

<file path=ppt/tags/tag1254.xml><?xml version="1.0" encoding="utf-8"?>
<p:tagLst xmlns:p="http://schemas.openxmlformats.org/presentationml/2006/main">
  <p:tag name="KSO_WM_FULL_TEXT_BEAUTIFY_COPY_ID" val="66"/>
</p:tagLst>
</file>

<file path=ppt/tags/tag1255.xml><?xml version="1.0" encoding="utf-8"?>
<p:tagLst xmlns:p="http://schemas.openxmlformats.org/presentationml/2006/main">
  <p:tag name="KSO_WM_FULL_TEXT_BEAUTIFY_COPY_ID" val="71"/>
</p:tagLst>
</file>

<file path=ppt/tags/tag1256.xml><?xml version="1.0" encoding="utf-8"?>
<p:tagLst xmlns:p="http://schemas.openxmlformats.org/presentationml/2006/main">
  <p:tag name="KSO_WM_FULL_TEXT_BEAUTIFY_COPY_ID" val="6"/>
</p:tagLst>
</file>

<file path=ppt/tags/tag1257.xml><?xml version="1.0" encoding="utf-8"?>
<p:tagLst xmlns:p="http://schemas.openxmlformats.org/presentationml/2006/main">
  <p:tag name="KSO_WM_FULL_TEXT_BEAUTIFY_COPY_ID" val="11"/>
</p:tagLst>
</file>

<file path=ppt/tags/tag1258.xml><?xml version="1.0" encoding="utf-8"?>
<p:tagLst xmlns:p="http://schemas.openxmlformats.org/presentationml/2006/main">
  <p:tag name="KSO_WM_FULL_TEXT_BEAUTIFY_COPY_ID" val="12"/>
</p:tagLst>
</file>

<file path=ppt/tags/tag1259.xml><?xml version="1.0" encoding="utf-8"?>
<p:tagLst xmlns:p="http://schemas.openxmlformats.org/presentationml/2006/main">
  <p:tag name="KSO_WM_FULL_TEXT_BEAUTIFY_COPY_ID" val="14"/>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0.xml><?xml version="1.0" encoding="utf-8"?>
<p:tagLst xmlns:p="http://schemas.openxmlformats.org/presentationml/2006/main">
  <p:tag name="KSO_WM_FULL_TEXT_BEAUTIFY_COPY_ID" val="15"/>
</p:tagLst>
</file>

<file path=ppt/tags/tag1261.xml><?xml version="1.0" encoding="utf-8"?>
<p:tagLst xmlns:p="http://schemas.openxmlformats.org/presentationml/2006/main">
  <p:tag name="KSO_WM_FULL_TEXT_BEAUTIFY_COPY_ID" val="16"/>
</p:tagLst>
</file>

<file path=ppt/tags/tag1262.xml><?xml version="1.0" encoding="utf-8"?>
<p:tagLst xmlns:p="http://schemas.openxmlformats.org/presentationml/2006/main">
  <p:tag name="KSO_WM_FULL_TEXT_BEAUTIFY_COPY_ID" val="17"/>
</p:tagLst>
</file>

<file path=ppt/tags/tag1263.xml><?xml version="1.0" encoding="utf-8"?>
<p:tagLst xmlns:p="http://schemas.openxmlformats.org/presentationml/2006/main">
  <p:tag name="KSO_WM_FULL_TEXT_BEAUTIFY_COPY_ID" val="18"/>
</p:tagLst>
</file>

<file path=ppt/tags/tag1264.xml><?xml version="1.0" encoding="utf-8"?>
<p:tagLst xmlns:p="http://schemas.openxmlformats.org/presentationml/2006/main">
  <p:tag name="KSO_WM_FULL_TEXT_BEAUTIFY_COPY_ID" val="72"/>
</p:tagLst>
</file>

<file path=ppt/tags/tag1265.xml><?xml version="1.0" encoding="utf-8"?>
<p:tagLst xmlns:p="http://schemas.openxmlformats.org/presentationml/2006/main">
  <p:tag name="KSO_WM_FULL_TEXT_BEAUTIFY_COPY_ID" val="150996118"/>
  <p:tag name="KSO_WM_SPECIAL_SOURCE" val="bdnull"/>
</p:tagLst>
</file>

<file path=ppt/tags/tag1266.xml><?xml version="1.0" encoding="utf-8"?>
<p:tagLst xmlns:p="http://schemas.openxmlformats.org/presentationml/2006/main">
  <p:tag name="KSO_WM_FULL_TEXT_BEAUTIFY_COPY_ID" val="2"/>
</p:tagLst>
</file>

<file path=ppt/tags/tag1267.xml><?xml version="1.0" encoding="utf-8"?>
<p:tagLst xmlns:p="http://schemas.openxmlformats.org/presentationml/2006/main">
  <p:tag name="KSO_WM_FULL_TEXT_BEAUTIFY_COPY_ID" val="3"/>
</p:tagLst>
</file>

<file path=ppt/tags/tag1268.xml><?xml version="1.0" encoding="utf-8"?>
<p:tagLst xmlns:p="http://schemas.openxmlformats.org/presentationml/2006/main">
  <p:tag name="KSO_WM_FULL_TEXT_BEAUTIFY_COPY_ID" val="4"/>
</p:tagLst>
</file>

<file path=ppt/tags/tag1269.xml><?xml version="1.0" encoding="utf-8"?>
<p:tagLst xmlns:p="http://schemas.openxmlformats.org/presentationml/2006/main">
  <p:tag name="KSO_WM_FULL_TEXT_BEAUTIFY_COPY_ID" val="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0.xml><?xml version="1.0" encoding="utf-8"?>
<p:tagLst xmlns:p="http://schemas.openxmlformats.org/presentationml/2006/main">
  <p:tag name="KSO_WM_FULL_TEXT_BEAUTIFY_COPY_ID" val="9"/>
</p:tagLst>
</file>

<file path=ppt/tags/tag1271.xml><?xml version="1.0" encoding="utf-8"?>
<p:tagLst xmlns:p="http://schemas.openxmlformats.org/presentationml/2006/main">
  <p:tag name="KSO_WM_FULL_TEXT_BEAUTIFY_COPY_ID" val="10"/>
</p:tagLst>
</file>

<file path=ppt/tags/tag1272.xml><?xml version="1.0" encoding="utf-8"?>
<p:tagLst xmlns:p="http://schemas.openxmlformats.org/presentationml/2006/main">
  <p:tag name="KSO_WM_FULL_TEXT_BEAUTIFY_COPY_ID" val="61"/>
</p:tagLst>
</file>

<file path=ppt/tags/tag1273.xml><?xml version="1.0" encoding="utf-8"?>
<p:tagLst xmlns:p="http://schemas.openxmlformats.org/presentationml/2006/main">
  <p:tag name="KSO_WM_FULL_TEXT_BEAUTIFY_COPY_ID" val="51"/>
</p:tagLst>
</file>

<file path=ppt/tags/tag1274.xml><?xml version="1.0" encoding="utf-8"?>
<p:tagLst xmlns:p="http://schemas.openxmlformats.org/presentationml/2006/main">
  <p:tag name="KSO_WM_FULL_TEXT_BEAUTIFY_COPY_ID" val="56"/>
</p:tagLst>
</file>

<file path=ppt/tags/tag1275.xml><?xml version="1.0" encoding="utf-8"?>
<p:tagLst xmlns:p="http://schemas.openxmlformats.org/presentationml/2006/main">
  <p:tag name="KSO_WM_FULL_TEXT_BEAUTIFY_COPY_ID" val="66"/>
</p:tagLst>
</file>

<file path=ppt/tags/tag1276.xml><?xml version="1.0" encoding="utf-8"?>
<p:tagLst xmlns:p="http://schemas.openxmlformats.org/presentationml/2006/main">
  <p:tag name="KSO_WM_FULL_TEXT_BEAUTIFY_COPY_ID" val="71"/>
</p:tagLst>
</file>

<file path=ppt/tags/tag1277.xml><?xml version="1.0" encoding="utf-8"?>
<p:tagLst xmlns:p="http://schemas.openxmlformats.org/presentationml/2006/main">
  <p:tag name="KSO_WM_FULL_TEXT_BEAUTIFY_COPY_ID" val="6"/>
</p:tagLst>
</file>

<file path=ppt/tags/tag1278.xml><?xml version="1.0" encoding="utf-8"?>
<p:tagLst xmlns:p="http://schemas.openxmlformats.org/presentationml/2006/main">
  <p:tag name="KSO_WM_FULL_TEXT_BEAUTIFY_COPY_ID" val="11"/>
</p:tagLst>
</file>

<file path=ppt/tags/tag1279.xml><?xml version="1.0" encoding="utf-8"?>
<p:tagLst xmlns:p="http://schemas.openxmlformats.org/presentationml/2006/main">
  <p:tag name="KSO_WM_FULL_TEXT_BEAUTIFY_COPY_ID" val="1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0.xml><?xml version="1.0" encoding="utf-8"?>
<p:tagLst xmlns:p="http://schemas.openxmlformats.org/presentationml/2006/main">
  <p:tag name="KSO_WM_FULL_TEXT_BEAUTIFY_COPY_ID" val="14"/>
</p:tagLst>
</file>

<file path=ppt/tags/tag1281.xml><?xml version="1.0" encoding="utf-8"?>
<p:tagLst xmlns:p="http://schemas.openxmlformats.org/presentationml/2006/main">
  <p:tag name="KSO_WM_FULL_TEXT_BEAUTIFY_COPY_ID" val="15"/>
</p:tagLst>
</file>

<file path=ppt/tags/tag1282.xml><?xml version="1.0" encoding="utf-8"?>
<p:tagLst xmlns:p="http://schemas.openxmlformats.org/presentationml/2006/main">
  <p:tag name="KSO_WM_FULL_TEXT_BEAUTIFY_COPY_ID" val="16"/>
</p:tagLst>
</file>

<file path=ppt/tags/tag1283.xml><?xml version="1.0" encoding="utf-8"?>
<p:tagLst xmlns:p="http://schemas.openxmlformats.org/presentationml/2006/main">
  <p:tag name="KSO_WM_FULL_TEXT_BEAUTIFY_COPY_ID" val="17"/>
</p:tagLst>
</file>

<file path=ppt/tags/tag1284.xml><?xml version="1.0" encoding="utf-8"?>
<p:tagLst xmlns:p="http://schemas.openxmlformats.org/presentationml/2006/main">
  <p:tag name="KSO_WM_FULL_TEXT_BEAUTIFY_COPY_ID" val="18"/>
</p:tagLst>
</file>

<file path=ppt/tags/tag1285.xml><?xml version="1.0" encoding="utf-8"?>
<p:tagLst xmlns:p="http://schemas.openxmlformats.org/presentationml/2006/main">
  <p:tag name="KSO_WM_FULL_TEXT_BEAUTIFY_COPY_ID" val="72"/>
</p:tagLst>
</file>

<file path=ppt/tags/tag1286.xml><?xml version="1.0" encoding="utf-8"?>
<p:tagLst xmlns:p="http://schemas.openxmlformats.org/presentationml/2006/main">
  <p:tag name="KSO_WM_FULL_TEXT_BEAUTIFY_COPY_ID" val="150996118"/>
  <p:tag name="KSO_WM_SPECIAL_SOURCE" val="bdnull"/>
</p:tagLst>
</file>

<file path=ppt/tags/tag1287.xml><?xml version="1.0" encoding="utf-8"?>
<p:tagLst xmlns:p="http://schemas.openxmlformats.org/presentationml/2006/main">
  <p:tag name="KSO_WM_FULL_TEXT_BEAUTIFY_COPY_ID" val="2"/>
</p:tagLst>
</file>

<file path=ppt/tags/tag1288.xml><?xml version="1.0" encoding="utf-8"?>
<p:tagLst xmlns:p="http://schemas.openxmlformats.org/presentationml/2006/main">
  <p:tag name="KSO_WM_FULL_TEXT_BEAUTIFY_COPY_ID" val="3"/>
</p:tagLst>
</file>

<file path=ppt/tags/tag1289.xml><?xml version="1.0" encoding="utf-8"?>
<p:tagLst xmlns:p="http://schemas.openxmlformats.org/presentationml/2006/main">
  <p:tag name="KSO_WM_FULL_TEXT_BEAUTIFY_COPY_ID" val="4"/>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0.xml><?xml version="1.0" encoding="utf-8"?>
<p:tagLst xmlns:p="http://schemas.openxmlformats.org/presentationml/2006/main">
  <p:tag name="KSO_WM_FULL_TEXT_BEAUTIFY_COPY_ID" val="8"/>
</p:tagLst>
</file>

<file path=ppt/tags/tag1291.xml><?xml version="1.0" encoding="utf-8"?>
<p:tagLst xmlns:p="http://schemas.openxmlformats.org/presentationml/2006/main">
  <p:tag name="KSO_WM_FULL_TEXT_BEAUTIFY_COPY_ID" val="9"/>
</p:tagLst>
</file>

<file path=ppt/tags/tag1292.xml><?xml version="1.0" encoding="utf-8"?>
<p:tagLst xmlns:p="http://schemas.openxmlformats.org/presentationml/2006/main">
  <p:tag name="KSO_WM_FULL_TEXT_BEAUTIFY_COPY_ID" val="10"/>
</p:tagLst>
</file>

<file path=ppt/tags/tag1293.xml><?xml version="1.0" encoding="utf-8"?>
<p:tagLst xmlns:p="http://schemas.openxmlformats.org/presentationml/2006/main">
  <p:tag name="KSO_WM_FULL_TEXT_BEAUTIFY_COPY_ID" val="34"/>
</p:tagLst>
</file>

<file path=ppt/tags/tag1294.xml><?xml version="1.0" encoding="utf-8"?>
<p:tagLst xmlns:p="http://schemas.openxmlformats.org/presentationml/2006/main">
  <p:tag name="KSO_WM_FULL_TEXT_BEAUTIFY_COPY_ID" val="61"/>
</p:tagLst>
</file>

<file path=ppt/tags/tag1295.xml><?xml version="1.0" encoding="utf-8"?>
<p:tagLst xmlns:p="http://schemas.openxmlformats.org/presentationml/2006/main">
  <p:tag name="KSO_WM_FULL_TEXT_BEAUTIFY_COPY_ID" val="51"/>
</p:tagLst>
</file>

<file path=ppt/tags/tag1296.xml><?xml version="1.0" encoding="utf-8"?>
<p:tagLst xmlns:p="http://schemas.openxmlformats.org/presentationml/2006/main">
  <p:tag name="KSO_WM_FULL_TEXT_BEAUTIFY_COPY_ID" val="56"/>
</p:tagLst>
</file>

<file path=ppt/tags/tag1297.xml><?xml version="1.0" encoding="utf-8"?>
<p:tagLst xmlns:p="http://schemas.openxmlformats.org/presentationml/2006/main">
  <p:tag name="KSO_WM_FULL_TEXT_BEAUTIFY_COPY_ID" val="66"/>
</p:tagLst>
</file>

<file path=ppt/tags/tag1298.xml><?xml version="1.0" encoding="utf-8"?>
<p:tagLst xmlns:p="http://schemas.openxmlformats.org/presentationml/2006/main">
  <p:tag name="KSO_WM_FULL_TEXT_BEAUTIFY_COPY_ID" val="71"/>
</p:tagLst>
</file>

<file path=ppt/tags/tag1299.xml><?xml version="1.0" encoding="utf-8"?>
<p:tagLst xmlns:p="http://schemas.openxmlformats.org/presentationml/2006/main">
  <p:tag name="KSO_WM_FULL_TEXT_BEAUTIFY_COPY_ID" val="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00.xml><?xml version="1.0" encoding="utf-8"?>
<p:tagLst xmlns:p="http://schemas.openxmlformats.org/presentationml/2006/main">
  <p:tag name="KSO_WM_FULL_TEXT_BEAUTIFY_COPY_ID" val="11"/>
</p:tagLst>
</file>

<file path=ppt/tags/tag1301.xml><?xml version="1.0" encoding="utf-8"?>
<p:tagLst xmlns:p="http://schemas.openxmlformats.org/presentationml/2006/main">
  <p:tag name="KSO_WM_FULL_TEXT_BEAUTIFY_COPY_ID" val="12"/>
</p:tagLst>
</file>

<file path=ppt/tags/tag1302.xml><?xml version="1.0" encoding="utf-8"?>
<p:tagLst xmlns:p="http://schemas.openxmlformats.org/presentationml/2006/main">
  <p:tag name="KSO_WM_FULL_TEXT_BEAUTIFY_COPY_ID" val="14"/>
</p:tagLst>
</file>

<file path=ppt/tags/tag1303.xml><?xml version="1.0" encoding="utf-8"?>
<p:tagLst xmlns:p="http://schemas.openxmlformats.org/presentationml/2006/main">
  <p:tag name="KSO_WM_FULL_TEXT_BEAUTIFY_COPY_ID" val="15"/>
</p:tagLst>
</file>

<file path=ppt/tags/tag1304.xml><?xml version="1.0" encoding="utf-8"?>
<p:tagLst xmlns:p="http://schemas.openxmlformats.org/presentationml/2006/main">
  <p:tag name="KSO_WM_FULL_TEXT_BEAUTIFY_COPY_ID" val="16"/>
</p:tagLst>
</file>

<file path=ppt/tags/tag1305.xml><?xml version="1.0" encoding="utf-8"?>
<p:tagLst xmlns:p="http://schemas.openxmlformats.org/presentationml/2006/main">
  <p:tag name="KSO_WM_FULL_TEXT_BEAUTIFY_COPY_ID" val="17"/>
</p:tagLst>
</file>

<file path=ppt/tags/tag1306.xml><?xml version="1.0" encoding="utf-8"?>
<p:tagLst xmlns:p="http://schemas.openxmlformats.org/presentationml/2006/main">
  <p:tag name="KSO_WM_FULL_TEXT_BEAUTIFY_COPY_ID" val="18"/>
</p:tagLst>
</file>

<file path=ppt/tags/tag1307.xml><?xml version="1.0" encoding="utf-8"?>
<p:tagLst xmlns:p="http://schemas.openxmlformats.org/presentationml/2006/main">
  <p:tag name="KSO_WM_FULL_TEXT_BEAUTIFY_COPY_ID" val="72"/>
</p:tagLst>
</file>

<file path=ppt/tags/tag1308.xml><?xml version="1.0" encoding="utf-8"?>
<p:tagLst xmlns:p="http://schemas.openxmlformats.org/presentationml/2006/main">
  <p:tag name="KSO_WM_UNIT_TABLE_BEAUTIFY" val="smartTable{e284663d-11f5-4999-8ea6-d4ec6158a150}"/>
  <p:tag name="TABLE_RECT" val="17*194.788*926*306.35"/>
  <p:tag name="TABLE_EMPHASIZE_COLOR" val="6579300"/>
  <p:tag name="TABLE_ONEKEY_SKIN_IDX" val="0"/>
  <p:tag name="TABLE_SKINIDX" val="-1"/>
  <p:tag name="TABLE_COLORIDX" val="l"/>
</p:tagLst>
</file>

<file path=ppt/tags/tag1309.xml><?xml version="1.0" encoding="utf-8"?>
<p:tagLst xmlns:p="http://schemas.openxmlformats.org/presentationml/2006/main">
  <p:tag name="KSO_WM_FULL_TEXT_BEAUTIFY_COPY_ID" val="150996118"/>
  <p:tag name="KSO_WM_SPECIAL_SOURCE" val="bdnull"/>
</p:tagLst>
</file>

<file path=ppt/tags/tag131.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310.xml><?xml version="1.0" encoding="utf-8"?>
<p:tagLst xmlns:p="http://schemas.openxmlformats.org/presentationml/2006/main">
  <p:tag name="KSO_WM_FULL_TEXT_BEAUTIFY_COPY_ID" val="2"/>
</p:tagLst>
</file>

<file path=ppt/tags/tag1311.xml><?xml version="1.0" encoding="utf-8"?>
<p:tagLst xmlns:p="http://schemas.openxmlformats.org/presentationml/2006/main">
  <p:tag name="KSO_WM_FULL_TEXT_BEAUTIFY_COPY_ID" val="3"/>
</p:tagLst>
</file>

<file path=ppt/tags/tag1312.xml><?xml version="1.0" encoding="utf-8"?>
<p:tagLst xmlns:p="http://schemas.openxmlformats.org/presentationml/2006/main">
  <p:tag name="KSO_WM_FULL_TEXT_BEAUTIFY_COPY_ID" val="4"/>
</p:tagLst>
</file>

<file path=ppt/tags/tag1313.xml><?xml version="1.0" encoding="utf-8"?>
<p:tagLst xmlns:p="http://schemas.openxmlformats.org/presentationml/2006/main">
  <p:tag name="KSO_WM_FULL_TEXT_BEAUTIFY_COPY_ID" val="8"/>
</p:tagLst>
</file>

<file path=ppt/tags/tag1314.xml><?xml version="1.0" encoding="utf-8"?>
<p:tagLst xmlns:p="http://schemas.openxmlformats.org/presentationml/2006/main">
  <p:tag name="KSO_WM_FULL_TEXT_BEAUTIFY_COPY_ID" val="9"/>
</p:tagLst>
</file>

<file path=ppt/tags/tag1315.xml><?xml version="1.0" encoding="utf-8"?>
<p:tagLst xmlns:p="http://schemas.openxmlformats.org/presentationml/2006/main">
  <p:tag name="KSO_WM_FULL_TEXT_BEAUTIFY_COPY_ID" val="10"/>
</p:tagLst>
</file>

<file path=ppt/tags/tag1316.xml><?xml version="1.0" encoding="utf-8"?>
<p:tagLst xmlns:p="http://schemas.openxmlformats.org/presentationml/2006/main">
  <p:tag name="KSO_WM_FULL_TEXT_BEAUTIFY_COPY_ID" val="61"/>
</p:tagLst>
</file>

<file path=ppt/tags/tag1317.xml><?xml version="1.0" encoding="utf-8"?>
<p:tagLst xmlns:p="http://schemas.openxmlformats.org/presentationml/2006/main">
  <p:tag name="KSO_WM_FULL_TEXT_BEAUTIFY_COPY_ID" val="51"/>
</p:tagLst>
</file>

<file path=ppt/tags/tag1318.xml><?xml version="1.0" encoding="utf-8"?>
<p:tagLst xmlns:p="http://schemas.openxmlformats.org/presentationml/2006/main">
  <p:tag name="KSO_WM_FULL_TEXT_BEAUTIFY_COPY_ID" val="56"/>
</p:tagLst>
</file>

<file path=ppt/tags/tag1319.xml><?xml version="1.0" encoding="utf-8"?>
<p:tagLst xmlns:p="http://schemas.openxmlformats.org/presentationml/2006/main">
  <p:tag name="KSO_WM_FULL_TEXT_BEAUTIFY_COPY_ID" val="66"/>
</p:tagLst>
</file>

<file path=ppt/tags/tag13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20.xml><?xml version="1.0" encoding="utf-8"?>
<p:tagLst xmlns:p="http://schemas.openxmlformats.org/presentationml/2006/main">
  <p:tag name="KSO_WM_FULL_TEXT_BEAUTIFY_COPY_ID" val="71"/>
</p:tagLst>
</file>

<file path=ppt/tags/tag1321.xml><?xml version="1.0" encoding="utf-8"?>
<p:tagLst xmlns:p="http://schemas.openxmlformats.org/presentationml/2006/main">
  <p:tag name="KSO_WM_FULL_TEXT_BEAUTIFY_COPY_ID" val="6"/>
</p:tagLst>
</file>

<file path=ppt/tags/tag1322.xml><?xml version="1.0" encoding="utf-8"?>
<p:tagLst xmlns:p="http://schemas.openxmlformats.org/presentationml/2006/main">
  <p:tag name="KSO_WM_FULL_TEXT_BEAUTIFY_COPY_ID" val="11"/>
</p:tagLst>
</file>

<file path=ppt/tags/tag1323.xml><?xml version="1.0" encoding="utf-8"?>
<p:tagLst xmlns:p="http://schemas.openxmlformats.org/presentationml/2006/main">
  <p:tag name="KSO_WM_FULL_TEXT_BEAUTIFY_COPY_ID" val="12"/>
</p:tagLst>
</file>

<file path=ppt/tags/tag1324.xml><?xml version="1.0" encoding="utf-8"?>
<p:tagLst xmlns:p="http://schemas.openxmlformats.org/presentationml/2006/main">
  <p:tag name="KSO_WM_FULL_TEXT_BEAUTIFY_COPY_ID" val="14"/>
</p:tagLst>
</file>

<file path=ppt/tags/tag1325.xml><?xml version="1.0" encoding="utf-8"?>
<p:tagLst xmlns:p="http://schemas.openxmlformats.org/presentationml/2006/main">
  <p:tag name="KSO_WM_FULL_TEXT_BEAUTIFY_COPY_ID" val="15"/>
</p:tagLst>
</file>

<file path=ppt/tags/tag1326.xml><?xml version="1.0" encoding="utf-8"?>
<p:tagLst xmlns:p="http://schemas.openxmlformats.org/presentationml/2006/main">
  <p:tag name="KSO_WM_FULL_TEXT_BEAUTIFY_COPY_ID" val="16"/>
</p:tagLst>
</file>

<file path=ppt/tags/tag1327.xml><?xml version="1.0" encoding="utf-8"?>
<p:tagLst xmlns:p="http://schemas.openxmlformats.org/presentationml/2006/main">
  <p:tag name="KSO_WM_FULL_TEXT_BEAUTIFY_COPY_ID" val="17"/>
</p:tagLst>
</file>

<file path=ppt/tags/tag1328.xml><?xml version="1.0" encoding="utf-8"?>
<p:tagLst xmlns:p="http://schemas.openxmlformats.org/presentationml/2006/main">
  <p:tag name="KSO_WM_FULL_TEXT_BEAUTIFY_COPY_ID" val="18"/>
</p:tagLst>
</file>

<file path=ppt/tags/tag1329.xml><?xml version="1.0" encoding="utf-8"?>
<p:tagLst xmlns:p="http://schemas.openxmlformats.org/presentationml/2006/main">
  <p:tag name="KSO_WM_FULL_TEXT_BEAUTIFY_COPY_ID" val="72"/>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30.xml><?xml version="1.0" encoding="utf-8"?>
<p:tagLst xmlns:p="http://schemas.openxmlformats.org/presentationml/2006/main">
  <p:tag name="KSO_WM_UNIT_TABLE_BEAUTIFY" val="smartTable{2a685529-da82-4dbf-a5e6-e7f2d24d301e}"/>
  <p:tag name="TABLE_RECT" val="17*168.038*926*298.9"/>
  <p:tag name="TABLE_EMPHASIZE_COLOR" val="6579300"/>
  <p:tag name="TABLE_ONEKEY_SKIN_IDX" val="0"/>
  <p:tag name="TABLE_SKINIDX" val="-1"/>
  <p:tag name="TABLE_COLORIDX" val="l"/>
</p:tagLst>
</file>

<file path=ppt/tags/tag1331.xml><?xml version="1.0" encoding="utf-8"?>
<p:tagLst xmlns:p="http://schemas.openxmlformats.org/presentationml/2006/main">
  <p:tag name="KSO_WM_FULL_TEXT_BEAUTIFY_COPY_ID" val="150996118"/>
  <p:tag name="KSO_WM_SPECIAL_SOURCE" val="bdnull"/>
</p:tagLst>
</file>

<file path=ppt/tags/tag1332.xml><?xml version="1.0" encoding="utf-8"?>
<p:tagLst xmlns:p="http://schemas.openxmlformats.org/presentationml/2006/main">
  <p:tag name="KSO_WM_FULL_TEXT_BEAUTIFY_COPY_ID" val="2"/>
</p:tagLst>
</file>

<file path=ppt/tags/tag1333.xml><?xml version="1.0" encoding="utf-8"?>
<p:tagLst xmlns:p="http://schemas.openxmlformats.org/presentationml/2006/main">
  <p:tag name="KSO_WM_FULL_TEXT_BEAUTIFY_COPY_ID" val="3"/>
</p:tagLst>
</file>

<file path=ppt/tags/tag1334.xml><?xml version="1.0" encoding="utf-8"?>
<p:tagLst xmlns:p="http://schemas.openxmlformats.org/presentationml/2006/main">
  <p:tag name="KSO_WM_FULL_TEXT_BEAUTIFY_COPY_ID" val="4"/>
</p:tagLst>
</file>

<file path=ppt/tags/tag1335.xml><?xml version="1.0" encoding="utf-8"?>
<p:tagLst xmlns:p="http://schemas.openxmlformats.org/presentationml/2006/main">
  <p:tag name="KSO_WM_FULL_TEXT_BEAUTIFY_COPY_ID" val="8"/>
</p:tagLst>
</file>

<file path=ppt/tags/tag1336.xml><?xml version="1.0" encoding="utf-8"?>
<p:tagLst xmlns:p="http://schemas.openxmlformats.org/presentationml/2006/main">
  <p:tag name="KSO_WM_FULL_TEXT_BEAUTIFY_COPY_ID" val="9"/>
</p:tagLst>
</file>

<file path=ppt/tags/tag1337.xml><?xml version="1.0" encoding="utf-8"?>
<p:tagLst xmlns:p="http://schemas.openxmlformats.org/presentationml/2006/main">
  <p:tag name="KSO_WM_FULL_TEXT_BEAUTIFY_COPY_ID" val="10"/>
</p:tagLst>
</file>

<file path=ppt/tags/tag1338.xml><?xml version="1.0" encoding="utf-8"?>
<p:tagLst xmlns:p="http://schemas.openxmlformats.org/presentationml/2006/main">
  <p:tag name="KSO_WM_FULL_TEXT_BEAUTIFY_COPY_ID" val="61"/>
</p:tagLst>
</file>

<file path=ppt/tags/tag1339.xml><?xml version="1.0" encoding="utf-8"?>
<p:tagLst xmlns:p="http://schemas.openxmlformats.org/presentationml/2006/main">
  <p:tag name="KSO_WM_FULL_TEXT_BEAUTIFY_COPY_ID" val="5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0.xml><?xml version="1.0" encoding="utf-8"?>
<p:tagLst xmlns:p="http://schemas.openxmlformats.org/presentationml/2006/main">
  <p:tag name="KSO_WM_FULL_TEXT_BEAUTIFY_COPY_ID" val="56"/>
</p:tagLst>
</file>

<file path=ppt/tags/tag1341.xml><?xml version="1.0" encoding="utf-8"?>
<p:tagLst xmlns:p="http://schemas.openxmlformats.org/presentationml/2006/main">
  <p:tag name="KSO_WM_FULL_TEXT_BEAUTIFY_COPY_ID" val="66"/>
</p:tagLst>
</file>

<file path=ppt/tags/tag1342.xml><?xml version="1.0" encoding="utf-8"?>
<p:tagLst xmlns:p="http://schemas.openxmlformats.org/presentationml/2006/main">
  <p:tag name="KSO_WM_FULL_TEXT_BEAUTIFY_COPY_ID" val="71"/>
</p:tagLst>
</file>

<file path=ppt/tags/tag1343.xml><?xml version="1.0" encoding="utf-8"?>
<p:tagLst xmlns:p="http://schemas.openxmlformats.org/presentationml/2006/main">
  <p:tag name="KSO_WM_FULL_TEXT_BEAUTIFY_COPY_ID" val="6"/>
</p:tagLst>
</file>

<file path=ppt/tags/tag1344.xml><?xml version="1.0" encoding="utf-8"?>
<p:tagLst xmlns:p="http://schemas.openxmlformats.org/presentationml/2006/main">
  <p:tag name="KSO_WM_FULL_TEXT_BEAUTIFY_COPY_ID" val="11"/>
</p:tagLst>
</file>

<file path=ppt/tags/tag1345.xml><?xml version="1.0" encoding="utf-8"?>
<p:tagLst xmlns:p="http://schemas.openxmlformats.org/presentationml/2006/main">
  <p:tag name="KSO_WM_FULL_TEXT_BEAUTIFY_COPY_ID" val="12"/>
</p:tagLst>
</file>

<file path=ppt/tags/tag1346.xml><?xml version="1.0" encoding="utf-8"?>
<p:tagLst xmlns:p="http://schemas.openxmlformats.org/presentationml/2006/main">
  <p:tag name="KSO_WM_FULL_TEXT_BEAUTIFY_COPY_ID" val="14"/>
</p:tagLst>
</file>

<file path=ppt/tags/tag1347.xml><?xml version="1.0" encoding="utf-8"?>
<p:tagLst xmlns:p="http://schemas.openxmlformats.org/presentationml/2006/main">
  <p:tag name="KSO_WM_FULL_TEXT_BEAUTIFY_COPY_ID" val="15"/>
</p:tagLst>
</file>

<file path=ppt/tags/tag1348.xml><?xml version="1.0" encoding="utf-8"?>
<p:tagLst xmlns:p="http://schemas.openxmlformats.org/presentationml/2006/main">
  <p:tag name="KSO_WM_FULL_TEXT_BEAUTIFY_COPY_ID" val="16"/>
</p:tagLst>
</file>

<file path=ppt/tags/tag1349.xml><?xml version="1.0" encoding="utf-8"?>
<p:tagLst xmlns:p="http://schemas.openxmlformats.org/presentationml/2006/main">
  <p:tag name="KSO_WM_FULL_TEXT_BEAUTIFY_COPY_ID" val="17"/>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0.xml><?xml version="1.0" encoding="utf-8"?>
<p:tagLst xmlns:p="http://schemas.openxmlformats.org/presentationml/2006/main">
  <p:tag name="KSO_WM_FULL_TEXT_BEAUTIFY_COPY_ID" val="18"/>
</p:tagLst>
</file>

<file path=ppt/tags/tag1351.xml><?xml version="1.0" encoding="utf-8"?>
<p:tagLst xmlns:p="http://schemas.openxmlformats.org/presentationml/2006/main">
  <p:tag name="KSO_WM_FULL_TEXT_BEAUTIFY_COPY_ID" val="72"/>
</p:tagLst>
</file>

<file path=ppt/tags/tag1352.xml><?xml version="1.0" encoding="utf-8"?>
<p:tagLst xmlns:p="http://schemas.openxmlformats.org/presentationml/2006/main">
  <p:tag name="KSO_WM_UNIT_TABLE_BEAUTIFY" val="smartTable{086e6de6-4b5f-45c8-9ba1-e1b69fcee57f}"/>
  <p:tag name="TABLE_RECT" val="17*285.788*926*63.4"/>
  <p:tag name="TABLE_EMPHASIZE_COLOR" val="6579300"/>
  <p:tag name="TABLE_ONEKEY_SKIN_IDX" val="0"/>
  <p:tag name="TABLE_SKINIDX" val="-1"/>
  <p:tag name="TABLE_COLORIDX" val="l"/>
  <p:tag name="TABLE_ENDDRAG_ORIGIN_RECT" val="926*319"/>
  <p:tag name="TABLE_ENDDRAG_RECT" val="17*171*926*319"/>
</p:tagLst>
</file>

<file path=ppt/tags/tag1353.xml><?xml version="1.0" encoding="utf-8"?>
<p:tagLst xmlns:p="http://schemas.openxmlformats.org/presentationml/2006/main">
  <p:tag name="KSO_WM_FULL_TEXT_BEAUTIFY_COPY_ID" val="150996118"/>
  <p:tag name="KSO_WM_SPECIAL_SOURCE" val="bdnull"/>
</p:tagLst>
</file>

<file path=ppt/tags/tag1354.xml><?xml version="1.0" encoding="utf-8"?>
<p:tagLst xmlns:p="http://schemas.openxmlformats.org/presentationml/2006/main">
  <p:tag name="KSO_WM_FULL_TEXT_BEAUTIFY_COPY_ID" val="2"/>
</p:tagLst>
</file>

<file path=ppt/tags/tag1355.xml><?xml version="1.0" encoding="utf-8"?>
<p:tagLst xmlns:p="http://schemas.openxmlformats.org/presentationml/2006/main">
  <p:tag name="KSO_WM_FULL_TEXT_BEAUTIFY_COPY_ID" val="3"/>
</p:tagLst>
</file>

<file path=ppt/tags/tag1356.xml><?xml version="1.0" encoding="utf-8"?>
<p:tagLst xmlns:p="http://schemas.openxmlformats.org/presentationml/2006/main">
  <p:tag name="KSO_WM_FULL_TEXT_BEAUTIFY_COPY_ID" val="4"/>
</p:tagLst>
</file>

<file path=ppt/tags/tag1357.xml><?xml version="1.0" encoding="utf-8"?>
<p:tagLst xmlns:p="http://schemas.openxmlformats.org/presentationml/2006/main">
  <p:tag name="KSO_WM_FULL_TEXT_BEAUTIFY_COPY_ID" val="8"/>
</p:tagLst>
</file>

<file path=ppt/tags/tag1358.xml><?xml version="1.0" encoding="utf-8"?>
<p:tagLst xmlns:p="http://schemas.openxmlformats.org/presentationml/2006/main">
  <p:tag name="KSO_WM_FULL_TEXT_BEAUTIFY_COPY_ID" val="9"/>
</p:tagLst>
</file>

<file path=ppt/tags/tag1359.xml><?xml version="1.0" encoding="utf-8"?>
<p:tagLst xmlns:p="http://schemas.openxmlformats.org/presentationml/2006/main">
  <p:tag name="KSO_WM_FULL_TEXT_BEAUTIFY_COPY_ID" val="10"/>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0.xml><?xml version="1.0" encoding="utf-8"?>
<p:tagLst xmlns:p="http://schemas.openxmlformats.org/presentationml/2006/main">
  <p:tag name="MH" val="20170619095007"/>
  <p:tag name="MH_LIBRARY" val="GRAPHIC"/>
  <p:tag name="MH_ORDER" val="文本占位符 4"/>
  <p:tag name="PA" val="v3.2.0"/>
  <p:tag name="KSO_WM_FULL_TEXT_BEAUTIFY_COPY_ID" val="28"/>
</p:tagLst>
</file>

<file path=ppt/tags/tag1361.xml><?xml version="1.0" encoding="utf-8"?>
<p:tagLst xmlns:p="http://schemas.openxmlformats.org/presentationml/2006/main">
  <p:tag name="KSO_WM_FULL_TEXT_BEAUTIFY_COPY_ID" val="29"/>
</p:tagLst>
</file>

<file path=ppt/tags/tag1362.xml><?xml version="1.0" encoding="utf-8"?>
<p:tagLst xmlns:p="http://schemas.openxmlformats.org/presentationml/2006/main">
  <p:tag name="KSO_WM_FULL_TEXT_BEAUTIFY_COPY_ID" val="31"/>
</p:tagLst>
</file>

<file path=ppt/tags/tag1363.xml><?xml version="1.0" encoding="utf-8"?>
<p:tagLst xmlns:p="http://schemas.openxmlformats.org/presentationml/2006/main">
  <p:tag name="KSO_WM_FULL_TEXT_BEAUTIFY_COPY_ID" val="150995845"/>
  <p:tag name="KSO_WM_SPECIAL_SOURCE" val="bdnull"/>
</p:tagLst>
</file>

<file path=ppt/tags/tag1364.xml><?xml version="1.0" encoding="utf-8"?>
<p:tagLst xmlns:p="http://schemas.openxmlformats.org/presentationml/2006/main">
  <p:tag name="KSO_WM_FULL_TEXT_BEAUTIFY_COPY_ID" val="2"/>
</p:tagLst>
</file>

<file path=ppt/tags/tag1365.xml><?xml version="1.0" encoding="utf-8"?>
<p:tagLst xmlns:p="http://schemas.openxmlformats.org/presentationml/2006/main">
  <p:tag name="KSO_WM_FULL_TEXT_BEAUTIFY_COPY_ID" val="3"/>
</p:tagLst>
</file>

<file path=ppt/tags/tag1366.xml><?xml version="1.0" encoding="utf-8"?>
<p:tagLst xmlns:p="http://schemas.openxmlformats.org/presentationml/2006/main">
  <p:tag name="KSO_WM_FULL_TEXT_BEAUTIFY_COPY_ID" val="4"/>
</p:tagLst>
</file>

<file path=ppt/tags/tag1367.xml><?xml version="1.0" encoding="utf-8"?>
<p:tagLst xmlns:p="http://schemas.openxmlformats.org/presentationml/2006/main">
  <p:tag name="KSO_WM_FULL_TEXT_BEAUTIFY_COPY_ID" val="8"/>
</p:tagLst>
</file>

<file path=ppt/tags/tag1368.xml><?xml version="1.0" encoding="utf-8"?>
<p:tagLst xmlns:p="http://schemas.openxmlformats.org/presentationml/2006/main">
  <p:tag name="KSO_WM_FULL_TEXT_BEAUTIFY_COPY_ID" val="9"/>
</p:tagLst>
</file>

<file path=ppt/tags/tag1369.xml><?xml version="1.0" encoding="utf-8"?>
<p:tagLst xmlns:p="http://schemas.openxmlformats.org/presentationml/2006/main">
  <p:tag name="KSO_WM_FULL_TEXT_BEAUTIFY_COPY_ID" val="1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70.xml><?xml version="1.0" encoding="utf-8"?>
<p:tagLst xmlns:p="http://schemas.openxmlformats.org/presentationml/2006/main">
  <p:tag name="KSO_WM_FULL_TEXT_BEAUTIFY_COPY_ID" val="61"/>
</p:tagLst>
</file>

<file path=ppt/tags/tag1371.xml><?xml version="1.0" encoding="utf-8"?>
<p:tagLst xmlns:p="http://schemas.openxmlformats.org/presentationml/2006/main">
  <p:tag name="KSO_WM_FULL_TEXT_BEAUTIFY_COPY_ID" val="51"/>
</p:tagLst>
</file>

<file path=ppt/tags/tag1372.xml><?xml version="1.0" encoding="utf-8"?>
<p:tagLst xmlns:p="http://schemas.openxmlformats.org/presentationml/2006/main">
  <p:tag name="KSO_WM_FULL_TEXT_BEAUTIFY_COPY_ID" val="56"/>
</p:tagLst>
</file>

<file path=ppt/tags/tag1373.xml><?xml version="1.0" encoding="utf-8"?>
<p:tagLst xmlns:p="http://schemas.openxmlformats.org/presentationml/2006/main">
  <p:tag name="KSO_WM_FULL_TEXT_BEAUTIFY_COPY_ID" val="66"/>
</p:tagLst>
</file>

<file path=ppt/tags/tag1374.xml><?xml version="1.0" encoding="utf-8"?>
<p:tagLst xmlns:p="http://schemas.openxmlformats.org/presentationml/2006/main">
  <p:tag name="KSO_WM_FULL_TEXT_BEAUTIFY_COPY_ID" val="71"/>
</p:tagLst>
</file>

<file path=ppt/tags/tag1375.xml><?xml version="1.0" encoding="utf-8"?>
<p:tagLst xmlns:p="http://schemas.openxmlformats.org/presentationml/2006/main">
  <p:tag name="KSO_WM_FULL_TEXT_BEAUTIFY_COPY_ID" val="6"/>
</p:tagLst>
</file>

<file path=ppt/tags/tag1376.xml><?xml version="1.0" encoding="utf-8"?>
<p:tagLst xmlns:p="http://schemas.openxmlformats.org/presentationml/2006/main">
  <p:tag name="KSO_WM_FULL_TEXT_BEAUTIFY_COPY_ID" val="11"/>
</p:tagLst>
</file>

<file path=ppt/tags/tag1377.xml><?xml version="1.0" encoding="utf-8"?>
<p:tagLst xmlns:p="http://schemas.openxmlformats.org/presentationml/2006/main">
  <p:tag name="KSO_WM_FULL_TEXT_BEAUTIFY_COPY_ID" val="12"/>
</p:tagLst>
</file>

<file path=ppt/tags/tag1378.xml><?xml version="1.0" encoding="utf-8"?>
<p:tagLst xmlns:p="http://schemas.openxmlformats.org/presentationml/2006/main">
  <p:tag name="KSO_WM_FULL_TEXT_BEAUTIFY_COPY_ID" val="14"/>
</p:tagLst>
</file>

<file path=ppt/tags/tag1379.xml><?xml version="1.0" encoding="utf-8"?>
<p:tagLst xmlns:p="http://schemas.openxmlformats.org/presentationml/2006/main">
  <p:tag name="KSO_WM_FULL_TEXT_BEAUTIFY_COPY_ID" val="15"/>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0.xml><?xml version="1.0" encoding="utf-8"?>
<p:tagLst xmlns:p="http://schemas.openxmlformats.org/presentationml/2006/main">
  <p:tag name="KSO_WM_FULL_TEXT_BEAUTIFY_COPY_ID" val="16"/>
</p:tagLst>
</file>

<file path=ppt/tags/tag1381.xml><?xml version="1.0" encoding="utf-8"?>
<p:tagLst xmlns:p="http://schemas.openxmlformats.org/presentationml/2006/main">
  <p:tag name="KSO_WM_FULL_TEXT_BEAUTIFY_COPY_ID" val="17"/>
</p:tagLst>
</file>

<file path=ppt/tags/tag1382.xml><?xml version="1.0" encoding="utf-8"?>
<p:tagLst xmlns:p="http://schemas.openxmlformats.org/presentationml/2006/main">
  <p:tag name="KSO_WM_FULL_TEXT_BEAUTIFY_COPY_ID" val="18"/>
</p:tagLst>
</file>

<file path=ppt/tags/tag1383.xml><?xml version="1.0" encoding="utf-8"?>
<p:tagLst xmlns:p="http://schemas.openxmlformats.org/presentationml/2006/main">
  <p:tag name="KSO_WM_FULL_TEXT_BEAUTIFY_COPY_ID" val="72"/>
</p:tagLst>
</file>

<file path=ppt/tags/tag1384.xml><?xml version="1.0" encoding="utf-8"?>
<p:tagLst xmlns:p="http://schemas.openxmlformats.org/presentationml/2006/main">
  <p:tag name="KSO_WM_BEAUTIFY_FLAG" val=""/>
</p:tagLst>
</file>

<file path=ppt/tags/tag1385.xml><?xml version="1.0" encoding="utf-8"?>
<p:tagLst xmlns:p="http://schemas.openxmlformats.org/presentationml/2006/main">
  <p:tag name="KSO_WM_BEAUTIFY_FLAG" val=""/>
</p:tagLst>
</file>

<file path=ppt/tags/tag1386.xml><?xml version="1.0" encoding="utf-8"?>
<p:tagLst xmlns:p="http://schemas.openxmlformats.org/presentationml/2006/main">
  <p:tag name="KSO_WM_BEAUTIFY_FLAG" val=""/>
</p:tagLst>
</file>

<file path=ppt/tags/tag1387.xml><?xml version="1.0" encoding="utf-8"?>
<p:tagLst xmlns:p="http://schemas.openxmlformats.org/presentationml/2006/main">
  <p:tag name="KSO_WM_BEAUTIFY_FLAG" val=""/>
</p:tagLst>
</file>

<file path=ppt/tags/tag1388.xml><?xml version="1.0" encoding="utf-8"?>
<p:tagLst xmlns:p="http://schemas.openxmlformats.org/presentationml/2006/main">
  <p:tag name="KSO_WM_FULL_TEXT_BEAUTIFY_COPY_ID" val="150996118"/>
  <p:tag name="KSO_WM_SPECIAL_SOURCE" val="bdnull"/>
</p:tagLst>
</file>

<file path=ppt/tags/tag1389.xml><?xml version="1.0" encoding="utf-8"?>
<p:tagLst xmlns:p="http://schemas.openxmlformats.org/presentationml/2006/main">
  <p:tag name="KSO_WM_FULL_TEXT_BEAUTIFY_COPY_ID"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64"/>
</p:tagLst>
</file>

<file path=ppt/tags/tag1390.xml><?xml version="1.0" encoding="utf-8"?>
<p:tagLst xmlns:p="http://schemas.openxmlformats.org/presentationml/2006/main">
  <p:tag name="KSO_WM_FULL_TEXT_BEAUTIFY_COPY_ID" val="3"/>
</p:tagLst>
</file>

<file path=ppt/tags/tag1391.xml><?xml version="1.0" encoding="utf-8"?>
<p:tagLst xmlns:p="http://schemas.openxmlformats.org/presentationml/2006/main">
  <p:tag name="KSO_WM_FULL_TEXT_BEAUTIFY_COPY_ID" val="4"/>
</p:tagLst>
</file>

<file path=ppt/tags/tag1392.xml><?xml version="1.0" encoding="utf-8"?>
<p:tagLst xmlns:p="http://schemas.openxmlformats.org/presentationml/2006/main">
  <p:tag name="KSO_WM_FULL_TEXT_BEAUTIFY_COPY_ID" val="8"/>
</p:tagLst>
</file>

<file path=ppt/tags/tag1393.xml><?xml version="1.0" encoding="utf-8"?>
<p:tagLst xmlns:p="http://schemas.openxmlformats.org/presentationml/2006/main">
  <p:tag name="KSO_WM_FULL_TEXT_BEAUTIFY_COPY_ID" val="9"/>
</p:tagLst>
</file>

<file path=ppt/tags/tag1394.xml><?xml version="1.0" encoding="utf-8"?>
<p:tagLst xmlns:p="http://schemas.openxmlformats.org/presentationml/2006/main">
  <p:tag name="KSO_WM_FULL_TEXT_BEAUTIFY_COPY_ID" val="10"/>
</p:tagLst>
</file>

<file path=ppt/tags/tag1395.xml><?xml version="1.0" encoding="utf-8"?>
<p:tagLst xmlns:p="http://schemas.openxmlformats.org/presentationml/2006/main">
  <p:tag name="KSO_WM_FULL_TEXT_BEAUTIFY_COPY_ID" val="61"/>
</p:tagLst>
</file>

<file path=ppt/tags/tag1396.xml><?xml version="1.0" encoding="utf-8"?>
<p:tagLst xmlns:p="http://schemas.openxmlformats.org/presentationml/2006/main">
  <p:tag name="KSO_WM_FULL_TEXT_BEAUTIFY_COPY_ID" val="51"/>
</p:tagLst>
</file>

<file path=ppt/tags/tag1397.xml><?xml version="1.0" encoding="utf-8"?>
<p:tagLst xmlns:p="http://schemas.openxmlformats.org/presentationml/2006/main">
  <p:tag name="KSO_WM_FULL_TEXT_BEAUTIFY_COPY_ID" val="56"/>
</p:tagLst>
</file>

<file path=ppt/tags/tag1398.xml><?xml version="1.0" encoding="utf-8"?>
<p:tagLst xmlns:p="http://schemas.openxmlformats.org/presentationml/2006/main">
  <p:tag name="KSO_WM_FULL_TEXT_BEAUTIFY_COPY_ID" val="66"/>
</p:tagLst>
</file>

<file path=ppt/tags/tag1399.xml><?xml version="1.0" encoding="utf-8"?>
<p:tagLst xmlns:p="http://schemas.openxmlformats.org/presentationml/2006/main">
  <p:tag name="KSO_WM_FULL_TEXT_BEAUTIFY_COPY_ID" val="7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64"/>
</p:tagLst>
</file>

<file path=ppt/tags/tag1400.xml><?xml version="1.0" encoding="utf-8"?>
<p:tagLst xmlns:p="http://schemas.openxmlformats.org/presentationml/2006/main">
  <p:tag name="KSO_WM_FULL_TEXT_BEAUTIFY_COPY_ID" val="6"/>
</p:tagLst>
</file>

<file path=ppt/tags/tag1401.xml><?xml version="1.0" encoding="utf-8"?>
<p:tagLst xmlns:p="http://schemas.openxmlformats.org/presentationml/2006/main">
  <p:tag name="KSO_WM_FULL_TEXT_BEAUTIFY_COPY_ID" val="11"/>
</p:tagLst>
</file>

<file path=ppt/tags/tag1402.xml><?xml version="1.0" encoding="utf-8"?>
<p:tagLst xmlns:p="http://schemas.openxmlformats.org/presentationml/2006/main">
  <p:tag name="KSO_WM_FULL_TEXT_BEAUTIFY_COPY_ID" val="12"/>
</p:tagLst>
</file>

<file path=ppt/tags/tag1403.xml><?xml version="1.0" encoding="utf-8"?>
<p:tagLst xmlns:p="http://schemas.openxmlformats.org/presentationml/2006/main">
  <p:tag name="KSO_WM_FULL_TEXT_BEAUTIFY_COPY_ID" val="14"/>
</p:tagLst>
</file>

<file path=ppt/tags/tag1404.xml><?xml version="1.0" encoding="utf-8"?>
<p:tagLst xmlns:p="http://schemas.openxmlformats.org/presentationml/2006/main">
  <p:tag name="KSO_WM_FULL_TEXT_BEAUTIFY_COPY_ID" val="15"/>
</p:tagLst>
</file>

<file path=ppt/tags/tag1405.xml><?xml version="1.0" encoding="utf-8"?>
<p:tagLst xmlns:p="http://schemas.openxmlformats.org/presentationml/2006/main">
  <p:tag name="KSO_WM_FULL_TEXT_BEAUTIFY_COPY_ID" val="16"/>
</p:tagLst>
</file>

<file path=ppt/tags/tag1406.xml><?xml version="1.0" encoding="utf-8"?>
<p:tagLst xmlns:p="http://schemas.openxmlformats.org/presentationml/2006/main">
  <p:tag name="KSO_WM_FULL_TEXT_BEAUTIFY_COPY_ID" val="17"/>
</p:tagLst>
</file>

<file path=ppt/tags/tag1407.xml><?xml version="1.0" encoding="utf-8"?>
<p:tagLst xmlns:p="http://schemas.openxmlformats.org/presentationml/2006/main">
  <p:tag name="KSO_WM_FULL_TEXT_BEAUTIFY_COPY_ID" val="18"/>
</p:tagLst>
</file>

<file path=ppt/tags/tag1408.xml><?xml version="1.0" encoding="utf-8"?>
<p:tagLst xmlns:p="http://schemas.openxmlformats.org/presentationml/2006/main">
  <p:tag name="KSO_WM_FULL_TEXT_BEAUTIFY_COPY_ID" val="72"/>
</p:tagLst>
</file>

<file path=ppt/tags/tag1409.xml><?xml version="1.0" encoding="utf-8"?>
<p:tagLst xmlns:p="http://schemas.openxmlformats.org/presentationml/2006/main">
  <p:tag name="KSO_WM_FULL_TEXT_BEAUTIFY_COPY_ID" val="150996118"/>
  <p:tag name="KSO_WM_SPECIAL_SOURCE" val="bdnull"/>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0.xml><?xml version="1.0" encoding="utf-8"?>
<p:tagLst xmlns:p="http://schemas.openxmlformats.org/presentationml/2006/main">
  <p:tag name="KSO_WM_FULL_TEXT_BEAUTIFY_COPY_ID" val="2"/>
</p:tagLst>
</file>

<file path=ppt/tags/tag1411.xml><?xml version="1.0" encoding="utf-8"?>
<p:tagLst xmlns:p="http://schemas.openxmlformats.org/presentationml/2006/main">
  <p:tag name="KSO_WM_FULL_TEXT_BEAUTIFY_COPY_ID" val="3"/>
</p:tagLst>
</file>

<file path=ppt/tags/tag1412.xml><?xml version="1.0" encoding="utf-8"?>
<p:tagLst xmlns:p="http://schemas.openxmlformats.org/presentationml/2006/main">
  <p:tag name="KSO_WM_FULL_TEXT_BEAUTIFY_COPY_ID" val="4"/>
</p:tagLst>
</file>

<file path=ppt/tags/tag1413.xml><?xml version="1.0" encoding="utf-8"?>
<p:tagLst xmlns:p="http://schemas.openxmlformats.org/presentationml/2006/main">
  <p:tag name="KSO_WM_FULL_TEXT_BEAUTIFY_COPY_ID" val="8"/>
</p:tagLst>
</file>

<file path=ppt/tags/tag1414.xml><?xml version="1.0" encoding="utf-8"?>
<p:tagLst xmlns:p="http://schemas.openxmlformats.org/presentationml/2006/main">
  <p:tag name="KSO_WM_FULL_TEXT_BEAUTIFY_COPY_ID" val="9"/>
</p:tagLst>
</file>

<file path=ppt/tags/tag1415.xml><?xml version="1.0" encoding="utf-8"?>
<p:tagLst xmlns:p="http://schemas.openxmlformats.org/presentationml/2006/main">
  <p:tag name="KSO_WM_FULL_TEXT_BEAUTIFY_COPY_ID" val="10"/>
</p:tagLst>
</file>

<file path=ppt/tags/tag1416.xml><?xml version="1.0" encoding="utf-8"?>
<p:tagLst xmlns:p="http://schemas.openxmlformats.org/presentationml/2006/main">
  <p:tag name="KSO_WM_FULL_TEXT_BEAUTIFY_COPY_ID" val="61"/>
</p:tagLst>
</file>

<file path=ppt/tags/tag1417.xml><?xml version="1.0" encoding="utf-8"?>
<p:tagLst xmlns:p="http://schemas.openxmlformats.org/presentationml/2006/main">
  <p:tag name="KSO_WM_FULL_TEXT_BEAUTIFY_COPY_ID" val="51"/>
</p:tagLst>
</file>

<file path=ppt/tags/tag1418.xml><?xml version="1.0" encoding="utf-8"?>
<p:tagLst xmlns:p="http://schemas.openxmlformats.org/presentationml/2006/main">
  <p:tag name="KSO_WM_FULL_TEXT_BEAUTIFY_COPY_ID" val="56"/>
</p:tagLst>
</file>

<file path=ppt/tags/tag1419.xml><?xml version="1.0" encoding="utf-8"?>
<p:tagLst xmlns:p="http://schemas.openxmlformats.org/presentationml/2006/main">
  <p:tag name="KSO_WM_FULL_TEXT_BEAUTIFY_COPY_ID" val="66"/>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0.xml><?xml version="1.0" encoding="utf-8"?>
<p:tagLst xmlns:p="http://schemas.openxmlformats.org/presentationml/2006/main">
  <p:tag name="KSO_WM_FULL_TEXT_BEAUTIFY_COPY_ID" val="71"/>
</p:tagLst>
</file>

<file path=ppt/tags/tag1421.xml><?xml version="1.0" encoding="utf-8"?>
<p:tagLst xmlns:p="http://schemas.openxmlformats.org/presentationml/2006/main">
  <p:tag name="KSO_WM_FULL_TEXT_BEAUTIFY_COPY_ID" val="6"/>
</p:tagLst>
</file>

<file path=ppt/tags/tag1422.xml><?xml version="1.0" encoding="utf-8"?>
<p:tagLst xmlns:p="http://schemas.openxmlformats.org/presentationml/2006/main">
  <p:tag name="KSO_WM_FULL_TEXT_BEAUTIFY_COPY_ID" val="11"/>
</p:tagLst>
</file>

<file path=ppt/tags/tag1423.xml><?xml version="1.0" encoding="utf-8"?>
<p:tagLst xmlns:p="http://schemas.openxmlformats.org/presentationml/2006/main">
  <p:tag name="KSO_WM_FULL_TEXT_BEAUTIFY_COPY_ID" val="12"/>
</p:tagLst>
</file>

<file path=ppt/tags/tag1424.xml><?xml version="1.0" encoding="utf-8"?>
<p:tagLst xmlns:p="http://schemas.openxmlformats.org/presentationml/2006/main">
  <p:tag name="KSO_WM_FULL_TEXT_BEAUTIFY_COPY_ID" val="14"/>
</p:tagLst>
</file>

<file path=ppt/tags/tag1425.xml><?xml version="1.0" encoding="utf-8"?>
<p:tagLst xmlns:p="http://schemas.openxmlformats.org/presentationml/2006/main">
  <p:tag name="KSO_WM_FULL_TEXT_BEAUTIFY_COPY_ID" val="15"/>
</p:tagLst>
</file>

<file path=ppt/tags/tag1426.xml><?xml version="1.0" encoding="utf-8"?>
<p:tagLst xmlns:p="http://schemas.openxmlformats.org/presentationml/2006/main">
  <p:tag name="KSO_WM_FULL_TEXT_BEAUTIFY_COPY_ID" val="16"/>
</p:tagLst>
</file>

<file path=ppt/tags/tag1427.xml><?xml version="1.0" encoding="utf-8"?>
<p:tagLst xmlns:p="http://schemas.openxmlformats.org/presentationml/2006/main">
  <p:tag name="KSO_WM_FULL_TEXT_BEAUTIFY_COPY_ID" val="17"/>
</p:tagLst>
</file>

<file path=ppt/tags/tag1428.xml><?xml version="1.0" encoding="utf-8"?>
<p:tagLst xmlns:p="http://schemas.openxmlformats.org/presentationml/2006/main">
  <p:tag name="KSO_WM_FULL_TEXT_BEAUTIFY_COPY_ID" val="18"/>
</p:tagLst>
</file>

<file path=ppt/tags/tag1429.xml><?xml version="1.0" encoding="utf-8"?>
<p:tagLst xmlns:p="http://schemas.openxmlformats.org/presentationml/2006/main">
  <p:tag name="KSO_WM_FULL_TEXT_BEAUTIFY_COPY_ID" val="7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30.xml><?xml version="1.0" encoding="utf-8"?>
<p:tagLst xmlns:p="http://schemas.openxmlformats.org/presentationml/2006/main">
  <p:tag name="KSO_WM_FULL_TEXT_BEAUTIFY_COPY_ID" val="150996118"/>
  <p:tag name="KSO_WM_SPECIAL_SOURCE" val="bdnull"/>
</p:tagLst>
</file>

<file path=ppt/tags/tag1431.xml><?xml version="1.0" encoding="utf-8"?>
<p:tagLst xmlns:p="http://schemas.openxmlformats.org/presentationml/2006/main">
  <p:tag name="KSO_WM_FULL_TEXT_BEAUTIFY_COPY_ID" val="2"/>
</p:tagLst>
</file>

<file path=ppt/tags/tag1432.xml><?xml version="1.0" encoding="utf-8"?>
<p:tagLst xmlns:p="http://schemas.openxmlformats.org/presentationml/2006/main">
  <p:tag name="KSO_WM_FULL_TEXT_BEAUTIFY_COPY_ID" val="3"/>
</p:tagLst>
</file>

<file path=ppt/tags/tag1433.xml><?xml version="1.0" encoding="utf-8"?>
<p:tagLst xmlns:p="http://schemas.openxmlformats.org/presentationml/2006/main">
  <p:tag name="KSO_WM_FULL_TEXT_BEAUTIFY_COPY_ID" val="4"/>
</p:tagLst>
</file>

<file path=ppt/tags/tag1434.xml><?xml version="1.0" encoding="utf-8"?>
<p:tagLst xmlns:p="http://schemas.openxmlformats.org/presentationml/2006/main">
  <p:tag name="KSO_WM_FULL_TEXT_BEAUTIFY_COPY_ID" val="8"/>
</p:tagLst>
</file>

<file path=ppt/tags/tag1435.xml><?xml version="1.0" encoding="utf-8"?>
<p:tagLst xmlns:p="http://schemas.openxmlformats.org/presentationml/2006/main">
  <p:tag name="KSO_WM_FULL_TEXT_BEAUTIFY_COPY_ID" val="9"/>
</p:tagLst>
</file>

<file path=ppt/tags/tag1436.xml><?xml version="1.0" encoding="utf-8"?>
<p:tagLst xmlns:p="http://schemas.openxmlformats.org/presentationml/2006/main">
  <p:tag name="KSO_WM_FULL_TEXT_BEAUTIFY_COPY_ID" val="10"/>
</p:tagLst>
</file>

<file path=ppt/tags/tag1437.xml><?xml version="1.0" encoding="utf-8"?>
<p:tagLst xmlns:p="http://schemas.openxmlformats.org/presentationml/2006/main">
  <p:tag name="KSO_WM_FULL_TEXT_BEAUTIFY_COPY_ID" val="61"/>
</p:tagLst>
</file>

<file path=ppt/tags/tag1438.xml><?xml version="1.0" encoding="utf-8"?>
<p:tagLst xmlns:p="http://schemas.openxmlformats.org/presentationml/2006/main">
  <p:tag name="KSO_WM_FULL_TEXT_BEAUTIFY_COPY_ID" val="51"/>
</p:tagLst>
</file>

<file path=ppt/tags/tag1439.xml><?xml version="1.0" encoding="utf-8"?>
<p:tagLst xmlns:p="http://schemas.openxmlformats.org/presentationml/2006/main">
  <p:tag name="KSO_WM_FULL_TEXT_BEAUTIFY_COPY_ID" val="56"/>
</p:tagLst>
</file>

<file path=ppt/tags/tag144.xml><?xml version="1.0" encoding="utf-8"?>
<p:tagLst xmlns:p="http://schemas.openxmlformats.org/presentationml/2006/main">
  <p:tag name="KSO_WM_TAG_VERSION" val="1.0"/>
  <p:tag name="KSO_WM_BEAUTIFY_FLAG" val="#wm#"/>
  <p:tag name="KSO_WM_TEMPLATE_CATEGORY" val="custom"/>
  <p:tag name="KSO_WM_TEMPLATE_INDEX" val="20204464"/>
  <p:tag name="KSO_WM_TEMPLATE_SUBCATEGORY" val="0"/>
  <p:tag name="KSO_WM_TEMPLATE_MASTER_TYPE" val="1"/>
  <p:tag name="KSO_WM_TEMPLATE_COLOR_TYPE" val="1"/>
  <p:tag name="KSO_WM_TEMPLATE_MASTER_THUMB_INDEX" val="12"/>
  <p:tag name="KSO_WM_TEMPLATE_THUMBS_INDEX" val="1、4、7、8、9、12、15、16、17、18、19、20、21、22、23、26、31、36、37、38、39"/>
</p:tagLst>
</file>

<file path=ppt/tags/tag1440.xml><?xml version="1.0" encoding="utf-8"?>
<p:tagLst xmlns:p="http://schemas.openxmlformats.org/presentationml/2006/main">
  <p:tag name="KSO_WM_FULL_TEXT_BEAUTIFY_COPY_ID" val="66"/>
</p:tagLst>
</file>

<file path=ppt/tags/tag1441.xml><?xml version="1.0" encoding="utf-8"?>
<p:tagLst xmlns:p="http://schemas.openxmlformats.org/presentationml/2006/main">
  <p:tag name="KSO_WM_FULL_TEXT_BEAUTIFY_COPY_ID" val="71"/>
</p:tagLst>
</file>

<file path=ppt/tags/tag1442.xml><?xml version="1.0" encoding="utf-8"?>
<p:tagLst xmlns:p="http://schemas.openxmlformats.org/presentationml/2006/main">
  <p:tag name="KSO_WM_FULL_TEXT_BEAUTIFY_COPY_ID" val="6"/>
</p:tagLst>
</file>

<file path=ppt/tags/tag1443.xml><?xml version="1.0" encoding="utf-8"?>
<p:tagLst xmlns:p="http://schemas.openxmlformats.org/presentationml/2006/main">
  <p:tag name="KSO_WM_FULL_TEXT_BEAUTIFY_COPY_ID" val="11"/>
</p:tagLst>
</file>

<file path=ppt/tags/tag1444.xml><?xml version="1.0" encoding="utf-8"?>
<p:tagLst xmlns:p="http://schemas.openxmlformats.org/presentationml/2006/main">
  <p:tag name="KSO_WM_FULL_TEXT_BEAUTIFY_COPY_ID" val="12"/>
</p:tagLst>
</file>

<file path=ppt/tags/tag1445.xml><?xml version="1.0" encoding="utf-8"?>
<p:tagLst xmlns:p="http://schemas.openxmlformats.org/presentationml/2006/main">
  <p:tag name="KSO_WM_FULL_TEXT_BEAUTIFY_COPY_ID" val="14"/>
</p:tagLst>
</file>

<file path=ppt/tags/tag1446.xml><?xml version="1.0" encoding="utf-8"?>
<p:tagLst xmlns:p="http://schemas.openxmlformats.org/presentationml/2006/main">
  <p:tag name="KSO_WM_FULL_TEXT_BEAUTIFY_COPY_ID" val="15"/>
</p:tagLst>
</file>

<file path=ppt/tags/tag1447.xml><?xml version="1.0" encoding="utf-8"?>
<p:tagLst xmlns:p="http://schemas.openxmlformats.org/presentationml/2006/main">
  <p:tag name="KSO_WM_FULL_TEXT_BEAUTIFY_COPY_ID" val="16"/>
</p:tagLst>
</file>

<file path=ppt/tags/tag1448.xml><?xml version="1.0" encoding="utf-8"?>
<p:tagLst xmlns:p="http://schemas.openxmlformats.org/presentationml/2006/main">
  <p:tag name="KSO_WM_FULL_TEXT_BEAUTIFY_COPY_ID" val="17"/>
</p:tagLst>
</file>

<file path=ppt/tags/tag1449.xml><?xml version="1.0" encoding="utf-8"?>
<p:tagLst xmlns:p="http://schemas.openxmlformats.org/presentationml/2006/main">
  <p:tag name="KSO_WM_FULL_TEXT_BEAUTIFY_COPY_ID" val="18"/>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50.xml><?xml version="1.0" encoding="utf-8"?>
<p:tagLst xmlns:p="http://schemas.openxmlformats.org/presentationml/2006/main">
  <p:tag name="KSO_WM_FULL_TEXT_BEAUTIFY_COPY_ID" val="72"/>
</p:tagLst>
</file>

<file path=ppt/tags/tag1451.xml><?xml version="1.0" encoding="utf-8"?>
<p:tagLst xmlns:p="http://schemas.openxmlformats.org/presentationml/2006/main">
  <p:tag name="KSO_WM_FULL_TEXT_BEAUTIFY_COPY_ID" val="150996118"/>
  <p:tag name="KSO_WM_SPECIAL_SOURCE" val="bdnull"/>
</p:tagLst>
</file>

<file path=ppt/tags/tag1452.xml><?xml version="1.0" encoding="utf-8"?>
<p:tagLst xmlns:p="http://schemas.openxmlformats.org/presentationml/2006/main">
  <p:tag name="KSO_WM_FULL_TEXT_BEAUTIFY_COPY_ID" val="2"/>
</p:tagLst>
</file>

<file path=ppt/tags/tag1453.xml><?xml version="1.0" encoding="utf-8"?>
<p:tagLst xmlns:p="http://schemas.openxmlformats.org/presentationml/2006/main">
  <p:tag name="KSO_WM_FULL_TEXT_BEAUTIFY_COPY_ID" val="3"/>
</p:tagLst>
</file>

<file path=ppt/tags/tag1454.xml><?xml version="1.0" encoding="utf-8"?>
<p:tagLst xmlns:p="http://schemas.openxmlformats.org/presentationml/2006/main">
  <p:tag name="KSO_WM_FULL_TEXT_BEAUTIFY_COPY_ID" val="4"/>
</p:tagLst>
</file>

<file path=ppt/tags/tag1455.xml><?xml version="1.0" encoding="utf-8"?>
<p:tagLst xmlns:p="http://schemas.openxmlformats.org/presentationml/2006/main">
  <p:tag name="KSO_WM_FULL_TEXT_BEAUTIFY_COPY_ID" val="8"/>
</p:tagLst>
</file>

<file path=ppt/tags/tag1456.xml><?xml version="1.0" encoding="utf-8"?>
<p:tagLst xmlns:p="http://schemas.openxmlformats.org/presentationml/2006/main">
  <p:tag name="KSO_WM_FULL_TEXT_BEAUTIFY_COPY_ID" val="9"/>
</p:tagLst>
</file>

<file path=ppt/tags/tag1457.xml><?xml version="1.0" encoding="utf-8"?>
<p:tagLst xmlns:p="http://schemas.openxmlformats.org/presentationml/2006/main">
  <p:tag name="KSO_WM_FULL_TEXT_BEAUTIFY_COPY_ID" val="10"/>
</p:tagLst>
</file>

<file path=ppt/tags/tag1458.xml><?xml version="1.0" encoding="utf-8"?>
<p:tagLst xmlns:p="http://schemas.openxmlformats.org/presentationml/2006/main">
  <p:tag name="KSO_WM_FULL_TEXT_BEAUTIFY_COPY_ID" val="61"/>
</p:tagLst>
</file>

<file path=ppt/tags/tag1459.xml><?xml version="1.0" encoding="utf-8"?>
<p:tagLst xmlns:p="http://schemas.openxmlformats.org/presentationml/2006/main">
  <p:tag name="KSO_WM_FULL_TEXT_BEAUTIFY_COPY_ID" val="5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COLOR_SCHEME_SHAPE_ID" val="9950"/>
  <p:tag name="KSO_WM_UNIT_COLOR_SCHEME_PARENT_PAGE" val="2_1"/>
  <p:tag name="KSO_WM_UNIT_TYPE" val="y"/>
  <p:tag name="KSO_WM_UNIT_INDEX" val="2"/>
</p:tagLst>
</file>

<file path=ppt/tags/tag1460.xml><?xml version="1.0" encoding="utf-8"?>
<p:tagLst xmlns:p="http://schemas.openxmlformats.org/presentationml/2006/main">
  <p:tag name="KSO_WM_FULL_TEXT_BEAUTIFY_COPY_ID" val="56"/>
</p:tagLst>
</file>

<file path=ppt/tags/tag1461.xml><?xml version="1.0" encoding="utf-8"?>
<p:tagLst xmlns:p="http://schemas.openxmlformats.org/presentationml/2006/main">
  <p:tag name="KSO_WM_FULL_TEXT_BEAUTIFY_COPY_ID" val="66"/>
</p:tagLst>
</file>

<file path=ppt/tags/tag1462.xml><?xml version="1.0" encoding="utf-8"?>
<p:tagLst xmlns:p="http://schemas.openxmlformats.org/presentationml/2006/main">
  <p:tag name="KSO_WM_FULL_TEXT_BEAUTIFY_COPY_ID" val="71"/>
</p:tagLst>
</file>

<file path=ppt/tags/tag1463.xml><?xml version="1.0" encoding="utf-8"?>
<p:tagLst xmlns:p="http://schemas.openxmlformats.org/presentationml/2006/main">
  <p:tag name="KSO_WM_FULL_TEXT_BEAUTIFY_COPY_ID" val="6"/>
</p:tagLst>
</file>

<file path=ppt/tags/tag1464.xml><?xml version="1.0" encoding="utf-8"?>
<p:tagLst xmlns:p="http://schemas.openxmlformats.org/presentationml/2006/main">
  <p:tag name="KSO_WM_FULL_TEXT_BEAUTIFY_COPY_ID" val="11"/>
</p:tagLst>
</file>

<file path=ppt/tags/tag1465.xml><?xml version="1.0" encoding="utf-8"?>
<p:tagLst xmlns:p="http://schemas.openxmlformats.org/presentationml/2006/main">
  <p:tag name="KSO_WM_FULL_TEXT_BEAUTIFY_COPY_ID" val="12"/>
</p:tagLst>
</file>

<file path=ppt/tags/tag1466.xml><?xml version="1.0" encoding="utf-8"?>
<p:tagLst xmlns:p="http://schemas.openxmlformats.org/presentationml/2006/main">
  <p:tag name="KSO_WM_FULL_TEXT_BEAUTIFY_COPY_ID" val="14"/>
</p:tagLst>
</file>

<file path=ppt/tags/tag1467.xml><?xml version="1.0" encoding="utf-8"?>
<p:tagLst xmlns:p="http://schemas.openxmlformats.org/presentationml/2006/main">
  <p:tag name="KSO_WM_FULL_TEXT_BEAUTIFY_COPY_ID" val="15"/>
</p:tagLst>
</file>

<file path=ppt/tags/tag1468.xml><?xml version="1.0" encoding="utf-8"?>
<p:tagLst xmlns:p="http://schemas.openxmlformats.org/presentationml/2006/main">
  <p:tag name="KSO_WM_FULL_TEXT_BEAUTIFY_COPY_ID" val="16"/>
</p:tagLst>
</file>

<file path=ppt/tags/tag1469.xml><?xml version="1.0" encoding="utf-8"?>
<p:tagLst xmlns:p="http://schemas.openxmlformats.org/presentationml/2006/main">
  <p:tag name="KSO_WM_FULL_TEXT_BEAUTIFY_COPY_ID" val="17"/>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02"/>
  <p:tag name="KSO_WM_UNIT_COLOR_SCHEME_PARENT_PAGE" val="2_1"/>
</p:tagLst>
</file>

<file path=ppt/tags/tag1470.xml><?xml version="1.0" encoding="utf-8"?>
<p:tagLst xmlns:p="http://schemas.openxmlformats.org/presentationml/2006/main">
  <p:tag name="KSO_WM_FULL_TEXT_BEAUTIFY_COPY_ID" val="18"/>
</p:tagLst>
</file>

<file path=ppt/tags/tag1471.xml><?xml version="1.0" encoding="utf-8"?>
<p:tagLst xmlns:p="http://schemas.openxmlformats.org/presentationml/2006/main">
  <p:tag name="KSO_WM_FULL_TEXT_BEAUTIFY_COPY_ID" val="72"/>
</p:tagLst>
</file>

<file path=ppt/tags/tag1472.xml><?xml version="1.0" encoding="utf-8"?>
<p:tagLst xmlns:p="http://schemas.openxmlformats.org/presentationml/2006/main">
  <p:tag name="KSO_WM_FULL_TEXT_BEAUTIFY_COPY_ID" val="150996118"/>
  <p:tag name="KSO_WM_SPECIAL_SOURCE" val="bdnull"/>
</p:tagLst>
</file>

<file path=ppt/tags/tag1473.xml><?xml version="1.0" encoding="utf-8"?>
<p:tagLst xmlns:p="http://schemas.openxmlformats.org/presentationml/2006/main">
  <p:tag name="KSO_WM_FULL_TEXT_BEAUTIFY_COPY_ID" val="2"/>
</p:tagLst>
</file>

<file path=ppt/tags/tag1474.xml><?xml version="1.0" encoding="utf-8"?>
<p:tagLst xmlns:p="http://schemas.openxmlformats.org/presentationml/2006/main">
  <p:tag name="KSO_WM_FULL_TEXT_BEAUTIFY_COPY_ID" val="3"/>
</p:tagLst>
</file>

<file path=ppt/tags/tag1475.xml><?xml version="1.0" encoding="utf-8"?>
<p:tagLst xmlns:p="http://schemas.openxmlformats.org/presentationml/2006/main">
  <p:tag name="KSO_WM_FULL_TEXT_BEAUTIFY_COPY_ID" val="4"/>
</p:tagLst>
</file>

<file path=ppt/tags/tag1476.xml><?xml version="1.0" encoding="utf-8"?>
<p:tagLst xmlns:p="http://schemas.openxmlformats.org/presentationml/2006/main">
  <p:tag name="KSO_WM_FULL_TEXT_BEAUTIFY_COPY_ID" val="8"/>
</p:tagLst>
</file>

<file path=ppt/tags/tag1477.xml><?xml version="1.0" encoding="utf-8"?>
<p:tagLst xmlns:p="http://schemas.openxmlformats.org/presentationml/2006/main">
  <p:tag name="KSO_WM_FULL_TEXT_BEAUTIFY_COPY_ID" val="9"/>
</p:tagLst>
</file>

<file path=ppt/tags/tag1478.xml><?xml version="1.0" encoding="utf-8"?>
<p:tagLst xmlns:p="http://schemas.openxmlformats.org/presentationml/2006/main">
  <p:tag name="KSO_WM_FULL_TEXT_BEAUTIFY_COPY_ID" val="10"/>
</p:tagLst>
</file>

<file path=ppt/tags/tag1479.xml><?xml version="1.0" encoding="utf-8"?>
<p:tagLst xmlns:p="http://schemas.openxmlformats.org/presentationml/2006/main">
  <p:tag name="KSO_WM_FULL_TEXT_BEAUTIFY_COPY_ID" val="6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2"/>
  <p:tag name="KSO_WM_UNIT_COLOR_SCHEME_PARENT_PAGE" val="2_1"/>
</p:tagLst>
</file>

<file path=ppt/tags/tag1480.xml><?xml version="1.0" encoding="utf-8"?>
<p:tagLst xmlns:p="http://schemas.openxmlformats.org/presentationml/2006/main">
  <p:tag name="KSO_WM_FULL_TEXT_BEAUTIFY_COPY_ID" val="51"/>
</p:tagLst>
</file>

<file path=ppt/tags/tag1481.xml><?xml version="1.0" encoding="utf-8"?>
<p:tagLst xmlns:p="http://schemas.openxmlformats.org/presentationml/2006/main">
  <p:tag name="KSO_WM_FULL_TEXT_BEAUTIFY_COPY_ID" val="56"/>
</p:tagLst>
</file>

<file path=ppt/tags/tag1482.xml><?xml version="1.0" encoding="utf-8"?>
<p:tagLst xmlns:p="http://schemas.openxmlformats.org/presentationml/2006/main">
  <p:tag name="KSO_WM_FULL_TEXT_BEAUTIFY_COPY_ID" val="66"/>
</p:tagLst>
</file>

<file path=ppt/tags/tag1483.xml><?xml version="1.0" encoding="utf-8"?>
<p:tagLst xmlns:p="http://schemas.openxmlformats.org/presentationml/2006/main">
  <p:tag name="KSO_WM_FULL_TEXT_BEAUTIFY_COPY_ID" val="71"/>
</p:tagLst>
</file>

<file path=ppt/tags/tag1484.xml><?xml version="1.0" encoding="utf-8"?>
<p:tagLst xmlns:p="http://schemas.openxmlformats.org/presentationml/2006/main">
  <p:tag name="KSO_WM_FULL_TEXT_BEAUTIFY_COPY_ID" val="6"/>
</p:tagLst>
</file>

<file path=ppt/tags/tag1485.xml><?xml version="1.0" encoding="utf-8"?>
<p:tagLst xmlns:p="http://schemas.openxmlformats.org/presentationml/2006/main">
  <p:tag name="KSO_WM_FULL_TEXT_BEAUTIFY_COPY_ID" val="11"/>
</p:tagLst>
</file>

<file path=ppt/tags/tag1486.xml><?xml version="1.0" encoding="utf-8"?>
<p:tagLst xmlns:p="http://schemas.openxmlformats.org/presentationml/2006/main">
  <p:tag name="KSO_WM_FULL_TEXT_BEAUTIFY_COPY_ID" val="12"/>
</p:tagLst>
</file>

<file path=ppt/tags/tag1487.xml><?xml version="1.0" encoding="utf-8"?>
<p:tagLst xmlns:p="http://schemas.openxmlformats.org/presentationml/2006/main">
  <p:tag name="KSO_WM_FULL_TEXT_BEAUTIFY_COPY_ID" val="14"/>
</p:tagLst>
</file>

<file path=ppt/tags/tag1488.xml><?xml version="1.0" encoding="utf-8"?>
<p:tagLst xmlns:p="http://schemas.openxmlformats.org/presentationml/2006/main">
  <p:tag name="KSO_WM_FULL_TEXT_BEAUTIFY_COPY_ID" val="15"/>
</p:tagLst>
</file>

<file path=ppt/tags/tag1489.xml><?xml version="1.0" encoding="utf-8"?>
<p:tagLst xmlns:p="http://schemas.openxmlformats.org/presentationml/2006/main">
  <p:tag name="KSO_WM_FULL_TEXT_BEAUTIFY_COPY_ID" val="16"/>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3"/>
  <p:tag name="KSO_WM_UNIT_COLOR_SCHEME_PARENT_PAGE" val="2_1"/>
</p:tagLst>
</file>

<file path=ppt/tags/tag1490.xml><?xml version="1.0" encoding="utf-8"?>
<p:tagLst xmlns:p="http://schemas.openxmlformats.org/presentationml/2006/main">
  <p:tag name="KSO_WM_FULL_TEXT_BEAUTIFY_COPY_ID" val="17"/>
</p:tagLst>
</file>

<file path=ppt/tags/tag1491.xml><?xml version="1.0" encoding="utf-8"?>
<p:tagLst xmlns:p="http://schemas.openxmlformats.org/presentationml/2006/main">
  <p:tag name="KSO_WM_FULL_TEXT_BEAUTIFY_COPY_ID" val="18"/>
</p:tagLst>
</file>

<file path=ppt/tags/tag1492.xml><?xml version="1.0" encoding="utf-8"?>
<p:tagLst xmlns:p="http://schemas.openxmlformats.org/presentationml/2006/main">
  <p:tag name="KSO_WM_FULL_TEXT_BEAUTIFY_COPY_ID" val="72"/>
</p:tagLst>
</file>

<file path=ppt/tags/tag1493.xml><?xml version="1.0" encoding="utf-8"?>
<p:tagLst xmlns:p="http://schemas.openxmlformats.org/presentationml/2006/main">
  <p:tag name="KSO_WM_FULL_TEXT_BEAUTIFY_COPY_ID" val="150996118"/>
  <p:tag name="KSO_WM_SPECIAL_SOURCE" val="bdnull"/>
</p:tagLst>
</file>

<file path=ppt/tags/tag1494.xml><?xml version="1.0" encoding="utf-8"?>
<p:tagLst xmlns:p="http://schemas.openxmlformats.org/presentationml/2006/main">
  <p:tag name="KSO_WM_FULL_TEXT_BEAUTIFY_COPY_ID" val="2"/>
</p:tagLst>
</file>

<file path=ppt/tags/tag1495.xml><?xml version="1.0" encoding="utf-8"?>
<p:tagLst xmlns:p="http://schemas.openxmlformats.org/presentationml/2006/main">
  <p:tag name="KSO_WM_FULL_TEXT_BEAUTIFY_COPY_ID" val="3"/>
</p:tagLst>
</file>

<file path=ppt/tags/tag1496.xml><?xml version="1.0" encoding="utf-8"?>
<p:tagLst xmlns:p="http://schemas.openxmlformats.org/presentationml/2006/main">
  <p:tag name="KSO_WM_FULL_TEXT_BEAUTIFY_COPY_ID" val="4"/>
</p:tagLst>
</file>

<file path=ppt/tags/tag1497.xml><?xml version="1.0" encoding="utf-8"?>
<p:tagLst xmlns:p="http://schemas.openxmlformats.org/presentationml/2006/main">
  <p:tag name="KSO_WM_FULL_TEXT_BEAUTIFY_COPY_ID" val="8"/>
</p:tagLst>
</file>

<file path=ppt/tags/tag1498.xml><?xml version="1.0" encoding="utf-8"?>
<p:tagLst xmlns:p="http://schemas.openxmlformats.org/presentationml/2006/main">
  <p:tag name="KSO_WM_FULL_TEXT_BEAUTIFY_COPY_ID" val="9"/>
</p:tagLst>
</file>

<file path=ppt/tags/tag1499.xml><?xml version="1.0" encoding="utf-8"?>
<p:tagLst xmlns:p="http://schemas.openxmlformats.org/presentationml/2006/main">
  <p:tag name="KSO_WM_FULL_TEXT_BEAUTIFY_COPY_ID" val="1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4"/>
  <p:tag name="KSO_WM_UNIT_COLOR_SCHEME_PARENT_PAGE" val="2_1"/>
</p:tagLst>
</file>

<file path=ppt/tags/tag1500.xml><?xml version="1.0" encoding="utf-8"?>
<p:tagLst xmlns:p="http://schemas.openxmlformats.org/presentationml/2006/main">
  <p:tag name="KSO_WM_FULL_TEXT_BEAUTIFY_COPY_ID" val="61"/>
</p:tagLst>
</file>

<file path=ppt/tags/tag1501.xml><?xml version="1.0" encoding="utf-8"?>
<p:tagLst xmlns:p="http://schemas.openxmlformats.org/presentationml/2006/main">
  <p:tag name="KSO_WM_FULL_TEXT_BEAUTIFY_COPY_ID" val="51"/>
</p:tagLst>
</file>

<file path=ppt/tags/tag1502.xml><?xml version="1.0" encoding="utf-8"?>
<p:tagLst xmlns:p="http://schemas.openxmlformats.org/presentationml/2006/main">
  <p:tag name="KSO_WM_FULL_TEXT_BEAUTIFY_COPY_ID" val="56"/>
</p:tagLst>
</file>

<file path=ppt/tags/tag1503.xml><?xml version="1.0" encoding="utf-8"?>
<p:tagLst xmlns:p="http://schemas.openxmlformats.org/presentationml/2006/main">
  <p:tag name="KSO_WM_FULL_TEXT_BEAUTIFY_COPY_ID" val="66"/>
</p:tagLst>
</file>

<file path=ppt/tags/tag1504.xml><?xml version="1.0" encoding="utf-8"?>
<p:tagLst xmlns:p="http://schemas.openxmlformats.org/presentationml/2006/main">
  <p:tag name="KSO_WM_FULL_TEXT_BEAUTIFY_COPY_ID" val="71"/>
</p:tagLst>
</file>

<file path=ppt/tags/tag1505.xml><?xml version="1.0" encoding="utf-8"?>
<p:tagLst xmlns:p="http://schemas.openxmlformats.org/presentationml/2006/main">
  <p:tag name="KSO_WM_FULL_TEXT_BEAUTIFY_COPY_ID" val="6"/>
</p:tagLst>
</file>

<file path=ppt/tags/tag1506.xml><?xml version="1.0" encoding="utf-8"?>
<p:tagLst xmlns:p="http://schemas.openxmlformats.org/presentationml/2006/main">
  <p:tag name="KSO_WM_FULL_TEXT_BEAUTIFY_COPY_ID" val="11"/>
</p:tagLst>
</file>

<file path=ppt/tags/tag1507.xml><?xml version="1.0" encoding="utf-8"?>
<p:tagLst xmlns:p="http://schemas.openxmlformats.org/presentationml/2006/main">
  <p:tag name="KSO_WM_FULL_TEXT_BEAUTIFY_COPY_ID" val="12"/>
</p:tagLst>
</file>

<file path=ppt/tags/tag1508.xml><?xml version="1.0" encoding="utf-8"?>
<p:tagLst xmlns:p="http://schemas.openxmlformats.org/presentationml/2006/main">
  <p:tag name="KSO_WM_FULL_TEXT_BEAUTIFY_COPY_ID" val="14"/>
</p:tagLst>
</file>

<file path=ppt/tags/tag1509.xml><?xml version="1.0" encoding="utf-8"?>
<p:tagLst xmlns:p="http://schemas.openxmlformats.org/presentationml/2006/main">
  <p:tag name="KSO_WM_FULL_TEXT_BEAUTIFY_COPY_ID" val="15"/>
</p:tagLst>
</file>

<file path=ppt/tags/tag151.xml><?xml version="1.0" encoding="utf-8"?>
<p:tagLst xmlns:p="http://schemas.openxmlformats.org/presentationml/2006/main">
  <p:tag name="KSO_WM_SLIDE_COLORSCHEME_VERSION" val="3.2"/>
  <p:tag name="KSO_WM_UNIT_COLOR_SCHEME_SHAPE_ID" val="5"/>
  <p:tag name="KSO_WM_UNIT_COLOR_SCHEME_PARENT_PAGE" val="2_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0.xml><?xml version="1.0" encoding="utf-8"?>
<p:tagLst xmlns:p="http://schemas.openxmlformats.org/presentationml/2006/main">
  <p:tag name="KSO_WM_FULL_TEXT_BEAUTIFY_COPY_ID" val="16"/>
</p:tagLst>
</file>

<file path=ppt/tags/tag1511.xml><?xml version="1.0" encoding="utf-8"?>
<p:tagLst xmlns:p="http://schemas.openxmlformats.org/presentationml/2006/main">
  <p:tag name="KSO_WM_FULL_TEXT_BEAUTIFY_COPY_ID" val="17"/>
</p:tagLst>
</file>

<file path=ppt/tags/tag1512.xml><?xml version="1.0" encoding="utf-8"?>
<p:tagLst xmlns:p="http://schemas.openxmlformats.org/presentationml/2006/main">
  <p:tag name="KSO_WM_FULL_TEXT_BEAUTIFY_COPY_ID" val="18"/>
</p:tagLst>
</file>

<file path=ppt/tags/tag1513.xml><?xml version="1.0" encoding="utf-8"?>
<p:tagLst xmlns:p="http://schemas.openxmlformats.org/presentationml/2006/main">
  <p:tag name="KSO_WM_FULL_TEXT_BEAUTIFY_COPY_ID" val="72"/>
</p:tagLst>
</file>

<file path=ppt/tags/tag1514.xml><?xml version="1.0" encoding="utf-8"?>
<p:tagLst xmlns:p="http://schemas.openxmlformats.org/presentationml/2006/main">
  <p:tag name="KSO_WM_FULL_TEXT_BEAUTIFY_COPY_ID" val="150996118"/>
  <p:tag name="KSO_WM_SPECIAL_SOURCE" val="bdnull"/>
</p:tagLst>
</file>

<file path=ppt/tags/tag1515.xml><?xml version="1.0" encoding="utf-8"?>
<p:tagLst xmlns:p="http://schemas.openxmlformats.org/presentationml/2006/main">
  <p:tag name="KSO_WM_FULL_TEXT_BEAUTIFY_COPY_ID" val="2"/>
</p:tagLst>
</file>

<file path=ppt/tags/tag1516.xml><?xml version="1.0" encoding="utf-8"?>
<p:tagLst xmlns:p="http://schemas.openxmlformats.org/presentationml/2006/main">
  <p:tag name="KSO_WM_FULL_TEXT_BEAUTIFY_COPY_ID" val="3"/>
</p:tagLst>
</file>

<file path=ppt/tags/tag1517.xml><?xml version="1.0" encoding="utf-8"?>
<p:tagLst xmlns:p="http://schemas.openxmlformats.org/presentationml/2006/main">
  <p:tag name="KSO_WM_FULL_TEXT_BEAUTIFY_COPY_ID" val="4"/>
</p:tagLst>
</file>

<file path=ppt/tags/tag1518.xml><?xml version="1.0" encoding="utf-8"?>
<p:tagLst xmlns:p="http://schemas.openxmlformats.org/presentationml/2006/main">
  <p:tag name="KSO_WM_FULL_TEXT_BEAUTIFY_COPY_ID" val="8"/>
</p:tagLst>
</file>

<file path=ppt/tags/tag1519.xml><?xml version="1.0" encoding="utf-8"?>
<p:tagLst xmlns:p="http://schemas.openxmlformats.org/presentationml/2006/main">
  <p:tag name="KSO_WM_FULL_TEXT_BEAUTIFY_COPY_ID" val="9"/>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COLOR_SCHEME_SHAPE_ID" val="9801"/>
  <p:tag name="KSO_WM_UNIT_COLOR_SCHEME_PARENT_PAGE" val="2_1"/>
</p:tagLst>
</file>

<file path=ppt/tags/tag1520.xml><?xml version="1.0" encoding="utf-8"?>
<p:tagLst xmlns:p="http://schemas.openxmlformats.org/presentationml/2006/main">
  <p:tag name="KSO_WM_FULL_TEXT_BEAUTIFY_COPY_ID" val="10"/>
</p:tagLst>
</file>

<file path=ppt/tags/tag1521.xml><?xml version="1.0" encoding="utf-8"?>
<p:tagLst xmlns:p="http://schemas.openxmlformats.org/presentationml/2006/main">
  <p:tag name="KSO_WM_FULL_TEXT_BEAUTIFY_COPY_ID" val="61"/>
</p:tagLst>
</file>

<file path=ppt/tags/tag1522.xml><?xml version="1.0" encoding="utf-8"?>
<p:tagLst xmlns:p="http://schemas.openxmlformats.org/presentationml/2006/main">
  <p:tag name="KSO_WM_FULL_TEXT_BEAUTIFY_COPY_ID" val="51"/>
</p:tagLst>
</file>

<file path=ppt/tags/tag1523.xml><?xml version="1.0" encoding="utf-8"?>
<p:tagLst xmlns:p="http://schemas.openxmlformats.org/presentationml/2006/main">
  <p:tag name="KSO_WM_FULL_TEXT_BEAUTIFY_COPY_ID" val="56"/>
</p:tagLst>
</file>

<file path=ppt/tags/tag1524.xml><?xml version="1.0" encoding="utf-8"?>
<p:tagLst xmlns:p="http://schemas.openxmlformats.org/presentationml/2006/main">
  <p:tag name="KSO_WM_FULL_TEXT_BEAUTIFY_COPY_ID" val="66"/>
</p:tagLst>
</file>

<file path=ppt/tags/tag1525.xml><?xml version="1.0" encoding="utf-8"?>
<p:tagLst xmlns:p="http://schemas.openxmlformats.org/presentationml/2006/main">
  <p:tag name="KSO_WM_FULL_TEXT_BEAUTIFY_COPY_ID" val="71"/>
</p:tagLst>
</file>

<file path=ppt/tags/tag1526.xml><?xml version="1.0" encoding="utf-8"?>
<p:tagLst xmlns:p="http://schemas.openxmlformats.org/presentationml/2006/main">
  <p:tag name="KSO_WM_FULL_TEXT_BEAUTIFY_COPY_ID" val="6"/>
</p:tagLst>
</file>

<file path=ppt/tags/tag1527.xml><?xml version="1.0" encoding="utf-8"?>
<p:tagLst xmlns:p="http://schemas.openxmlformats.org/presentationml/2006/main">
  <p:tag name="KSO_WM_FULL_TEXT_BEAUTIFY_COPY_ID" val="11"/>
</p:tagLst>
</file>

<file path=ppt/tags/tag1528.xml><?xml version="1.0" encoding="utf-8"?>
<p:tagLst xmlns:p="http://schemas.openxmlformats.org/presentationml/2006/main">
  <p:tag name="KSO_WM_FULL_TEXT_BEAUTIFY_COPY_ID" val="12"/>
</p:tagLst>
</file>

<file path=ppt/tags/tag1529.xml><?xml version="1.0" encoding="utf-8"?>
<p:tagLst xmlns:p="http://schemas.openxmlformats.org/presentationml/2006/main">
  <p:tag name="KSO_WM_FULL_TEXT_BEAUTIFY_COPY_ID" val="14"/>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170"/>
  <p:tag name="KSO_WM_UNIT_COLOR_SCHEME_PARENT_PAGE" val="2_11"/>
</p:tagLst>
</file>

<file path=ppt/tags/tag1530.xml><?xml version="1.0" encoding="utf-8"?>
<p:tagLst xmlns:p="http://schemas.openxmlformats.org/presentationml/2006/main">
  <p:tag name="KSO_WM_FULL_TEXT_BEAUTIFY_COPY_ID" val="15"/>
</p:tagLst>
</file>

<file path=ppt/tags/tag1531.xml><?xml version="1.0" encoding="utf-8"?>
<p:tagLst xmlns:p="http://schemas.openxmlformats.org/presentationml/2006/main">
  <p:tag name="KSO_WM_FULL_TEXT_BEAUTIFY_COPY_ID" val="16"/>
</p:tagLst>
</file>

<file path=ppt/tags/tag1532.xml><?xml version="1.0" encoding="utf-8"?>
<p:tagLst xmlns:p="http://schemas.openxmlformats.org/presentationml/2006/main">
  <p:tag name="KSO_WM_FULL_TEXT_BEAUTIFY_COPY_ID" val="17"/>
</p:tagLst>
</file>

<file path=ppt/tags/tag1533.xml><?xml version="1.0" encoding="utf-8"?>
<p:tagLst xmlns:p="http://schemas.openxmlformats.org/presentationml/2006/main">
  <p:tag name="KSO_WM_FULL_TEXT_BEAUTIFY_COPY_ID" val="18"/>
</p:tagLst>
</file>

<file path=ppt/tags/tag1534.xml><?xml version="1.0" encoding="utf-8"?>
<p:tagLst xmlns:p="http://schemas.openxmlformats.org/presentationml/2006/main">
  <p:tag name="KSO_WM_FULL_TEXT_BEAUTIFY_COPY_ID" val="72"/>
</p:tagLst>
</file>

<file path=ppt/tags/tag1535.xml><?xml version="1.0" encoding="utf-8"?>
<p:tagLst xmlns:p="http://schemas.openxmlformats.org/presentationml/2006/main">
  <p:tag name="KSO_WM_FULL_TEXT_BEAUTIFY_COPY_ID" val="150996118"/>
  <p:tag name="KSO_WM_SPECIAL_SOURCE" val="bdnull"/>
</p:tagLst>
</file>

<file path=ppt/tags/tag1536.xml><?xml version="1.0" encoding="utf-8"?>
<p:tagLst xmlns:p="http://schemas.openxmlformats.org/presentationml/2006/main">
  <p:tag name="KSO_WM_FULL_TEXT_BEAUTIFY_COPY_ID" val="2"/>
</p:tagLst>
</file>

<file path=ppt/tags/tag1537.xml><?xml version="1.0" encoding="utf-8"?>
<p:tagLst xmlns:p="http://schemas.openxmlformats.org/presentationml/2006/main">
  <p:tag name="KSO_WM_FULL_TEXT_BEAUTIFY_COPY_ID" val="3"/>
</p:tagLst>
</file>

<file path=ppt/tags/tag1538.xml><?xml version="1.0" encoding="utf-8"?>
<p:tagLst xmlns:p="http://schemas.openxmlformats.org/presentationml/2006/main">
  <p:tag name="KSO_WM_FULL_TEXT_BEAUTIFY_COPY_ID" val="4"/>
</p:tagLst>
</file>

<file path=ppt/tags/tag1539.xml><?xml version="1.0" encoding="utf-8"?>
<p:tagLst xmlns:p="http://schemas.openxmlformats.org/presentationml/2006/main">
  <p:tag name="KSO_WM_FULL_TEXT_BEAUTIFY_COPY_ID" val="8"/>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2"/>
  <p:tag name="KSO_WM_UNIT_COLOR_SCHEME_PARENT_PAGE" val="2_2"/>
</p:tagLst>
</file>

<file path=ppt/tags/tag1540.xml><?xml version="1.0" encoding="utf-8"?>
<p:tagLst xmlns:p="http://schemas.openxmlformats.org/presentationml/2006/main">
  <p:tag name="KSO_WM_FULL_TEXT_BEAUTIFY_COPY_ID" val="9"/>
</p:tagLst>
</file>

<file path=ppt/tags/tag1541.xml><?xml version="1.0" encoding="utf-8"?>
<p:tagLst xmlns:p="http://schemas.openxmlformats.org/presentationml/2006/main">
  <p:tag name="KSO_WM_FULL_TEXT_BEAUTIFY_COPY_ID" val="10"/>
</p:tagLst>
</file>

<file path=ppt/tags/tag1542.xml><?xml version="1.0" encoding="utf-8"?>
<p:tagLst xmlns:p="http://schemas.openxmlformats.org/presentationml/2006/main">
  <p:tag name="KSO_WM_FULL_TEXT_BEAUTIFY_COPY_ID" val="61"/>
</p:tagLst>
</file>

<file path=ppt/tags/tag1543.xml><?xml version="1.0" encoding="utf-8"?>
<p:tagLst xmlns:p="http://schemas.openxmlformats.org/presentationml/2006/main">
  <p:tag name="KSO_WM_FULL_TEXT_BEAUTIFY_COPY_ID" val="51"/>
</p:tagLst>
</file>

<file path=ppt/tags/tag1544.xml><?xml version="1.0" encoding="utf-8"?>
<p:tagLst xmlns:p="http://schemas.openxmlformats.org/presentationml/2006/main">
  <p:tag name="KSO_WM_FULL_TEXT_BEAUTIFY_COPY_ID" val="56"/>
</p:tagLst>
</file>

<file path=ppt/tags/tag1545.xml><?xml version="1.0" encoding="utf-8"?>
<p:tagLst xmlns:p="http://schemas.openxmlformats.org/presentationml/2006/main">
  <p:tag name="KSO_WM_FULL_TEXT_BEAUTIFY_COPY_ID" val="66"/>
</p:tagLst>
</file>

<file path=ppt/tags/tag1546.xml><?xml version="1.0" encoding="utf-8"?>
<p:tagLst xmlns:p="http://schemas.openxmlformats.org/presentationml/2006/main">
  <p:tag name="KSO_WM_FULL_TEXT_BEAUTIFY_COPY_ID" val="71"/>
</p:tagLst>
</file>

<file path=ppt/tags/tag1547.xml><?xml version="1.0" encoding="utf-8"?>
<p:tagLst xmlns:p="http://schemas.openxmlformats.org/presentationml/2006/main">
  <p:tag name="KSO_WM_FULL_TEXT_BEAUTIFY_COPY_ID" val="6"/>
</p:tagLst>
</file>

<file path=ppt/tags/tag1548.xml><?xml version="1.0" encoding="utf-8"?>
<p:tagLst xmlns:p="http://schemas.openxmlformats.org/presentationml/2006/main">
  <p:tag name="KSO_WM_FULL_TEXT_BEAUTIFY_COPY_ID" val="11"/>
</p:tagLst>
</file>

<file path=ppt/tags/tag1549.xml><?xml version="1.0" encoding="utf-8"?>
<p:tagLst xmlns:p="http://schemas.openxmlformats.org/presentationml/2006/main">
  <p:tag name="KSO_WM_FULL_TEXT_BEAUTIFY_COPY_ID" val="1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3"/>
  <p:tag name="KSO_WM_UNIT_COLOR_SCHEME_PARENT_PAGE" val="2_2"/>
</p:tagLst>
</file>

<file path=ppt/tags/tag1550.xml><?xml version="1.0" encoding="utf-8"?>
<p:tagLst xmlns:p="http://schemas.openxmlformats.org/presentationml/2006/main">
  <p:tag name="KSO_WM_FULL_TEXT_BEAUTIFY_COPY_ID" val="14"/>
</p:tagLst>
</file>

<file path=ppt/tags/tag1551.xml><?xml version="1.0" encoding="utf-8"?>
<p:tagLst xmlns:p="http://schemas.openxmlformats.org/presentationml/2006/main">
  <p:tag name="KSO_WM_FULL_TEXT_BEAUTIFY_COPY_ID" val="15"/>
</p:tagLst>
</file>

<file path=ppt/tags/tag1552.xml><?xml version="1.0" encoding="utf-8"?>
<p:tagLst xmlns:p="http://schemas.openxmlformats.org/presentationml/2006/main">
  <p:tag name="KSO_WM_FULL_TEXT_BEAUTIFY_COPY_ID" val="16"/>
</p:tagLst>
</file>

<file path=ppt/tags/tag1553.xml><?xml version="1.0" encoding="utf-8"?>
<p:tagLst xmlns:p="http://schemas.openxmlformats.org/presentationml/2006/main">
  <p:tag name="KSO_WM_FULL_TEXT_BEAUTIFY_COPY_ID" val="17"/>
</p:tagLst>
</file>

<file path=ppt/tags/tag1554.xml><?xml version="1.0" encoding="utf-8"?>
<p:tagLst xmlns:p="http://schemas.openxmlformats.org/presentationml/2006/main">
  <p:tag name="KSO_WM_FULL_TEXT_BEAUTIFY_COPY_ID" val="18"/>
</p:tagLst>
</file>

<file path=ppt/tags/tag1555.xml><?xml version="1.0" encoding="utf-8"?>
<p:tagLst xmlns:p="http://schemas.openxmlformats.org/presentationml/2006/main">
  <p:tag name="KSO_WM_FULL_TEXT_BEAUTIFY_COPY_ID" val="72"/>
</p:tagLst>
</file>

<file path=ppt/tags/tag1556.xml><?xml version="1.0" encoding="utf-8"?>
<p:tagLst xmlns:p="http://schemas.openxmlformats.org/presentationml/2006/main">
  <p:tag name="KSO_WM_FULL_TEXT_BEAUTIFY_COPY_ID" val="150996118"/>
  <p:tag name="KSO_WM_SPECIAL_SOURCE" val="bdnull"/>
</p:tagLst>
</file>

<file path=ppt/tags/tag1557.xml><?xml version="1.0" encoding="utf-8"?>
<p:tagLst xmlns:p="http://schemas.openxmlformats.org/presentationml/2006/main">
  <p:tag name="KSO_WM_FULL_TEXT_BEAUTIFY_COPY_ID" val="2"/>
</p:tagLst>
</file>

<file path=ppt/tags/tag1558.xml><?xml version="1.0" encoding="utf-8"?>
<p:tagLst xmlns:p="http://schemas.openxmlformats.org/presentationml/2006/main">
  <p:tag name="KSO_WM_FULL_TEXT_BEAUTIFY_COPY_ID" val="3"/>
</p:tagLst>
</file>

<file path=ppt/tags/tag1559.xml><?xml version="1.0" encoding="utf-8"?>
<p:tagLst xmlns:p="http://schemas.openxmlformats.org/presentationml/2006/main">
  <p:tag name="KSO_WM_FULL_TEXT_BEAUTIFY_COPY_ID"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4"/>
  <p:tag name="KSO_WM_UNIT_COLOR_SCHEME_PARENT_PAGE" val="2_2"/>
</p:tagLst>
</file>

<file path=ppt/tags/tag1560.xml><?xml version="1.0" encoding="utf-8"?>
<p:tagLst xmlns:p="http://schemas.openxmlformats.org/presentationml/2006/main">
  <p:tag name="KSO_WM_FULL_TEXT_BEAUTIFY_COPY_ID" val="8"/>
</p:tagLst>
</file>

<file path=ppt/tags/tag1561.xml><?xml version="1.0" encoding="utf-8"?>
<p:tagLst xmlns:p="http://schemas.openxmlformats.org/presentationml/2006/main">
  <p:tag name="KSO_WM_FULL_TEXT_BEAUTIFY_COPY_ID" val="9"/>
</p:tagLst>
</file>

<file path=ppt/tags/tag1562.xml><?xml version="1.0" encoding="utf-8"?>
<p:tagLst xmlns:p="http://schemas.openxmlformats.org/presentationml/2006/main">
  <p:tag name="KSO_WM_FULL_TEXT_BEAUTIFY_COPY_ID" val="10"/>
</p:tagLst>
</file>

<file path=ppt/tags/tag1563.xml><?xml version="1.0" encoding="utf-8"?>
<p:tagLst xmlns:p="http://schemas.openxmlformats.org/presentationml/2006/main">
  <p:tag name="KSO_WM_FULL_TEXT_BEAUTIFY_COPY_ID" val="61"/>
</p:tagLst>
</file>

<file path=ppt/tags/tag1564.xml><?xml version="1.0" encoding="utf-8"?>
<p:tagLst xmlns:p="http://schemas.openxmlformats.org/presentationml/2006/main">
  <p:tag name="KSO_WM_FULL_TEXT_BEAUTIFY_COPY_ID" val="51"/>
</p:tagLst>
</file>

<file path=ppt/tags/tag1565.xml><?xml version="1.0" encoding="utf-8"?>
<p:tagLst xmlns:p="http://schemas.openxmlformats.org/presentationml/2006/main">
  <p:tag name="KSO_WM_FULL_TEXT_BEAUTIFY_COPY_ID" val="56"/>
</p:tagLst>
</file>

<file path=ppt/tags/tag1566.xml><?xml version="1.0" encoding="utf-8"?>
<p:tagLst xmlns:p="http://schemas.openxmlformats.org/presentationml/2006/main">
  <p:tag name="KSO_WM_FULL_TEXT_BEAUTIFY_COPY_ID" val="66"/>
</p:tagLst>
</file>

<file path=ppt/tags/tag1567.xml><?xml version="1.0" encoding="utf-8"?>
<p:tagLst xmlns:p="http://schemas.openxmlformats.org/presentationml/2006/main">
  <p:tag name="KSO_WM_FULL_TEXT_BEAUTIFY_COPY_ID" val="71"/>
</p:tagLst>
</file>

<file path=ppt/tags/tag1568.xml><?xml version="1.0" encoding="utf-8"?>
<p:tagLst xmlns:p="http://schemas.openxmlformats.org/presentationml/2006/main">
  <p:tag name="KSO_WM_FULL_TEXT_BEAUTIFY_COPY_ID" val="6"/>
</p:tagLst>
</file>

<file path=ppt/tags/tag1569.xml><?xml version="1.0" encoding="utf-8"?>
<p:tagLst xmlns:p="http://schemas.openxmlformats.org/presentationml/2006/main">
  <p:tag name="KSO_WM_FULL_TEXT_BEAUTIFY_COPY_ID" val="1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5"/>
  <p:tag name="KSO_WM_UNIT_COLOR_SCHEME_PARENT_PAGE" val="2_2"/>
</p:tagLst>
</file>

<file path=ppt/tags/tag1570.xml><?xml version="1.0" encoding="utf-8"?>
<p:tagLst xmlns:p="http://schemas.openxmlformats.org/presentationml/2006/main">
  <p:tag name="KSO_WM_FULL_TEXT_BEAUTIFY_COPY_ID" val="12"/>
</p:tagLst>
</file>

<file path=ppt/tags/tag1571.xml><?xml version="1.0" encoding="utf-8"?>
<p:tagLst xmlns:p="http://schemas.openxmlformats.org/presentationml/2006/main">
  <p:tag name="KSO_WM_FULL_TEXT_BEAUTIFY_COPY_ID" val="14"/>
</p:tagLst>
</file>

<file path=ppt/tags/tag1572.xml><?xml version="1.0" encoding="utf-8"?>
<p:tagLst xmlns:p="http://schemas.openxmlformats.org/presentationml/2006/main">
  <p:tag name="KSO_WM_FULL_TEXT_BEAUTIFY_COPY_ID" val="15"/>
</p:tagLst>
</file>

<file path=ppt/tags/tag1573.xml><?xml version="1.0" encoding="utf-8"?>
<p:tagLst xmlns:p="http://schemas.openxmlformats.org/presentationml/2006/main">
  <p:tag name="KSO_WM_FULL_TEXT_BEAUTIFY_COPY_ID" val="16"/>
</p:tagLst>
</file>

<file path=ppt/tags/tag1574.xml><?xml version="1.0" encoding="utf-8"?>
<p:tagLst xmlns:p="http://schemas.openxmlformats.org/presentationml/2006/main">
  <p:tag name="KSO_WM_FULL_TEXT_BEAUTIFY_COPY_ID" val="17"/>
</p:tagLst>
</file>

<file path=ppt/tags/tag1575.xml><?xml version="1.0" encoding="utf-8"?>
<p:tagLst xmlns:p="http://schemas.openxmlformats.org/presentationml/2006/main">
  <p:tag name="KSO_WM_FULL_TEXT_BEAUTIFY_COPY_ID" val="18"/>
</p:tagLst>
</file>

<file path=ppt/tags/tag1576.xml><?xml version="1.0" encoding="utf-8"?>
<p:tagLst xmlns:p="http://schemas.openxmlformats.org/presentationml/2006/main">
  <p:tag name="KSO_WM_FULL_TEXT_BEAUTIFY_COPY_ID" val="72"/>
</p:tagLst>
</file>

<file path=ppt/tags/tag1577.xml><?xml version="1.0" encoding="utf-8"?>
<p:tagLst xmlns:p="http://schemas.openxmlformats.org/presentationml/2006/main">
  <p:tag name="KSO_WM_FULL_TEXT_BEAUTIFY_COPY_ID" val="150996118"/>
  <p:tag name="KSO_WM_SPECIAL_SOURCE" val="bdnull"/>
</p:tagLst>
</file>

<file path=ppt/tags/tag1578.xml><?xml version="1.0" encoding="utf-8"?>
<p:tagLst xmlns:p="http://schemas.openxmlformats.org/presentationml/2006/main">
  <p:tag name="KSO_WM_FULL_TEXT_BEAUTIFY_COPY_ID" val="2"/>
</p:tagLst>
</file>

<file path=ppt/tags/tag1579.xml><?xml version="1.0" encoding="utf-8"?>
<p:tagLst xmlns:p="http://schemas.openxmlformats.org/presentationml/2006/main">
  <p:tag name="KSO_WM_FULL_TEXT_BEAUTIFY_COPY_ID" val="3"/>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COLOR_SCHEME_SHAPE_ID" val="6"/>
  <p:tag name="KSO_WM_UNIT_COLOR_SCHEME_PARENT_PAGE" val="2_2"/>
</p:tagLst>
</file>

<file path=ppt/tags/tag1580.xml><?xml version="1.0" encoding="utf-8"?>
<p:tagLst xmlns:p="http://schemas.openxmlformats.org/presentationml/2006/main">
  <p:tag name="KSO_WM_FULL_TEXT_BEAUTIFY_COPY_ID" val="4"/>
</p:tagLst>
</file>

<file path=ppt/tags/tag1581.xml><?xml version="1.0" encoding="utf-8"?>
<p:tagLst xmlns:p="http://schemas.openxmlformats.org/presentationml/2006/main">
  <p:tag name="KSO_WM_FULL_TEXT_BEAUTIFY_COPY_ID" val="8"/>
</p:tagLst>
</file>

<file path=ppt/tags/tag1582.xml><?xml version="1.0" encoding="utf-8"?>
<p:tagLst xmlns:p="http://schemas.openxmlformats.org/presentationml/2006/main">
  <p:tag name="KSO_WM_FULL_TEXT_BEAUTIFY_COPY_ID" val="9"/>
</p:tagLst>
</file>

<file path=ppt/tags/tag1583.xml><?xml version="1.0" encoding="utf-8"?>
<p:tagLst xmlns:p="http://schemas.openxmlformats.org/presentationml/2006/main">
  <p:tag name="KSO_WM_FULL_TEXT_BEAUTIFY_COPY_ID" val="10"/>
</p:tagLst>
</file>

<file path=ppt/tags/tag1584.xml><?xml version="1.0" encoding="utf-8"?>
<p:tagLst xmlns:p="http://schemas.openxmlformats.org/presentationml/2006/main">
  <p:tag name="KSO_WM_FULL_TEXT_BEAUTIFY_COPY_ID" val="61"/>
</p:tagLst>
</file>

<file path=ppt/tags/tag1585.xml><?xml version="1.0" encoding="utf-8"?>
<p:tagLst xmlns:p="http://schemas.openxmlformats.org/presentationml/2006/main">
  <p:tag name="KSO_WM_FULL_TEXT_BEAUTIFY_COPY_ID" val="51"/>
</p:tagLst>
</file>

<file path=ppt/tags/tag1586.xml><?xml version="1.0" encoding="utf-8"?>
<p:tagLst xmlns:p="http://schemas.openxmlformats.org/presentationml/2006/main">
  <p:tag name="KSO_WM_FULL_TEXT_BEAUTIFY_COPY_ID" val="56"/>
</p:tagLst>
</file>

<file path=ppt/tags/tag1587.xml><?xml version="1.0" encoding="utf-8"?>
<p:tagLst xmlns:p="http://schemas.openxmlformats.org/presentationml/2006/main">
  <p:tag name="KSO_WM_FULL_TEXT_BEAUTIFY_COPY_ID" val="66"/>
</p:tagLst>
</file>

<file path=ppt/tags/tag1588.xml><?xml version="1.0" encoding="utf-8"?>
<p:tagLst xmlns:p="http://schemas.openxmlformats.org/presentationml/2006/main">
  <p:tag name="KSO_WM_FULL_TEXT_BEAUTIFY_COPY_ID" val="71"/>
</p:tagLst>
</file>

<file path=ppt/tags/tag1589.xml><?xml version="1.0" encoding="utf-8"?>
<p:tagLst xmlns:p="http://schemas.openxmlformats.org/presentationml/2006/main">
  <p:tag name="KSO_WM_FULL_TEXT_BEAUTIFY_COPY_ID" val="6"/>
</p:tagLst>
</file>

<file path=ppt/tags/tag159.xml><?xml version="1.0" encoding="utf-8"?>
<p:tagLst xmlns:p="http://schemas.openxmlformats.org/presentationml/2006/main">
  <p:tag name="KSO_WM_SLIDE_COLORSCHEME_VERSION" val="3.2"/>
  <p:tag name="KSO_WM_UNIT_COLOR_SCHEME_SHAPE_ID" val="170"/>
  <p:tag name="KSO_WM_UNIT_COLOR_SCHEME_PARENT_PAGE" val="2_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0.xml><?xml version="1.0" encoding="utf-8"?>
<p:tagLst xmlns:p="http://schemas.openxmlformats.org/presentationml/2006/main">
  <p:tag name="KSO_WM_FULL_TEXT_BEAUTIFY_COPY_ID" val="11"/>
</p:tagLst>
</file>

<file path=ppt/tags/tag1591.xml><?xml version="1.0" encoding="utf-8"?>
<p:tagLst xmlns:p="http://schemas.openxmlformats.org/presentationml/2006/main">
  <p:tag name="KSO_WM_FULL_TEXT_BEAUTIFY_COPY_ID" val="12"/>
</p:tagLst>
</file>

<file path=ppt/tags/tag1592.xml><?xml version="1.0" encoding="utf-8"?>
<p:tagLst xmlns:p="http://schemas.openxmlformats.org/presentationml/2006/main">
  <p:tag name="KSO_WM_FULL_TEXT_BEAUTIFY_COPY_ID" val="14"/>
</p:tagLst>
</file>

<file path=ppt/tags/tag1593.xml><?xml version="1.0" encoding="utf-8"?>
<p:tagLst xmlns:p="http://schemas.openxmlformats.org/presentationml/2006/main">
  <p:tag name="KSO_WM_FULL_TEXT_BEAUTIFY_COPY_ID" val="15"/>
</p:tagLst>
</file>

<file path=ppt/tags/tag1594.xml><?xml version="1.0" encoding="utf-8"?>
<p:tagLst xmlns:p="http://schemas.openxmlformats.org/presentationml/2006/main">
  <p:tag name="KSO_WM_FULL_TEXT_BEAUTIFY_COPY_ID" val="16"/>
</p:tagLst>
</file>

<file path=ppt/tags/tag1595.xml><?xml version="1.0" encoding="utf-8"?>
<p:tagLst xmlns:p="http://schemas.openxmlformats.org/presentationml/2006/main">
  <p:tag name="KSO_WM_FULL_TEXT_BEAUTIFY_COPY_ID" val="17"/>
</p:tagLst>
</file>

<file path=ppt/tags/tag1596.xml><?xml version="1.0" encoding="utf-8"?>
<p:tagLst xmlns:p="http://schemas.openxmlformats.org/presentationml/2006/main">
  <p:tag name="KSO_WM_FULL_TEXT_BEAUTIFY_COPY_ID" val="18"/>
</p:tagLst>
</file>

<file path=ppt/tags/tag1597.xml><?xml version="1.0" encoding="utf-8"?>
<p:tagLst xmlns:p="http://schemas.openxmlformats.org/presentationml/2006/main">
  <p:tag name="KSO_WM_FULL_TEXT_BEAUTIFY_COPY_ID" val="72"/>
</p:tagLst>
</file>

<file path=ppt/tags/tag1598.xml><?xml version="1.0" encoding="utf-8"?>
<p:tagLst xmlns:p="http://schemas.openxmlformats.org/presentationml/2006/main">
  <p:tag name="KSO_WM_FULL_TEXT_BEAUTIFY_COPY_ID" val="150996118"/>
  <p:tag name="KSO_WM_SPECIAL_SOURCE" val="bdnull"/>
</p:tagLst>
</file>

<file path=ppt/tags/tag1599.xml><?xml version="1.0" encoding="utf-8"?>
<p:tagLst xmlns:p="http://schemas.openxmlformats.org/presentationml/2006/main">
  <p:tag name="KSO_WM_FULL_TEXT_BEAUTIFY_COPY_ID"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0.xml><?xml version="1.0" encoding="utf-8"?>
<p:tagLst xmlns:p="http://schemas.openxmlformats.org/presentationml/2006/main">
  <p:tag name="KSO_WM_FULL_TEXT_BEAUTIFY_COPY_ID" val="3"/>
</p:tagLst>
</file>

<file path=ppt/tags/tag1601.xml><?xml version="1.0" encoding="utf-8"?>
<p:tagLst xmlns:p="http://schemas.openxmlformats.org/presentationml/2006/main">
  <p:tag name="KSO_WM_FULL_TEXT_BEAUTIFY_COPY_ID" val="4"/>
</p:tagLst>
</file>

<file path=ppt/tags/tag1602.xml><?xml version="1.0" encoding="utf-8"?>
<p:tagLst xmlns:p="http://schemas.openxmlformats.org/presentationml/2006/main">
  <p:tag name="KSO_WM_FULL_TEXT_BEAUTIFY_COPY_ID" val="8"/>
</p:tagLst>
</file>

<file path=ppt/tags/tag1603.xml><?xml version="1.0" encoding="utf-8"?>
<p:tagLst xmlns:p="http://schemas.openxmlformats.org/presentationml/2006/main">
  <p:tag name="KSO_WM_FULL_TEXT_BEAUTIFY_COPY_ID" val="9"/>
</p:tagLst>
</file>

<file path=ppt/tags/tag1604.xml><?xml version="1.0" encoding="utf-8"?>
<p:tagLst xmlns:p="http://schemas.openxmlformats.org/presentationml/2006/main">
  <p:tag name="KSO_WM_FULL_TEXT_BEAUTIFY_COPY_ID" val="10"/>
</p:tagLst>
</file>

<file path=ppt/tags/tag1605.xml><?xml version="1.0" encoding="utf-8"?>
<p:tagLst xmlns:p="http://schemas.openxmlformats.org/presentationml/2006/main">
  <p:tag name="KSO_WM_FULL_TEXT_BEAUTIFY_COPY_ID" val="61"/>
</p:tagLst>
</file>

<file path=ppt/tags/tag1606.xml><?xml version="1.0" encoding="utf-8"?>
<p:tagLst xmlns:p="http://schemas.openxmlformats.org/presentationml/2006/main">
  <p:tag name="KSO_WM_FULL_TEXT_BEAUTIFY_COPY_ID" val="51"/>
</p:tagLst>
</file>

<file path=ppt/tags/tag1607.xml><?xml version="1.0" encoding="utf-8"?>
<p:tagLst xmlns:p="http://schemas.openxmlformats.org/presentationml/2006/main">
  <p:tag name="KSO_WM_FULL_TEXT_BEAUTIFY_COPY_ID" val="56"/>
</p:tagLst>
</file>

<file path=ppt/tags/tag1608.xml><?xml version="1.0" encoding="utf-8"?>
<p:tagLst xmlns:p="http://schemas.openxmlformats.org/presentationml/2006/main">
  <p:tag name="KSO_WM_FULL_TEXT_BEAUTIFY_COPY_ID" val="66"/>
</p:tagLst>
</file>

<file path=ppt/tags/tag1609.xml><?xml version="1.0" encoding="utf-8"?>
<p:tagLst xmlns:p="http://schemas.openxmlformats.org/presentationml/2006/main">
  <p:tag name="KSO_WM_FULL_TEXT_BEAUTIFY_COPY_ID" val="7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20"/>
  <p:tag name="KSO_WM_UNIT_COLOR_SCHEME_PARENT_PAGE" val="2_3"/>
</p:tagLst>
</file>

<file path=ppt/tags/tag1610.xml><?xml version="1.0" encoding="utf-8"?>
<p:tagLst xmlns:p="http://schemas.openxmlformats.org/presentationml/2006/main">
  <p:tag name="KSO_WM_FULL_TEXT_BEAUTIFY_COPY_ID" val="6"/>
</p:tagLst>
</file>

<file path=ppt/tags/tag1611.xml><?xml version="1.0" encoding="utf-8"?>
<p:tagLst xmlns:p="http://schemas.openxmlformats.org/presentationml/2006/main">
  <p:tag name="KSO_WM_FULL_TEXT_BEAUTIFY_COPY_ID" val="11"/>
</p:tagLst>
</file>

<file path=ppt/tags/tag1612.xml><?xml version="1.0" encoding="utf-8"?>
<p:tagLst xmlns:p="http://schemas.openxmlformats.org/presentationml/2006/main">
  <p:tag name="KSO_WM_FULL_TEXT_BEAUTIFY_COPY_ID" val="12"/>
</p:tagLst>
</file>

<file path=ppt/tags/tag1613.xml><?xml version="1.0" encoding="utf-8"?>
<p:tagLst xmlns:p="http://schemas.openxmlformats.org/presentationml/2006/main">
  <p:tag name="KSO_WM_FULL_TEXT_BEAUTIFY_COPY_ID" val="14"/>
</p:tagLst>
</file>

<file path=ppt/tags/tag1614.xml><?xml version="1.0" encoding="utf-8"?>
<p:tagLst xmlns:p="http://schemas.openxmlformats.org/presentationml/2006/main">
  <p:tag name="KSO_WM_FULL_TEXT_BEAUTIFY_COPY_ID" val="15"/>
</p:tagLst>
</file>

<file path=ppt/tags/tag1615.xml><?xml version="1.0" encoding="utf-8"?>
<p:tagLst xmlns:p="http://schemas.openxmlformats.org/presentationml/2006/main">
  <p:tag name="KSO_WM_FULL_TEXT_BEAUTIFY_COPY_ID" val="16"/>
</p:tagLst>
</file>

<file path=ppt/tags/tag1616.xml><?xml version="1.0" encoding="utf-8"?>
<p:tagLst xmlns:p="http://schemas.openxmlformats.org/presentationml/2006/main">
  <p:tag name="KSO_WM_FULL_TEXT_BEAUTIFY_COPY_ID" val="17"/>
</p:tagLst>
</file>

<file path=ppt/tags/tag1617.xml><?xml version="1.0" encoding="utf-8"?>
<p:tagLst xmlns:p="http://schemas.openxmlformats.org/presentationml/2006/main">
  <p:tag name="KSO_WM_FULL_TEXT_BEAUTIFY_COPY_ID" val="18"/>
</p:tagLst>
</file>

<file path=ppt/tags/tag1618.xml><?xml version="1.0" encoding="utf-8"?>
<p:tagLst xmlns:p="http://schemas.openxmlformats.org/presentationml/2006/main">
  <p:tag name="KSO_WM_FULL_TEXT_BEAUTIFY_COPY_ID" val="72"/>
</p:tagLst>
</file>

<file path=ppt/tags/tag1619.xml><?xml version="1.0" encoding="utf-8"?>
<p:tagLst xmlns:p="http://schemas.openxmlformats.org/presentationml/2006/main">
  <p:tag name="KSO_WM_FULL_TEXT_BEAUTIFY_COPY_ID" val="150996118"/>
  <p:tag name="KSO_WM_SPECIAL_SOURCE" val="bdnull"/>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21"/>
  <p:tag name="KSO_WM_UNIT_COLOR_SCHEME_PARENT_PAGE" val="2_3"/>
</p:tagLst>
</file>

<file path=ppt/tags/tag1620.xml><?xml version="1.0" encoding="utf-8"?>
<p:tagLst xmlns:p="http://schemas.openxmlformats.org/presentationml/2006/main">
  <p:tag name="KSO_WM_FULL_TEXT_BEAUTIFY_COPY_ID" val="2"/>
</p:tagLst>
</file>

<file path=ppt/tags/tag1621.xml><?xml version="1.0" encoding="utf-8"?>
<p:tagLst xmlns:p="http://schemas.openxmlformats.org/presentationml/2006/main">
  <p:tag name="KSO_WM_FULL_TEXT_BEAUTIFY_COPY_ID" val="3"/>
</p:tagLst>
</file>

<file path=ppt/tags/tag1622.xml><?xml version="1.0" encoding="utf-8"?>
<p:tagLst xmlns:p="http://schemas.openxmlformats.org/presentationml/2006/main">
  <p:tag name="KSO_WM_FULL_TEXT_BEAUTIFY_COPY_ID" val="4"/>
</p:tagLst>
</file>

<file path=ppt/tags/tag1623.xml><?xml version="1.0" encoding="utf-8"?>
<p:tagLst xmlns:p="http://schemas.openxmlformats.org/presentationml/2006/main">
  <p:tag name="KSO_WM_FULL_TEXT_BEAUTIFY_COPY_ID" val="8"/>
</p:tagLst>
</file>

<file path=ppt/tags/tag1624.xml><?xml version="1.0" encoding="utf-8"?>
<p:tagLst xmlns:p="http://schemas.openxmlformats.org/presentationml/2006/main">
  <p:tag name="KSO_WM_FULL_TEXT_BEAUTIFY_COPY_ID" val="9"/>
</p:tagLst>
</file>

<file path=ppt/tags/tag1625.xml><?xml version="1.0" encoding="utf-8"?>
<p:tagLst xmlns:p="http://schemas.openxmlformats.org/presentationml/2006/main">
  <p:tag name="KSO_WM_FULL_TEXT_BEAUTIFY_COPY_ID" val="10"/>
</p:tagLst>
</file>

<file path=ppt/tags/tag1626.xml><?xml version="1.0" encoding="utf-8"?>
<p:tagLst xmlns:p="http://schemas.openxmlformats.org/presentationml/2006/main">
  <p:tag name="KSO_WM_FULL_TEXT_BEAUTIFY_COPY_ID" val="61"/>
</p:tagLst>
</file>

<file path=ppt/tags/tag1627.xml><?xml version="1.0" encoding="utf-8"?>
<p:tagLst xmlns:p="http://schemas.openxmlformats.org/presentationml/2006/main">
  <p:tag name="KSO_WM_FULL_TEXT_BEAUTIFY_COPY_ID" val="51"/>
</p:tagLst>
</file>

<file path=ppt/tags/tag1628.xml><?xml version="1.0" encoding="utf-8"?>
<p:tagLst xmlns:p="http://schemas.openxmlformats.org/presentationml/2006/main">
  <p:tag name="KSO_WM_FULL_TEXT_BEAUTIFY_COPY_ID" val="56"/>
</p:tagLst>
</file>

<file path=ppt/tags/tag1629.xml><?xml version="1.0" encoding="utf-8"?>
<p:tagLst xmlns:p="http://schemas.openxmlformats.org/presentationml/2006/main">
  <p:tag name="KSO_WM_FULL_TEXT_BEAUTIFY_COPY_ID" val="66"/>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2"/>
  <p:tag name="KSO_WM_UNIT_COLOR_SCHEME_PARENT_PAGE" val="2_3"/>
</p:tagLst>
</file>

<file path=ppt/tags/tag1630.xml><?xml version="1.0" encoding="utf-8"?>
<p:tagLst xmlns:p="http://schemas.openxmlformats.org/presentationml/2006/main">
  <p:tag name="KSO_WM_FULL_TEXT_BEAUTIFY_COPY_ID" val="71"/>
</p:tagLst>
</file>

<file path=ppt/tags/tag1631.xml><?xml version="1.0" encoding="utf-8"?>
<p:tagLst xmlns:p="http://schemas.openxmlformats.org/presentationml/2006/main">
  <p:tag name="KSO_WM_FULL_TEXT_BEAUTIFY_COPY_ID" val="6"/>
</p:tagLst>
</file>

<file path=ppt/tags/tag1632.xml><?xml version="1.0" encoding="utf-8"?>
<p:tagLst xmlns:p="http://schemas.openxmlformats.org/presentationml/2006/main">
  <p:tag name="KSO_WM_FULL_TEXT_BEAUTIFY_COPY_ID" val="11"/>
</p:tagLst>
</file>

<file path=ppt/tags/tag1633.xml><?xml version="1.0" encoding="utf-8"?>
<p:tagLst xmlns:p="http://schemas.openxmlformats.org/presentationml/2006/main">
  <p:tag name="KSO_WM_FULL_TEXT_BEAUTIFY_COPY_ID" val="12"/>
</p:tagLst>
</file>

<file path=ppt/tags/tag1634.xml><?xml version="1.0" encoding="utf-8"?>
<p:tagLst xmlns:p="http://schemas.openxmlformats.org/presentationml/2006/main">
  <p:tag name="KSO_WM_FULL_TEXT_BEAUTIFY_COPY_ID" val="14"/>
</p:tagLst>
</file>

<file path=ppt/tags/tag1635.xml><?xml version="1.0" encoding="utf-8"?>
<p:tagLst xmlns:p="http://schemas.openxmlformats.org/presentationml/2006/main">
  <p:tag name="KSO_WM_FULL_TEXT_BEAUTIFY_COPY_ID" val="15"/>
</p:tagLst>
</file>

<file path=ppt/tags/tag1636.xml><?xml version="1.0" encoding="utf-8"?>
<p:tagLst xmlns:p="http://schemas.openxmlformats.org/presentationml/2006/main">
  <p:tag name="KSO_WM_FULL_TEXT_BEAUTIFY_COPY_ID" val="16"/>
</p:tagLst>
</file>

<file path=ppt/tags/tag1637.xml><?xml version="1.0" encoding="utf-8"?>
<p:tagLst xmlns:p="http://schemas.openxmlformats.org/presentationml/2006/main">
  <p:tag name="KSO_WM_FULL_TEXT_BEAUTIFY_COPY_ID" val="17"/>
</p:tagLst>
</file>

<file path=ppt/tags/tag1638.xml><?xml version="1.0" encoding="utf-8"?>
<p:tagLst xmlns:p="http://schemas.openxmlformats.org/presentationml/2006/main">
  <p:tag name="KSO_WM_FULL_TEXT_BEAUTIFY_COPY_ID" val="18"/>
</p:tagLst>
</file>

<file path=ppt/tags/tag1639.xml><?xml version="1.0" encoding="utf-8"?>
<p:tagLst xmlns:p="http://schemas.openxmlformats.org/presentationml/2006/main">
  <p:tag name="KSO_WM_FULL_TEXT_BEAUTIFY_COPY_ID" val="7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3"/>
  <p:tag name="KSO_WM_UNIT_COLOR_SCHEME_PARENT_PAGE" val="2_3"/>
</p:tagLst>
</file>

<file path=ppt/tags/tag1640.xml><?xml version="1.0" encoding="utf-8"?>
<p:tagLst xmlns:p="http://schemas.openxmlformats.org/presentationml/2006/main">
  <p:tag name="KSO_WM_FULL_TEXT_BEAUTIFY_COPY_ID" val="150996118"/>
  <p:tag name="KSO_WM_SPECIAL_SOURCE" val="bdnull"/>
</p:tagLst>
</file>

<file path=ppt/tags/tag1641.xml><?xml version="1.0" encoding="utf-8"?>
<p:tagLst xmlns:p="http://schemas.openxmlformats.org/presentationml/2006/main">
  <p:tag name="KSO_WM_FULL_TEXT_BEAUTIFY_COPY_ID" val="2"/>
</p:tagLst>
</file>

<file path=ppt/tags/tag1642.xml><?xml version="1.0" encoding="utf-8"?>
<p:tagLst xmlns:p="http://schemas.openxmlformats.org/presentationml/2006/main">
  <p:tag name="KSO_WM_FULL_TEXT_BEAUTIFY_COPY_ID" val="3"/>
</p:tagLst>
</file>

<file path=ppt/tags/tag1643.xml><?xml version="1.0" encoding="utf-8"?>
<p:tagLst xmlns:p="http://schemas.openxmlformats.org/presentationml/2006/main">
  <p:tag name="KSO_WM_FULL_TEXT_BEAUTIFY_COPY_ID" val="4"/>
</p:tagLst>
</file>

<file path=ppt/tags/tag1644.xml><?xml version="1.0" encoding="utf-8"?>
<p:tagLst xmlns:p="http://schemas.openxmlformats.org/presentationml/2006/main">
  <p:tag name="KSO_WM_FULL_TEXT_BEAUTIFY_COPY_ID" val="8"/>
</p:tagLst>
</file>

<file path=ppt/tags/tag1645.xml><?xml version="1.0" encoding="utf-8"?>
<p:tagLst xmlns:p="http://schemas.openxmlformats.org/presentationml/2006/main">
  <p:tag name="KSO_WM_FULL_TEXT_BEAUTIFY_COPY_ID" val="9"/>
</p:tagLst>
</file>

<file path=ppt/tags/tag1646.xml><?xml version="1.0" encoding="utf-8"?>
<p:tagLst xmlns:p="http://schemas.openxmlformats.org/presentationml/2006/main">
  <p:tag name="KSO_WM_FULL_TEXT_BEAUTIFY_COPY_ID" val="10"/>
</p:tagLst>
</file>

<file path=ppt/tags/tag1647.xml><?xml version="1.0" encoding="utf-8"?>
<p:tagLst xmlns:p="http://schemas.openxmlformats.org/presentationml/2006/main">
  <p:tag name="KSO_WM_FULL_TEXT_BEAUTIFY_COPY_ID" val="61"/>
</p:tagLst>
</file>

<file path=ppt/tags/tag1648.xml><?xml version="1.0" encoding="utf-8"?>
<p:tagLst xmlns:p="http://schemas.openxmlformats.org/presentationml/2006/main">
  <p:tag name="KSO_WM_FULL_TEXT_BEAUTIFY_COPY_ID" val="51"/>
</p:tagLst>
</file>

<file path=ppt/tags/tag1649.xml><?xml version="1.0" encoding="utf-8"?>
<p:tagLst xmlns:p="http://schemas.openxmlformats.org/presentationml/2006/main">
  <p:tag name="KSO_WM_FULL_TEXT_BEAUTIFY_COPY_ID" val="56"/>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UNIT_COLOR_SCHEME_SHAPE_ID" val="4"/>
  <p:tag name="KSO_WM_UNIT_COLOR_SCHEME_PARENT_PAGE" val="2_3"/>
</p:tagLst>
</file>

<file path=ppt/tags/tag1650.xml><?xml version="1.0" encoding="utf-8"?>
<p:tagLst xmlns:p="http://schemas.openxmlformats.org/presentationml/2006/main">
  <p:tag name="KSO_WM_FULL_TEXT_BEAUTIFY_COPY_ID" val="66"/>
</p:tagLst>
</file>

<file path=ppt/tags/tag1651.xml><?xml version="1.0" encoding="utf-8"?>
<p:tagLst xmlns:p="http://schemas.openxmlformats.org/presentationml/2006/main">
  <p:tag name="KSO_WM_FULL_TEXT_BEAUTIFY_COPY_ID" val="71"/>
</p:tagLst>
</file>

<file path=ppt/tags/tag1652.xml><?xml version="1.0" encoding="utf-8"?>
<p:tagLst xmlns:p="http://schemas.openxmlformats.org/presentationml/2006/main">
  <p:tag name="KSO_WM_FULL_TEXT_BEAUTIFY_COPY_ID" val="6"/>
</p:tagLst>
</file>

<file path=ppt/tags/tag1653.xml><?xml version="1.0" encoding="utf-8"?>
<p:tagLst xmlns:p="http://schemas.openxmlformats.org/presentationml/2006/main">
  <p:tag name="KSO_WM_FULL_TEXT_BEAUTIFY_COPY_ID" val="11"/>
</p:tagLst>
</file>

<file path=ppt/tags/tag1654.xml><?xml version="1.0" encoding="utf-8"?>
<p:tagLst xmlns:p="http://schemas.openxmlformats.org/presentationml/2006/main">
  <p:tag name="KSO_WM_FULL_TEXT_BEAUTIFY_COPY_ID" val="12"/>
</p:tagLst>
</file>

<file path=ppt/tags/tag1655.xml><?xml version="1.0" encoding="utf-8"?>
<p:tagLst xmlns:p="http://schemas.openxmlformats.org/presentationml/2006/main">
  <p:tag name="KSO_WM_FULL_TEXT_BEAUTIFY_COPY_ID" val="14"/>
</p:tagLst>
</file>

<file path=ppt/tags/tag1656.xml><?xml version="1.0" encoding="utf-8"?>
<p:tagLst xmlns:p="http://schemas.openxmlformats.org/presentationml/2006/main">
  <p:tag name="KSO_WM_FULL_TEXT_BEAUTIFY_COPY_ID" val="15"/>
</p:tagLst>
</file>

<file path=ppt/tags/tag1657.xml><?xml version="1.0" encoding="utf-8"?>
<p:tagLst xmlns:p="http://schemas.openxmlformats.org/presentationml/2006/main">
  <p:tag name="KSO_WM_FULL_TEXT_BEAUTIFY_COPY_ID" val="16"/>
</p:tagLst>
</file>

<file path=ppt/tags/tag1658.xml><?xml version="1.0" encoding="utf-8"?>
<p:tagLst xmlns:p="http://schemas.openxmlformats.org/presentationml/2006/main">
  <p:tag name="KSO_WM_FULL_TEXT_BEAUTIFY_COPY_ID" val="17"/>
</p:tagLst>
</file>

<file path=ppt/tags/tag1659.xml><?xml version="1.0" encoding="utf-8"?>
<p:tagLst xmlns:p="http://schemas.openxmlformats.org/presentationml/2006/main">
  <p:tag name="KSO_WM_FULL_TEXT_BEAUTIFY_COPY_ID" val="18"/>
</p:tagLst>
</file>

<file path=ppt/tags/tag166.xml><?xml version="1.0" encoding="utf-8"?>
<p:tagLst xmlns:p="http://schemas.openxmlformats.org/presentationml/2006/main">
  <p:tag name="KSO_WM_SLIDE_COLORSCHEME_VERSION" val="3.2"/>
  <p:tag name="KSO_WM_UNIT_COLOR_SCHEME_SHAPE_ID" val="169"/>
  <p:tag name="KSO_WM_UNIT_COLOR_SCHEME_PARENT_PAGE" val="2_3"/>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60.xml><?xml version="1.0" encoding="utf-8"?>
<p:tagLst xmlns:p="http://schemas.openxmlformats.org/presentationml/2006/main">
  <p:tag name="KSO_WM_FULL_TEXT_BEAUTIFY_COPY_ID" val="72"/>
</p:tagLst>
</file>

<file path=ppt/tags/tag1661.xml><?xml version="1.0" encoding="utf-8"?>
<p:tagLst xmlns:p="http://schemas.openxmlformats.org/presentationml/2006/main">
  <p:tag name="KSO_WM_FULL_TEXT_BEAUTIFY_COPY_ID" val="150996118"/>
  <p:tag name="KSO_WM_SPECIAL_SOURCE" val="bdnull"/>
</p:tagLst>
</file>

<file path=ppt/tags/tag1662.xml><?xml version="1.0" encoding="utf-8"?>
<p:tagLst xmlns:p="http://schemas.openxmlformats.org/presentationml/2006/main">
  <p:tag name="KSO_WM_FULL_TEXT_BEAUTIFY_COPY_ID" val="2"/>
</p:tagLst>
</file>

<file path=ppt/tags/tag1663.xml><?xml version="1.0" encoding="utf-8"?>
<p:tagLst xmlns:p="http://schemas.openxmlformats.org/presentationml/2006/main">
  <p:tag name="KSO_WM_FULL_TEXT_BEAUTIFY_COPY_ID" val="3"/>
</p:tagLst>
</file>

<file path=ppt/tags/tag1664.xml><?xml version="1.0" encoding="utf-8"?>
<p:tagLst xmlns:p="http://schemas.openxmlformats.org/presentationml/2006/main">
  <p:tag name="KSO_WM_FULL_TEXT_BEAUTIFY_COPY_ID" val="4"/>
</p:tagLst>
</file>

<file path=ppt/tags/tag1665.xml><?xml version="1.0" encoding="utf-8"?>
<p:tagLst xmlns:p="http://schemas.openxmlformats.org/presentationml/2006/main">
  <p:tag name="KSO_WM_FULL_TEXT_BEAUTIFY_COPY_ID" val="8"/>
</p:tagLst>
</file>

<file path=ppt/tags/tag1666.xml><?xml version="1.0" encoding="utf-8"?>
<p:tagLst xmlns:p="http://schemas.openxmlformats.org/presentationml/2006/main">
  <p:tag name="KSO_WM_FULL_TEXT_BEAUTIFY_COPY_ID" val="9"/>
</p:tagLst>
</file>

<file path=ppt/tags/tag1667.xml><?xml version="1.0" encoding="utf-8"?>
<p:tagLst xmlns:p="http://schemas.openxmlformats.org/presentationml/2006/main">
  <p:tag name="KSO_WM_FULL_TEXT_BEAUTIFY_COPY_ID" val="10"/>
</p:tagLst>
</file>

<file path=ppt/tags/tag1668.xml><?xml version="1.0" encoding="utf-8"?>
<p:tagLst xmlns:p="http://schemas.openxmlformats.org/presentationml/2006/main">
  <p:tag name="KSO_WM_FULL_TEXT_BEAUTIFY_COPY_ID" val="61"/>
</p:tagLst>
</file>

<file path=ppt/tags/tag1669.xml><?xml version="1.0" encoding="utf-8"?>
<p:tagLst xmlns:p="http://schemas.openxmlformats.org/presentationml/2006/main">
  <p:tag name="KSO_WM_FULL_TEXT_BEAUTIFY_COPY_ID" val="5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170"/>
  <p:tag name="KSO_WM_UNIT_COLOR_SCHEME_PARENT_PAGE" val="2_11"/>
</p:tagLst>
</file>

<file path=ppt/tags/tag1670.xml><?xml version="1.0" encoding="utf-8"?>
<p:tagLst xmlns:p="http://schemas.openxmlformats.org/presentationml/2006/main">
  <p:tag name="KSO_WM_FULL_TEXT_BEAUTIFY_COPY_ID" val="56"/>
</p:tagLst>
</file>

<file path=ppt/tags/tag1671.xml><?xml version="1.0" encoding="utf-8"?>
<p:tagLst xmlns:p="http://schemas.openxmlformats.org/presentationml/2006/main">
  <p:tag name="KSO_WM_FULL_TEXT_BEAUTIFY_COPY_ID" val="66"/>
</p:tagLst>
</file>

<file path=ppt/tags/tag1672.xml><?xml version="1.0" encoding="utf-8"?>
<p:tagLst xmlns:p="http://schemas.openxmlformats.org/presentationml/2006/main">
  <p:tag name="KSO_WM_FULL_TEXT_BEAUTIFY_COPY_ID" val="71"/>
</p:tagLst>
</file>

<file path=ppt/tags/tag1673.xml><?xml version="1.0" encoding="utf-8"?>
<p:tagLst xmlns:p="http://schemas.openxmlformats.org/presentationml/2006/main">
  <p:tag name="KSO_WM_FULL_TEXT_BEAUTIFY_COPY_ID" val="6"/>
</p:tagLst>
</file>

<file path=ppt/tags/tag1674.xml><?xml version="1.0" encoding="utf-8"?>
<p:tagLst xmlns:p="http://schemas.openxmlformats.org/presentationml/2006/main">
  <p:tag name="KSO_WM_FULL_TEXT_BEAUTIFY_COPY_ID" val="11"/>
</p:tagLst>
</file>

<file path=ppt/tags/tag1675.xml><?xml version="1.0" encoding="utf-8"?>
<p:tagLst xmlns:p="http://schemas.openxmlformats.org/presentationml/2006/main">
  <p:tag name="KSO_WM_FULL_TEXT_BEAUTIFY_COPY_ID" val="12"/>
</p:tagLst>
</file>

<file path=ppt/tags/tag1676.xml><?xml version="1.0" encoding="utf-8"?>
<p:tagLst xmlns:p="http://schemas.openxmlformats.org/presentationml/2006/main">
  <p:tag name="KSO_WM_FULL_TEXT_BEAUTIFY_COPY_ID" val="14"/>
</p:tagLst>
</file>

<file path=ppt/tags/tag1677.xml><?xml version="1.0" encoding="utf-8"?>
<p:tagLst xmlns:p="http://schemas.openxmlformats.org/presentationml/2006/main">
  <p:tag name="KSO_WM_FULL_TEXT_BEAUTIFY_COPY_ID" val="15"/>
</p:tagLst>
</file>

<file path=ppt/tags/tag1678.xml><?xml version="1.0" encoding="utf-8"?>
<p:tagLst xmlns:p="http://schemas.openxmlformats.org/presentationml/2006/main">
  <p:tag name="KSO_WM_FULL_TEXT_BEAUTIFY_COPY_ID" val="16"/>
</p:tagLst>
</file>

<file path=ppt/tags/tag1679.xml><?xml version="1.0" encoding="utf-8"?>
<p:tagLst xmlns:p="http://schemas.openxmlformats.org/presentationml/2006/main">
  <p:tag name="KSO_WM_FULL_TEXT_BEAUTIFY_COPY_ID" val="17"/>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2"/>
  <p:tag name="KSO_WM_UNIT_COLOR_SCHEME_PARENT_PAGE" val="2_4"/>
</p:tagLst>
</file>

<file path=ppt/tags/tag1680.xml><?xml version="1.0" encoding="utf-8"?>
<p:tagLst xmlns:p="http://schemas.openxmlformats.org/presentationml/2006/main">
  <p:tag name="KSO_WM_FULL_TEXT_BEAUTIFY_COPY_ID" val="18"/>
</p:tagLst>
</file>

<file path=ppt/tags/tag1681.xml><?xml version="1.0" encoding="utf-8"?>
<p:tagLst xmlns:p="http://schemas.openxmlformats.org/presentationml/2006/main">
  <p:tag name="KSO_WM_FULL_TEXT_BEAUTIFY_COPY_ID" val="72"/>
</p:tagLst>
</file>

<file path=ppt/tags/tag1682.xml><?xml version="1.0" encoding="utf-8"?>
<p:tagLst xmlns:p="http://schemas.openxmlformats.org/presentationml/2006/main">
  <p:tag name="KSO_WM_FULL_TEXT_BEAUTIFY_COPY_ID" val="150996118"/>
  <p:tag name="KSO_WM_SPECIAL_SOURCE" val="bdnull"/>
</p:tagLst>
</file>

<file path=ppt/tags/tag1683.xml><?xml version="1.0" encoding="utf-8"?>
<p:tagLst xmlns:p="http://schemas.openxmlformats.org/presentationml/2006/main">
  <p:tag name="KSO_WM_FULL_TEXT_BEAUTIFY_COPY_ID" val="2"/>
</p:tagLst>
</file>

<file path=ppt/tags/tag1684.xml><?xml version="1.0" encoding="utf-8"?>
<p:tagLst xmlns:p="http://schemas.openxmlformats.org/presentationml/2006/main">
  <p:tag name="KSO_WM_FULL_TEXT_BEAUTIFY_COPY_ID" val="3"/>
</p:tagLst>
</file>

<file path=ppt/tags/tag1685.xml><?xml version="1.0" encoding="utf-8"?>
<p:tagLst xmlns:p="http://schemas.openxmlformats.org/presentationml/2006/main">
  <p:tag name="KSO_WM_FULL_TEXT_BEAUTIFY_COPY_ID" val="4"/>
</p:tagLst>
</file>

<file path=ppt/tags/tag1686.xml><?xml version="1.0" encoding="utf-8"?>
<p:tagLst xmlns:p="http://schemas.openxmlformats.org/presentationml/2006/main">
  <p:tag name="KSO_WM_FULL_TEXT_BEAUTIFY_COPY_ID" val="8"/>
</p:tagLst>
</file>

<file path=ppt/tags/tag1687.xml><?xml version="1.0" encoding="utf-8"?>
<p:tagLst xmlns:p="http://schemas.openxmlformats.org/presentationml/2006/main">
  <p:tag name="KSO_WM_FULL_TEXT_BEAUTIFY_COPY_ID" val="9"/>
</p:tagLst>
</file>

<file path=ppt/tags/tag1688.xml><?xml version="1.0" encoding="utf-8"?>
<p:tagLst xmlns:p="http://schemas.openxmlformats.org/presentationml/2006/main">
  <p:tag name="KSO_WM_FULL_TEXT_BEAUTIFY_COPY_ID" val="10"/>
</p:tagLst>
</file>

<file path=ppt/tags/tag1689.xml><?xml version="1.0" encoding="utf-8"?>
<p:tagLst xmlns:p="http://schemas.openxmlformats.org/presentationml/2006/main">
  <p:tag name="KSO_WM_FULL_TEXT_BEAUTIFY_COPY_ID" val="6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3"/>
  <p:tag name="KSO_WM_UNIT_COLOR_SCHEME_PARENT_PAGE" val="2_4"/>
</p:tagLst>
</file>

<file path=ppt/tags/tag1690.xml><?xml version="1.0" encoding="utf-8"?>
<p:tagLst xmlns:p="http://schemas.openxmlformats.org/presentationml/2006/main">
  <p:tag name="KSO_WM_FULL_TEXT_BEAUTIFY_COPY_ID" val="51"/>
</p:tagLst>
</file>

<file path=ppt/tags/tag1691.xml><?xml version="1.0" encoding="utf-8"?>
<p:tagLst xmlns:p="http://schemas.openxmlformats.org/presentationml/2006/main">
  <p:tag name="KSO_WM_FULL_TEXT_BEAUTIFY_COPY_ID" val="56"/>
</p:tagLst>
</file>

<file path=ppt/tags/tag1692.xml><?xml version="1.0" encoding="utf-8"?>
<p:tagLst xmlns:p="http://schemas.openxmlformats.org/presentationml/2006/main">
  <p:tag name="KSO_WM_FULL_TEXT_BEAUTIFY_COPY_ID" val="66"/>
</p:tagLst>
</file>

<file path=ppt/tags/tag1693.xml><?xml version="1.0" encoding="utf-8"?>
<p:tagLst xmlns:p="http://schemas.openxmlformats.org/presentationml/2006/main">
  <p:tag name="KSO_WM_FULL_TEXT_BEAUTIFY_COPY_ID" val="71"/>
</p:tagLst>
</file>

<file path=ppt/tags/tag1694.xml><?xml version="1.0" encoding="utf-8"?>
<p:tagLst xmlns:p="http://schemas.openxmlformats.org/presentationml/2006/main">
  <p:tag name="KSO_WM_FULL_TEXT_BEAUTIFY_COPY_ID" val="6"/>
</p:tagLst>
</file>

<file path=ppt/tags/tag1695.xml><?xml version="1.0" encoding="utf-8"?>
<p:tagLst xmlns:p="http://schemas.openxmlformats.org/presentationml/2006/main">
  <p:tag name="KSO_WM_FULL_TEXT_BEAUTIFY_COPY_ID" val="11"/>
</p:tagLst>
</file>

<file path=ppt/tags/tag1696.xml><?xml version="1.0" encoding="utf-8"?>
<p:tagLst xmlns:p="http://schemas.openxmlformats.org/presentationml/2006/main">
  <p:tag name="KSO_WM_FULL_TEXT_BEAUTIFY_COPY_ID" val="12"/>
</p:tagLst>
</file>

<file path=ppt/tags/tag1697.xml><?xml version="1.0" encoding="utf-8"?>
<p:tagLst xmlns:p="http://schemas.openxmlformats.org/presentationml/2006/main">
  <p:tag name="KSO_WM_FULL_TEXT_BEAUTIFY_COPY_ID" val="14"/>
</p:tagLst>
</file>

<file path=ppt/tags/tag1698.xml><?xml version="1.0" encoding="utf-8"?>
<p:tagLst xmlns:p="http://schemas.openxmlformats.org/presentationml/2006/main">
  <p:tag name="KSO_WM_FULL_TEXT_BEAUTIFY_COPY_ID" val="15"/>
</p:tagLst>
</file>

<file path=ppt/tags/tag1699.xml><?xml version="1.0" encoding="utf-8"?>
<p:tagLst xmlns:p="http://schemas.openxmlformats.org/presentationml/2006/main">
  <p:tag name="KSO_WM_FULL_TEXT_BEAUTIFY_COPY_ID" val="1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4"/>
  <p:tag name="KSO_WM_UNIT_COLOR_SCHEME_PARENT_PAGE" val="2_4"/>
</p:tagLst>
</file>

<file path=ppt/tags/tag1700.xml><?xml version="1.0" encoding="utf-8"?>
<p:tagLst xmlns:p="http://schemas.openxmlformats.org/presentationml/2006/main">
  <p:tag name="KSO_WM_FULL_TEXT_BEAUTIFY_COPY_ID" val="17"/>
</p:tagLst>
</file>

<file path=ppt/tags/tag1701.xml><?xml version="1.0" encoding="utf-8"?>
<p:tagLst xmlns:p="http://schemas.openxmlformats.org/presentationml/2006/main">
  <p:tag name="KSO_WM_FULL_TEXT_BEAUTIFY_COPY_ID" val="18"/>
</p:tagLst>
</file>

<file path=ppt/tags/tag1702.xml><?xml version="1.0" encoding="utf-8"?>
<p:tagLst xmlns:p="http://schemas.openxmlformats.org/presentationml/2006/main">
  <p:tag name="KSO_WM_FULL_TEXT_BEAUTIFY_COPY_ID" val="72"/>
</p:tagLst>
</file>

<file path=ppt/tags/tag1703.xml><?xml version="1.0" encoding="utf-8"?>
<p:tagLst xmlns:p="http://schemas.openxmlformats.org/presentationml/2006/main">
  <p:tag name="KSO_WM_FULL_TEXT_BEAUTIFY_COPY_ID" val="150996118"/>
  <p:tag name="KSO_WM_SPECIAL_SOURCE" val="bdnull"/>
</p:tagLst>
</file>

<file path=ppt/tags/tag1704.xml><?xml version="1.0" encoding="utf-8"?>
<p:tagLst xmlns:p="http://schemas.openxmlformats.org/presentationml/2006/main">
  <p:tag name="KSO_WM_FULL_TEXT_BEAUTIFY_COPY_ID" val="2"/>
</p:tagLst>
</file>

<file path=ppt/tags/tag1705.xml><?xml version="1.0" encoding="utf-8"?>
<p:tagLst xmlns:p="http://schemas.openxmlformats.org/presentationml/2006/main">
  <p:tag name="KSO_WM_FULL_TEXT_BEAUTIFY_COPY_ID" val="3"/>
</p:tagLst>
</file>

<file path=ppt/tags/tag1706.xml><?xml version="1.0" encoding="utf-8"?>
<p:tagLst xmlns:p="http://schemas.openxmlformats.org/presentationml/2006/main">
  <p:tag name="KSO_WM_FULL_TEXT_BEAUTIFY_COPY_ID" val="4"/>
</p:tagLst>
</file>

<file path=ppt/tags/tag1707.xml><?xml version="1.0" encoding="utf-8"?>
<p:tagLst xmlns:p="http://schemas.openxmlformats.org/presentationml/2006/main">
  <p:tag name="KSO_WM_FULL_TEXT_BEAUTIFY_COPY_ID" val="8"/>
</p:tagLst>
</file>

<file path=ppt/tags/tag1708.xml><?xml version="1.0" encoding="utf-8"?>
<p:tagLst xmlns:p="http://schemas.openxmlformats.org/presentationml/2006/main">
  <p:tag name="KSO_WM_FULL_TEXT_BEAUTIFY_COPY_ID" val="9"/>
</p:tagLst>
</file>

<file path=ppt/tags/tag1709.xml><?xml version="1.0" encoding="utf-8"?>
<p:tagLst xmlns:p="http://schemas.openxmlformats.org/presentationml/2006/main">
  <p:tag name="KSO_WM_FULL_TEXT_BEAUTIFY_COPY_ID" val="1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5"/>
  <p:tag name="KSO_WM_UNIT_COLOR_SCHEME_PARENT_PAGE" val="2_4"/>
</p:tagLst>
</file>

<file path=ppt/tags/tag1710.xml><?xml version="1.0" encoding="utf-8"?>
<p:tagLst xmlns:p="http://schemas.openxmlformats.org/presentationml/2006/main">
  <p:tag name="KSO_WM_FULL_TEXT_BEAUTIFY_COPY_ID" val="61"/>
</p:tagLst>
</file>

<file path=ppt/tags/tag1711.xml><?xml version="1.0" encoding="utf-8"?>
<p:tagLst xmlns:p="http://schemas.openxmlformats.org/presentationml/2006/main">
  <p:tag name="KSO_WM_FULL_TEXT_BEAUTIFY_COPY_ID" val="51"/>
</p:tagLst>
</file>

<file path=ppt/tags/tag1712.xml><?xml version="1.0" encoding="utf-8"?>
<p:tagLst xmlns:p="http://schemas.openxmlformats.org/presentationml/2006/main">
  <p:tag name="KSO_WM_FULL_TEXT_BEAUTIFY_COPY_ID" val="56"/>
</p:tagLst>
</file>

<file path=ppt/tags/tag1713.xml><?xml version="1.0" encoding="utf-8"?>
<p:tagLst xmlns:p="http://schemas.openxmlformats.org/presentationml/2006/main">
  <p:tag name="KSO_WM_FULL_TEXT_BEAUTIFY_COPY_ID" val="66"/>
</p:tagLst>
</file>

<file path=ppt/tags/tag1714.xml><?xml version="1.0" encoding="utf-8"?>
<p:tagLst xmlns:p="http://schemas.openxmlformats.org/presentationml/2006/main">
  <p:tag name="KSO_WM_FULL_TEXT_BEAUTIFY_COPY_ID" val="71"/>
</p:tagLst>
</file>

<file path=ppt/tags/tag1715.xml><?xml version="1.0" encoding="utf-8"?>
<p:tagLst xmlns:p="http://schemas.openxmlformats.org/presentationml/2006/main">
  <p:tag name="KSO_WM_FULL_TEXT_BEAUTIFY_COPY_ID" val="6"/>
</p:tagLst>
</file>

<file path=ppt/tags/tag1716.xml><?xml version="1.0" encoding="utf-8"?>
<p:tagLst xmlns:p="http://schemas.openxmlformats.org/presentationml/2006/main">
  <p:tag name="KSO_WM_FULL_TEXT_BEAUTIFY_COPY_ID" val="11"/>
</p:tagLst>
</file>

<file path=ppt/tags/tag1717.xml><?xml version="1.0" encoding="utf-8"?>
<p:tagLst xmlns:p="http://schemas.openxmlformats.org/presentationml/2006/main">
  <p:tag name="KSO_WM_FULL_TEXT_BEAUTIFY_COPY_ID" val="12"/>
</p:tagLst>
</file>

<file path=ppt/tags/tag1718.xml><?xml version="1.0" encoding="utf-8"?>
<p:tagLst xmlns:p="http://schemas.openxmlformats.org/presentationml/2006/main">
  <p:tag name="KSO_WM_FULL_TEXT_BEAUTIFY_COPY_ID" val="14"/>
</p:tagLst>
</file>

<file path=ppt/tags/tag1719.xml><?xml version="1.0" encoding="utf-8"?>
<p:tagLst xmlns:p="http://schemas.openxmlformats.org/presentationml/2006/main">
  <p:tag name="KSO_WM_FULL_TEXT_BEAUTIFY_COPY_ID" val="15"/>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6"/>
  <p:tag name="KSO_WM_UNIT_COLOR_SCHEME_PARENT_PAGE" val="2_4"/>
</p:tagLst>
</file>

<file path=ppt/tags/tag1720.xml><?xml version="1.0" encoding="utf-8"?>
<p:tagLst xmlns:p="http://schemas.openxmlformats.org/presentationml/2006/main">
  <p:tag name="KSO_WM_FULL_TEXT_BEAUTIFY_COPY_ID" val="16"/>
</p:tagLst>
</file>

<file path=ppt/tags/tag1721.xml><?xml version="1.0" encoding="utf-8"?>
<p:tagLst xmlns:p="http://schemas.openxmlformats.org/presentationml/2006/main">
  <p:tag name="KSO_WM_FULL_TEXT_BEAUTIFY_COPY_ID" val="17"/>
</p:tagLst>
</file>

<file path=ppt/tags/tag1722.xml><?xml version="1.0" encoding="utf-8"?>
<p:tagLst xmlns:p="http://schemas.openxmlformats.org/presentationml/2006/main">
  <p:tag name="KSO_WM_FULL_TEXT_BEAUTIFY_COPY_ID" val="18"/>
</p:tagLst>
</file>

<file path=ppt/tags/tag1723.xml><?xml version="1.0" encoding="utf-8"?>
<p:tagLst xmlns:p="http://schemas.openxmlformats.org/presentationml/2006/main">
  <p:tag name="KSO_WM_FULL_TEXT_BEAUTIFY_COPY_ID" val="72"/>
</p:tagLst>
</file>

<file path=ppt/tags/tag1724.xml><?xml version="1.0" encoding="utf-8"?>
<p:tagLst xmlns:p="http://schemas.openxmlformats.org/presentationml/2006/main">
  <p:tag name="KSO_WM_FULL_TEXT_BEAUTIFY_COPY_ID" val="150996118"/>
  <p:tag name="KSO_WM_SPECIAL_SOURCE" val="bdnull"/>
</p:tagLst>
</file>

<file path=ppt/tags/tag1725.xml><?xml version="1.0" encoding="utf-8"?>
<p:tagLst xmlns:p="http://schemas.openxmlformats.org/presentationml/2006/main">
  <p:tag name="KSO_WM_FULL_TEXT_BEAUTIFY_COPY_ID" val="2"/>
</p:tagLst>
</file>

<file path=ppt/tags/tag1726.xml><?xml version="1.0" encoding="utf-8"?>
<p:tagLst xmlns:p="http://schemas.openxmlformats.org/presentationml/2006/main">
  <p:tag name="KSO_WM_FULL_TEXT_BEAUTIFY_COPY_ID" val="3"/>
</p:tagLst>
</file>

<file path=ppt/tags/tag1727.xml><?xml version="1.0" encoding="utf-8"?>
<p:tagLst xmlns:p="http://schemas.openxmlformats.org/presentationml/2006/main">
  <p:tag name="KSO_WM_FULL_TEXT_BEAUTIFY_COPY_ID" val="4"/>
</p:tagLst>
</file>

<file path=ppt/tags/tag1728.xml><?xml version="1.0" encoding="utf-8"?>
<p:tagLst xmlns:p="http://schemas.openxmlformats.org/presentationml/2006/main">
  <p:tag name="KSO_WM_FULL_TEXT_BEAUTIFY_COPY_ID" val="8"/>
</p:tagLst>
</file>

<file path=ppt/tags/tag1729.xml><?xml version="1.0" encoding="utf-8"?>
<p:tagLst xmlns:p="http://schemas.openxmlformats.org/presentationml/2006/main">
  <p:tag name="KSO_WM_FULL_TEXT_BEAUTIFY_COPY_ID" val="9"/>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UNIT_COLOR_SCHEME_SHAPE_ID" val="7"/>
  <p:tag name="KSO_WM_UNIT_COLOR_SCHEME_PARENT_PAGE" val="2_4"/>
</p:tagLst>
</file>

<file path=ppt/tags/tag1730.xml><?xml version="1.0" encoding="utf-8"?>
<p:tagLst xmlns:p="http://schemas.openxmlformats.org/presentationml/2006/main">
  <p:tag name="KSO_WM_FULL_TEXT_BEAUTIFY_COPY_ID" val="10"/>
</p:tagLst>
</file>

<file path=ppt/tags/tag1731.xml><?xml version="1.0" encoding="utf-8"?>
<p:tagLst xmlns:p="http://schemas.openxmlformats.org/presentationml/2006/main">
  <p:tag name="KSO_WM_FULL_TEXT_BEAUTIFY_COPY_ID" val="61"/>
</p:tagLst>
</file>

<file path=ppt/tags/tag1732.xml><?xml version="1.0" encoding="utf-8"?>
<p:tagLst xmlns:p="http://schemas.openxmlformats.org/presentationml/2006/main">
  <p:tag name="KSO_WM_FULL_TEXT_BEAUTIFY_COPY_ID" val="51"/>
</p:tagLst>
</file>

<file path=ppt/tags/tag1733.xml><?xml version="1.0" encoding="utf-8"?>
<p:tagLst xmlns:p="http://schemas.openxmlformats.org/presentationml/2006/main">
  <p:tag name="KSO_WM_FULL_TEXT_BEAUTIFY_COPY_ID" val="56"/>
</p:tagLst>
</file>

<file path=ppt/tags/tag1734.xml><?xml version="1.0" encoding="utf-8"?>
<p:tagLst xmlns:p="http://schemas.openxmlformats.org/presentationml/2006/main">
  <p:tag name="KSO_WM_FULL_TEXT_BEAUTIFY_COPY_ID" val="66"/>
</p:tagLst>
</file>

<file path=ppt/tags/tag1735.xml><?xml version="1.0" encoding="utf-8"?>
<p:tagLst xmlns:p="http://schemas.openxmlformats.org/presentationml/2006/main">
  <p:tag name="KSO_WM_FULL_TEXT_BEAUTIFY_COPY_ID" val="71"/>
</p:tagLst>
</file>

<file path=ppt/tags/tag1736.xml><?xml version="1.0" encoding="utf-8"?>
<p:tagLst xmlns:p="http://schemas.openxmlformats.org/presentationml/2006/main">
  <p:tag name="KSO_WM_FULL_TEXT_BEAUTIFY_COPY_ID" val="6"/>
</p:tagLst>
</file>

<file path=ppt/tags/tag1737.xml><?xml version="1.0" encoding="utf-8"?>
<p:tagLst xmlns:p="http://schemas.openxmlformats.org/presentationml/2006/main">
  <p:tag name="KSO_WM_FULL_TEXT_BEAUTIFY_COPY_ID" val="11"/>
</p:tagLst>
</file>

<file path=ppt/tags/tag1738.xml><?xml version="1.0" encoding="utf-8"?>
<p:tagLst xmlns:p="http://schemas.openxmlformats.org/presentationml/2006/main">
  <p:tag name="KSO_WM_FULL_TEXT_BEAUTIFY_COPY_ID" val="12"/>
</p:tagLst>
</file>

<file path=ppt/tags/tag1739.xml><?xml version="1.0" encoding="utf-8"?>
<p:tagLst xmlns:p="http://schemas.openxmlformats.org/presentationml/2006/main">
  <p:tag name="KSO_WM_FULL_TEXT_BEAUTIFY_COPY_ID" val="14"/>
</p:tagLst>
</file>

<file path=ppt/tags/tag174.xml><?xml version="1.0" encoding="utf-8"?>
<p:tagLst xmlns:p="http://schemas.openxmlformats.org/presentationml/2006/main">
  <p:tag name="KSO_WM_SLIDE_COLORSCHEME_VERSION" val="3.2"/>
  <p:tag name="KSO_WM_UNIT_COLOR_SCHEME_SHAPE_ID" val="8"/>
  <p:tag name="KSO_WM_UNIT_COLOR_SCHEME_PARENT_PAGE" val="2_4"/>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40.xml><?xml version="1.0" encoding="utf-8"?>
<p:tagLst xmlns:p="http://schemas.openxmlformats.org/presentationml/2006/main">
  <p:tag name="KSO_WM_FULL_TEXT_BEAUTIFY_COPY_ID" val="15"/>
</p:tagLst>
</file>

<file path=ppt/tags/tag1741.xml><?xml version="1.0" encoding="utf-8"?>
<p:tagLst xmlns:p="http://schemas.openxmlformats.org/presentationml/2006/main">
  <p:tag name="KSO_WM_FULL_TEXT_BEAUTIFY_COPY_ID" val="16"/>
</p:tagLst>
</file>

<file path=ppt/tags/tag1742.xml><?xml version="1.0" encoding="utf-8"?>
<p:tagLst xmlns:p="http://schemas.openxmlformats.org/presentationml/2006/main">
  <p:tag name="KSO_WM_FULL_TEXT_BEAUTIFY_COPY_ID" val="17"/>
</p:tagLst>
</file>

<file path=ppt/tags/tag1743.xml><?xml version="1.0" encoding="utf-8"?>
<p:tagLst xmlns:p="http://schemas.openxmlformats.org/presentationml/2006/main">
  <p:tag name="KSO_WM_FULL_TEXT_BEAUTIFY_COPY_ID" val="18"/>
</p:tagLst>
</file>

<file path=ppt/tags/tag1744.xml><?xml version="1.0" encoding="utf-8"?>
<p:tagLst xmlns:p="http://schemas.openxmlformats.org/presentationml/2006/main">
  <p:tag name="KSO_WM_FULL_TEXT_BEAUTIFY_COPY_ID" val="72"/>
</p:tagLst>
</file>

<file path=ppt/tags/tag1745.xml><?xml version="1.0" encoding="utf-8"?>
<p:tagLst xmlns:p="http://schemas.openxmlformats.org/presentationml/2006/main">
  <p:tag name="KSO_WM_FULL_TEXT_BEAUTIFY_COPY_ID" val="150996118"/>
  <p:tag name="KSO_WM_SPECIAL_SOURCE" val="bdnull"/>
</p:tagLst>
</file>

<file path=ppt/tags/tag1746.xml><?xml version="1.0" encoding="utf-8"?>
<p:tagLst xmlns:p="http://schemas.openxmlformats.org/presentationml/2006/main">
  <p:tag name="KSO_WM_FULL_TEXT_BEAUTIFY_COPY_ID" val="2"/>
</p:tagLst>
</file>

<file path=ppt/tags/tag1747.xml><?xml version="1.0" encoding="utf-8"?>
<p:tagLst xmlns:p="http://schemas.openxmlformats.org/presentationml/2006/main">
  <p:tag name="KSO_WM_FULL_TEXT_BEAUTIFY_COPY_ID" val="3"/>
</p:tagLst>
</file>

<file path=ppt/tags/tag1748.xml><?xml version="1.0" encoding="utf-8"?>
<p:tagLst xmlns:p="http://schemas.openxmlformats.org/presentationml/2006/main">
  <p:tag name="KSO_WM_FULL_TEXT_BEAUTIFY_COPY_ID" val="4"/>
</p:tagLst>
</file>

<file path=ppt/tags/tag1749.xml><?xml version="1.0" encoding="utf-8"?>
<p:tagLst xmlns:p="http://schemas.openxmlformats.org/presentationml/2006/main">
  <p:tag name="KSO_WM_FULL_TEXT_BEAUTIFY_COPY_ID" val="8"/>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170"/>
  <p:tag name="KSO_WM_UNIT_COLOR_SCHEME_PARENT_PAGE" val="2_11"/>
</p:tagLst>
</file>

<file path=ppt/tags/tag1750.xml><?xml version="1.0" encoding="utf-8"?>
<p:tagLst xmlns:p="http://schemas.openxmlformats.org/presentationml/2006/main">
  <p:tag name="KSO_WM_FULL_TEXT_BEAUTIFY_COPY_ID" val="9"/>
</p:tagLst>
</file>

<file path=ppt/tags/tag1751.xml><?xml version="1.0" encoding="utf-8"?>
<p:tagLst xmlns:p="http://schemas.openxmlformats.org/presentationml/2006/main">
  <p:tag name="KSO_WM_FULL_TEXT_BEAUTIFY_COPY_ID" val="10"/>
</p:tagLst>
</file>

<file path=ppt/tags/tag1752.xml><?xml version="1.0" encoding="utf-8"?>
<p:tagLst xmlns:p="http://schemas.openxmlformats.org/presentationml/2006/main">
  <p:tag name="KSO_WM_FULL_TEXT_BEAUTIFY_COPY_ID" val="61"/>
</p:tagLst>
</file>

<file path=ppt/tags/tag1753.xml><?xml version="1.0" encoding="utf-8"?>
<p:tagLst xmlns:p="http://schemas.openxmlformats.org/presentationml/2006/main">
  <p:tag name="KSO_WM_FULL_TEXT_BEAUTIFY_COPY_ID" val="51"/>
</p:tagLst>
</file>

<file path=ppt/tags/tag1754.xml><?xml version="1.0" encoding="utf-8"?>
<p:tagLst xmlns:p="http://schemas.openxmlformats.org/presentationml/2006/main">
  <p:tag name="KSO_WM_FULL_TEXT_BEAUTIFY_COPY_ID" val="56"/>
</p:tagLst>
</file>

<file path=ppt/tags/tag1755.xml><?xml version="1.0" encoding="utf-8"?>
<p:tagLst xmlns:p="http://schemas.openxmlformats.org/presentationml/2006/main">
  <p:tag name="KSO_WM_FULL_TEXT_BEAUTIFY_COPY_ID" val="66"/>
</p:tagLst>
</file>

<file path=ppt/tags/tag1756.xml><?xml version="1.0" encoding="utf-8"?>
<p:tagLst xmlns:p="http://schemas.openxmlformats.org/presentationml/2006/main">
  <p:tag name="KSO_WM_FULL_TEXT_BEAUTIFY_COPY_ID" val="71"/>
</p:tagLst>
</file>

<file path=ppt/tags/tag1757.xml><?xml version="1.0" encoding="utf-8"?>
<p:tagLst xmlns:p="http://schemas.openxmlformats.org/presentationml/2006/main">
  <p:tag name="KSO_WM_FULL_TEXT_BEAUTIFY_COPY_ID" val="6"/>
</p:tagLst>
</file>

<file path=ppt/tags/tag1758.xml><?xml version="1.0" encoding="utf-8"?>
<p:tagLst xmlns:p="http://schemas.openxmlformats.org/presentationml/2006/main">
  <p:tag name="KSO_WM_FULL_TEXT_BEAUTIFY_COPY_ID" val="11"/>
</p:tagLst>
</file>

<file path=ppt/tags/tag1759.xml><?xml version="1.0" encoding="utf-8"?>
<p:tagLst xmlns:p="http://schemas.openxmlformats.org/presentationml/2006/main">
  <p:tag name="KSO_WM_FULL_TEXT_BEAUTIFY_COPY_ID" val="1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2"/>
  <p:tag name="KSO_WM_UNIT_COLOR_SCHEME_PARENT_PAGE" val="2_5"/>
</p:tagLst>
</file>

<file path=ppt/tags/tag1760.xml><?xml version="1.0" encoding="utf-8"?>
<p:tagLst xmlns:p="http://schemas.openxmlformats.org/presentationml/2006/main">
  <p:tag name="KSO_WM_FULL_TEXT_BEAUTIFY_COPY_ID" val="14"/>
</p:tagLst>
</file>

<file path=ppt/tags/tag1761.xml><?xml version="1.0" encoding="utf-8"?>
<p:tagLst xmlns:p="http://schemas.openxmlformats.org/presentationml/2006/main">
  <p:tag name="KSO_WM_FULL_TEXT_BEAUTIFY_COPY_ID" val="15"/>
</p:tagLst>
</file>

<file path=ppt/tags/tag1762.xml><?xml version="1.0" encoding="utf-8"?>
<p:tagLst xmlns:p="http://schemas.openxmlformats.org/presentationml/2006/main">
  <p:tag name="KSO_WM_FULL_TEXT_BEAUTIFY_COPY_ID" val="16"/>
</p:tagLst>
</file>

<file path=ppt/tags/tag1763.xml><?xml version="1.0" encoding="utf-8"?>
<p:tagLst xmlns:p="http://schemas.openxmlformats.org/presentationml/2006/main">
  <p:tag name="KSO_WM_FULL_TEXT_BEAUTIFY_COPY_ID" val="17"/>
</p:tagLst>
</file>

<file path=ppt/tags/tag1764.xml><?xml version="1.0" encoding="utf-8"?>
<p:tagLst xmlns:p="http://schemas.openxmlformats.org/presentationml/2006/main">
  <p:tag name="KSO_WM_FULL_TEXT_BEAUTIFY_COPY_ID" val="18"/>
</p:tagLst>
</file>

<file path=ppt/tags/tag1765.xml><?xml version="1.0" encoding="utf-8"?>
<p:tagLst xmlns:p="http://schemas.openxmlformats.org/presentationml/2006/main">
  <p:tag name="KSO_WM_FULL_TEXT_BEAUTIFY_COPY_ID" val="72"/>
</p:tagLst>
</file>

<file path=ppt/tags/tag1766.xml><?xml version="1.0" encoding="utf-8"?>
<p:tagLst xmlns:p="http://schemas.openxmlformats.org/presentationml/2006/main">
  <p:tag name="KSO_WM_FULL_TEXT_BEAUTIFY_COPY_ID" val="150996118"/>
  <p:tag name="KSO_WM_SPECIAL_SOURCE" val="bdnull"/>
</p:tagLst>
</file>

<file path=ppt/tags/tag1767.xml><?xml version="1.0" encoding="utf-8"?>
<p:tagLst xmlns:p="http://schemas.openxmlformats.org/presentationml/2006/main">
  <p:tag name="KSO_WM_FULL_TEXT_BEAUTIFY_COPY_ID" val="2"/>
</p:tagLst>
</file>

<file path=ppt/tags/tag1768.xml><?xml version="1.0" encoding="utf-8"?>
<p:tagLst xmlns:p="http://schemas.openxmlformats.org/presentationml/2006/main">
  <p:tag name="KSO_WM_FULL_TEXT_BEAUTIFY_COPY_ID" val="3"/>
</p:tagLst>
</file>

<file path=ppt/tags/tag1769.xml><?xml version="1.0" encoding="utf-8"?>
<p:tagLst xmlns:p="http://schemas.openxmlformats.org/presentationml/2006/main">
  <p:tag name="KSO_WM_FULL_TEXT_BEAUTIFY_COPY_ID" val="4"/>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3"/>
  <p:tag name="KSO_WM_UNIT_COLOR_SCHEME_PARENT_PAGE" val="2_5"/>
</p:tagLst>
</file>

<file path=ppt/tags/tag1770.xml><?xml version="1.0" encoding="utf-8"?>
<p:tagLst xmlns:p="http://schemas.openxmlformats.org/presentationml/2006/main">
  <p:tag name="KSO_WM_FULL_TEXT_BEAUTIFY_COPY_ID" val="8"/>
</p:tagLst>
</file>

<file path=ppt/tags/tag1771.xml><?xml version="1.0" encoding="utf-8"?>
<p:tagLst xmlns:p="http://schemas.openxmlformats.org/presentationml/2006/main">
  <p:tag name="KSO_WM_FULL_TEXT_BEAUTIFY_COPY_ID" val="9"/>
</p:tagLst>
</file>

<file path=ppt/tags/tag1772.xml><?xml version="1.0" encoding="utf-8"?>
<p:tagLst xmlns:p="http://schemas.openxmlformats.org/presentationml/2006/main">
  <p:tag name="KSO_WM_FULL_TEXT_BEAUTIFY_COPY_ID" val="10"/>
</p:tagLst>
</file>

<file path=ppt/tags/tag1773.xml><?xml version="1.0" encoding="utf-8"?>
<p:tagLst xmlns:p="http://schemas.openxmlformats.org/presentationml/2006/main">
  <p:tag name="KSO_WM_FULL_TEXT_BEAUTIFY_COPY_ID" val="61"/>
</p:tagLst>
</file>

<file path=ppt/tags/tag1774.xml><?xml version="1.0" encoding="utf-8"?>
<p:tagLst xmlns:p="http://schemas.openxmlformats.org/presentationml/2006/main">
  <p:tag name="KSO_WM_FULL_TEXT_BEAUTIFY_COPY_ID" val="51"/>
</p:tagLst>
</file>

<file path=ppt/tags/tag1775.xml><?xml version="1.0" encoding="utf-8"?>
<p:tagLst xmlns:p="http://schemas.openxmlformats.org/presentationml/2006/main">
  <p:tag name="KSO_WM_FULL_TEXT_BEAUTIFY_COPY_ID" val="56"/>
</p:tagLst>
</file>

<file path=ppt/tags/tag1776.xml><?xml version="1.0" encoding="utf-8"?>
<p:tagLst xmlns:p="http://schemas.openxmlformats.org/presentationml/2006/main">
  <p:tag name="KSO_WM_FULL_TEXT_BEAUTIFY_COPY_ID" val="66"/>
</p:tagLst>
</file>

<file path=ppt/tags/tag1777.xml><?xml version="1.0" encoding="utf-8"?>
<p:tagLst xmlns:p="http://schemas.openxmlformats.org/presentationml/2006/main">
  <p:tag name="KSO_WM_FULL_TEXT_BEAUTIFY_COPY_ID" val="71"/>
</p:tagLst>
</file>

<file path=ppt/tags/tag1778.xml><?xml version="1.0" encoding="utf-8"?>
<p:tagLst xmlns:p="http://schemas.openxmlformats.org/presentationml/2006/main">
  <p:tag name="KSO_WM_FULL_TEXT_BEAUTIFY_COPY_ID" val="6"/>
</p:tagLst>
</file>

<file path=ppt/tags/tag1779.xml><?xml version="1.0" encoding="utf-8"?>
<p:tagLst xmlns:p="http://schemas.openxmlformats.org/presentationml/2006/main">
  <p:tag name="KSO_WM_FULL_TEXT_BEAUTIFY_COPY_ID" val="1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4"/>
  <p:tag name="KSO_WM_UNIT_COLOR_SCHEME_PARENT_PAGE" val="2_5"/>
</p:tagLst>
</file>

<file path=ppt/tags/tag1780.xml><?xml version="1.0" encoding="utf-8"?>
<p:tagLst xmlns:p="http://schemas.openxmlformats.org/presentationml/2006/main">
  <p:tag name="KSO_WM_FULL_TEXT_BEAUTIFY_COPY_ID" val="12"/>
</p:tagLst>
</file>

<file path=ppt/tags/tag1781.xml><?xml version="1.0" encoding="utf-8"?>
<p:tagLst xmlns:p="http://schemas.openxmlformats.org/presentationml/2006/main">
  <p:tag name="KSO_WM_FULL_TEXT_BEAUTIFY_COPY_ID" val="14"/>
</p:tagLst>
</file>

<file path=ppt/tags/tag1782.xml><?xml version="1.0" encoding="utf-8"?>
<p:tagLst xmlns:p="http://schemas.openxmlformats.org/presentationml/2006/main">
  <p:tag name="KSO_WM_FULL_TEXT_BEAUTIFY_COPY_ID" val="15"/>
</p:tagLst>
</file>

<file path=ppt/tags/tag1783.xml><?xml version="1.0" encoding="utf-8"?>
<p:tagLst xmlns:p="http://schemas.openxmlformats.org/presentationml/2006/main">
  <p:tag name="KSO_WM_FULL_TEXT_BEAUTIFY_COPY_ID" val="16"/>
</p:tagLst>
</file>

<file path=ppt/tags/tag1784.xml><?xml version="1.0" encoding="utf-8"?>
<p:tagLst xmlns:p="http://schemas.openxmlformats.org/presentationml/2006/main">
  <p:tag name="KSO_WM_FULL_TEXT_BEAUTIFY_COPY_ID" val="17"/>
</p:tagLst>
</file>

<file path=ppt/tags/tag1785.xml><?xml version="1.0" encoding="utf-8"?>
<p:tagLst xmlns:p="http://schemas.openxmlformats.org/presentationml/2006/main">
  <p:tag name="KSO_WM_FULL_TEXT_BEAUTIFY_COPY_ID" val="18"/>
</p:tagLst>
</file>

<file path=ppt/tags/tag1786.xml><?xml version="1.0" encoding="utf-8"?>
<p:tagLst xmlns:p="http://schemas.openxmlformats.org/presentationml/2006/main">
  <p:tag name="KSO_WM_FULL_TEXT_BEAUTIFY_COPY_ID" val="72"/>
</p:tagLst>
</file>

<file path=ppt/tags/tag1787.xml><?xml version="1.0" encoding="utf-8"?>
<p:tagLst xmlns:p="http://schemas.openxmlformats.org/presentationml/2006/main">
  <p:tag name="KSO_WM_FULL_TEXT_BEAUTIFY_COPY_ID" val="150996118"/>
  <p:tag name="KSO_WM_SPECIAL_SOURCE" val="bdnull"/>
</p:tagLst>
</file>

<file path=ppt/tags/tag1788.xml><?xml version="1.0" encoding="utf-8"?>
<p:tagLst xmlns:p="http://schemas.openxmlformats.org/presentationml/2006/main">
  <p:tag name="KSO_WM_FULL_TEXT_BEAUTIFY_COPY_ID" val="2"/>
</p:tagLst>
</file>

<file path=ppt/tags/tag1789.xml><?xml version="1.0" encoding="utf-8"?>
<p:tagLst xmlns:p="http://schemas.openxmlformats.org/presentationml/2006/main">
  <p:tag name="KSO_WM_FULL_TEXT_BEAUTIFY_COPY_ID" val="3"/>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5"/>
  <p:tag name="KSO_WM_UNIT_COLOR_SCHEME_PARENT_PAGE" val="2_5"/>
</p:tagLst>
</file>

<file path=ppt/tags/tag1790.xml><?xml version="1.0" encoding="utf-8"?>
<p:tagLst xmlns:p="http://schemas.openxmlformats.org/presentationml/2006/main">
  <p:tag name="KSO_WM_FULL_TEXT_BEAUTIFY_COPY_ID" val="4"/>
</p:tagLst>
</file>

<file path=ppt/tags/tag1791.xml><?xml version="1.0" encoding="utf-8"?>
<p:tagLst xmlns:p="http://schemas.openxmlformats.org/presentationml/2006/main">
  <p:tag name="KSO_WM_FULL_TEXT_BEAUTIFY_COPY_ID" val="8"/>
</p:tagLst>
</file>

<file path=ppt/tags/tag1792.xml><?xml version="1.0" encoding="utf-8"?>
<p:tagLst xmlns:p="http://schemas.openxmlformats.org/presentationml/2006/main">
  <p:tag name="KSO_WM_FULL_TEXT_BEAUTIFY_COPY_ID" val="9"/>
</p:tagLst>
</file>

<file path=ppt/tags/tag1793.xml><?xml version="1.0" encoding="utf-8"?>
<p:tagLst xmlns:p="http://schemas.openxmlformats.org/presentationml/2006/main">
  <p:tag name="KSO_WM_FULL_TEXT_BEAUTIFY_COPY_ID" val="10"/>
</p:tagLst>
</file>

<file path=ppt/tags/tag1794.xml><?xml version="1.0" encoding="utf-8"?>
<p:tagLst xmlns:p="http://schemas.openxmlformats.org/presentationml/2006/main">
  <p:tag name="KSO_WM_FULL_TEXT_BEAUTIFY_COPY_ID" val="61"/>
</p:tagLst>
</file>

<file path=ppt/tags/tag1795.xml><?xml version="1.0" encoding="utf-8"?>
<p:tagLst xmlns:p="http://schemas.openxmlformats.org/presentationml/2006/main">
  <p:tag name="KSO_WM_FULL_TEXT_BEAUTIFY_COPY_ID" val="51"/>
</p:tagLst>
</file>

<file path=ppt/tags/tag1796.xml><?xml version="1.0" encoding="utf-8"?>
<p:tagLst xmlns:p="http://schemas.openxmlformats.org/presentationml/2006/main">
  <p:tag name="KSO_WM_FULL_TEXT_BEAUTIFY_COPY_ID" val="56"/>
</p:tagLst>
</file>

<file path=ppt/tags/tag1797.xml><?xml version="1.0" encoding="utf-8"?>
<p:tagLst xmlns:p="http://schemas.openxmlformats.org/presentationml/2006/main">
  <p:tag name="KSO_WM_FULL_TEXT_BEAUTIFY_COPY_ID" val="66"/>
</p:tagLst>
</file>

<file path=ppt/tags/tag1798.xml><?xml version="1.0" encoding="utf-8"?>
<p:tagLst xmlns:p="http://schemas.openxmlformats.org/presentationml/2006/main">
  <p:tag name="KSO_WM_FULL_TEXT_BEAUTIFY_COPY_ID" val="71"/>
</p:tagLst>
</file>

<file path=ppt/tags/tag1799.xml><?xml version="1.0" encoding="utf-8"?>
<p:tagLst xmlns:p="http://schemas.openxmlformats.org/presentationml/2006/main">
  <p:tag name="KSO_WM_FULL_TEXT_BEAUTIFY_COPY_ID" val="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6"/>
  <p:tag name="KSO_WM_UNIT_COLOR_SCHEME_PARENT_PAGE" val="2_5"/>
</p:tagLst>
</file>

<file path=ppt/tags/tag1800.xml><?xml version="1.0" encoding="utf-8"?>
<p:tagLst xmlns:p="http://schemas.openxmlformats.org/presentationml/2006/main">
  <p:tag name="KSO_WM_FULL_TEXT_BEAUTIFY_COPY_ID" val="11"/>
</p:tagLst>
</file>

<file path=ppt/tags/tag1801.xml><?xml version="1.0" encoding="utf-8"?>
<p:tagLst xmlns:p="http://schemas.openxmlformats.org/presentationml/2006/main">
  <p:tag name="KSO_WM_FULL_TEXT_BEAUTIFY_COPY_ID" val="12"/>
</p:tagLst>
</file>

<file path=ppt/tags/tag1802.xml><?xml version="1.0" encoding="utf-8"?>
<p:tagLst xmlns:p="http://schemas.openxmlformats.org/presentationml/2006/main">
  <p:tag name="KSO_WM_FULL_TEXT_BEAUTIFY_COPY_ID" val="14"/>
</p:tagLst>
</file>

<file path=ppt/tags/tag1803.xml><?xml version="1.0" encoding="utf-8"?>
<p:tagLst xmlns:p="http://schemas.openxmlformats.org/presentationml/2006/main">
  <p:tag name="KSO_WM_FULL_TEXT_BEAUTIFY_COPY_ID" val="15"/>
</p:tagLst>
</file>

<file path=ppt/tags/tag1804.xml><?xml version="1.0" encoding="utf-8"?>
<p:tagLst xmlns:p="http://schemas.openxmlformats.org/presentationml/2006/main">
  <p:tag name="KSO_WM_FULL_TEXT_BEAUTIFY_COPY_ID" val="16"/>
</p:tagLst>
</file>

<file path=ppt/tags/tag1805.xml><?xml version="1.0" encoding="utf-8"?>
<p:tagLst xmlns:p="http://schemas.openxmlformats.org/presentationml/2006/main">
  <p:tag name="KSO_WM_FULL_TEXT_BEAUTIFY_COPY_ID" val="17"/>
</p:tagLst>
</file>

<file path=ppt/tags/tag1806.xml><?xml version="1.0" encoding="utf-8"?>
<p:tagLst xmlns:p="http://schemas.openxmlformats.org/presentationml/2006/main">
  <p:tag name="KSO_WM_FULL_TEXT_BEAUTIFY_COPY_ID" val="18"/>
</p:tagLst>
</file>

<file path=ppt/tags/tag1807.xml><?xml version="1.0" encoding="utf-8"?>
<p:tagLst xmlns:p="http://schemas.openxmlformats.org/presentationml/2006/main">
  <p:tag name="KSO_WM_FULL_TEXT_BEAUTIFY_COPY_ID" val="72"/>
</p:tagLst>
</file>

<file path=ppt/tags/tag1808.xml><?xml version="1.0" encoding="utf-8"?>
<p:tagLst xmlns:p="http://schemas.openxmlformats.org/presentationml/2006/main">
  <p:tag name="KSO_WM_FULL_TEXT_BEAUTIFY_COPY_ID" val="150996118"/>
  <p:tag name="KSO_WM_SPECIAL_SOURCE" val="bdnull"/>
</p:tagLst>
</file>

<file path=ppt/tags/tag1809.xml><?xml version="1.0" encoding="utf-8"?>
<p:tagLst xmlns:p="http://schemas.openxmlformats.org/presentationml/2006/main">
  <p:tag name="KSO_WM_FULL_TEXT_BEAUTIFY_COPY_ID"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7"/>
  <p:tag name="KSO_WM_UNIT_COLOR_SCHEME_PARENT_PAGE" val="2_5"/>
</p:tagLst>
</file>

<file path=ppt/tags/tag1810.xml><?xml version="1.0" encoding="utf-8"?>
<p:tagLst xmlns:p="http://schemas.openxmlformats.org/presentationml/2006/main">
  <p:tag name="KSO_WM_FULL_TEXT_BEAUTIFY_COPY_ID" val="3"/>
</p:tagLst>
</file>

<file path=ppt/tags/tag1811.xml><?xml version="1.0" encoding="utf-8"?>
<p:tagLst xmlns:p="http://schemas.openxmlformats.org/presentationml/2006/main">
  <p:tag name="KSO_WM_FULL_TEXT_BEAUTIFY_COPY_ID" val="4"/>
</p:tagLst>
</file>

<file path=ppt/tags/tag1812.xml><?xml version="1.0" encoding="utf-8"?>
<p:tagLst xmlns:p="http://schemas.openxmlformats.org/presentationml/2006/main">
  <p:tag name="KSO_WM_FULL_TEXT_BEAUTIFY_COPY_ID" val="8"/>
</p:tagLst>
</file>

<file path=ppt/tags/tag1813.xml><?xml version="1.0" encoding="utf-8"?>
<p:tagLst xmlns:p="http://schemas.openxmlformats.org/presentationml/2006/main">
  <p:tag name="KSO_WM_FULL_TEXT_BEAUTIFY_COPY_ID" val="9"/>
</p:tagLst>
</file>

<file path=ppt/tags/tag1814.xml><?xml version="1.0" encoding="utf-8"?>
<p:tagLst xmlns:p="http://schemas.openxmlformats.org/presentationml/2006/main">
  <p:tag name="KSO_WM_FULL_TEXT_BEAUTIFY_COPY_ID" val="10"/>
</p:tagLst>
</file>

<file path=ppt/tags/tag1815.xml><?xml version="1.0" encoding="utf-8"?>
<p:tagLst xmlns:p="http://schemas.openxmlformats.org/presentationml/2006/main">
  <p:tag name="KSO_WM_FULL_TEXT_BEAUTIFY_COPY_ID" val="61"/>
</p:tagLst>
</file>

<file path=ppt/tags/tag1816.xml><?xml version="1.0" encoding="utf-8"?>
<p:tagLst xmlns:p="http://schemas.openxmlformats.org/presentationml/2006/main">
  <p:tag name="KSO_WM_FULL_TEXT_BEAUTIFY_COPY_ID" val="51"/>
</p:tagLst>
</file>

<file path=ppt/tags/tag1817.xml><?xml version="1.0" encoding="utf-8"?>
<p:tagLst xmlns:p="http://schemas.openxmlformats.org/presentationml/2006/main">
  <p:tag name="KSO_WM_FULL_TEXT_BEAUTIFY_COPY_ID" val="56"/>
</p:tagLst>
</file>

<file path=ppt/tags/tag1818.xml><?xml version="1.0" encoding="utf-8"?>
<p:tagLst xmlns:p="http://schemas.openxmlformats.org/presentationml/2006/main">
  <p:tag name="KSO_WM_FULL_TEXT_BEAUTIFY_COPY_ID" val="66"/>
</p:tagLst>
</file>

<file path=ppt/tags/tag1819.xml><?xml version="1.0" encoding="utf-8"?>
<p:tagLst xmlns:p="http://schemas.openxmlformats.org/presentationml/2006/main">
  <p:tag name="KSO_WM_FULL_TEXT_BEAUTIFY_COPY_ID" val="7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8"/>
  <p:tag name="KSO_WM_UNIT_COLOR_SCHEME_PARENT_PAGE" val="2_5"/>
</p:tagLst>
</file>

<file path=ppt/tags/tag1820.xml><?xml version="1.0" encoding="utf-8"?>
<p:tagLst xmlns:p="http://schemas.openxmlformats.org/presentationml/2006/main">
  <p:tag name="KSO_WM_FULL_TEXT_BEAUTIFY_COPY_ID" val="6"/>
</p:tagLst>
</file>

<file path=ppt/tags/tag1821.xml><?xml version="1.0" encoding="utf-8"?>
<p:tagLst xmlns:p="http://schemas.openxmlformats.org/presentationml/2006/main">
  <p:tag name="KSO_WM_FULL_TEXT_BEAUTIFY_COPY_ID" val="11"/>
</p:tagLst>
</file>

<file path=ppt/tags/tag1822.xml><?xml version="1.0" encoding="utf-8"?>
<p:tagLst xmlns:p="http://schemas.openxmlformats.org/presentationml/2006/main">
  <p:tag name="KSO_WM_FULL_TEXT_BEAUTIFY_COPY_ID" val="12"/>
</p:tagLst>
</file>

<file path=ppt/tags/tag1823.xml><?xml version="1.0" encoding="utf-8"?>
<p:tagLst xmlns:p="http://schemas.openxmlformats.org/presentationml/2006/main">
  <p:tag name="KSO_WM_FULL_TEXT_BEAUTIFY_COPY_ID" val="14"/>
</p:tagLst>
</file>

<file path=ppt/tags/tag1824.xml><?xml version="1.0" encoding="utf-8"?>
<p:tagLst xmlns:p="http://schemas.openxmlformats.org/presentationml/2006/main">
  <p:tag name="KSO_WM_FULL_TEXT_BEAUTIFY_COPY_ID" val="15"/>
</p:tagLst>
</file>

<file path=ppt/tags/tag1825.xml><?xml version="1.0" encoding="utf-8"?>
<p:tagLst xmlns:p="http://schemas.openxmlformats.org/presentationml/2006/main">
  <p:tag name="KSO_WM_FULL_TEXT_BEAUTIFY_COPY_ID" val="16"/>
</p:tagLst>
</file>

<file path=ppt/tags/tag1826.xml><?xml version="1.0" encoding="utf-8"?>
<p:tagLst xmlns:p="http://schemas.openxmlformats.org/presentationml/2006/main">
  <p:tag name="KSO_WM_FULL_TEXT_BEAUTIFY_COPY_ID" val="17"/>
</p:tagLst>
</file>

<file path=ppt/tags/tag1827.xml><?xml version="1.0" encoding="utf-8"?>
<p:tagLst xmlns:p="http://schemas.openxmlformats.org/presentationml/2006/main">
  <p:tag name="KSO_WM_FULL_TEXT_BEAUTIFY_COPY_ID" val="18"/>
</p:tagLst>
</file>

<file path=ppt/tags/tag1828.xml><?xml version="1.0" encoding="utf-8"?>
<p:tagLst xmlns:p="http://schemas.openxmlformats.org/presentationml/2006/main">
  <p:tag name="KSO_WM_FULL_TEXT_BEAUTIFY_COPY_ID" val="72"/>
</p:tagLst>
</file>

<file path=ppt/tags/tag1829.xml><?xml version="1.0" encoding="utf-8"?>
<p:tagLst xmlns:p="http://schemas.openxmlformats.org/presentationml/2006/main">
  <p:tag name="KSO_WM_FULL_TEXT_BEAUTIFY_COPY_ID" val="150996118"/>
  <p:tag name="KSO_WM_SPECIAL_SOURCE" val="bdnull"/>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UNIT_COLOR_SCHEME_SHAPE_ID" val="9"/>
  <p:tag name="KSO_WM_UNIT_COLOR_SCHEME_PARENT_PAGE" val="2_5"/>
</p:tagLst>
</file>

<file path=ppt/tags/tag1830.xml><?xml version="1.0" encoding="utf-8"?>
<p:tagLst xmlns:p="http://schemas.openxmlformats.org/presentationml/2006/main">
  <p:tag name="KSO_WM_FULL_TEXT_BEAUTIFY_COPY_ID" val="2"/>
</p:tagLst>
</file>

<file path=ppt/tags/tag1831.xml><?xml version="1.0" encoding="utf-8"?>
<p:tagLst xmlns:p="http://schemas.openxmlformats.org/presentationml/2006/main">
  <p:tag name="KSO_WM_FULL_TEXT_BEAUTIFY_COPY_ID" val="3"/>
</p:tagLst>
</file>

<file path=ppt/tags/tag1832.xml><?xml version="1.0" encoding="utf-8"?>
<p:tagLst xmlns:p="http://schemas.openxmlformats.org/presentationml/2006/main">
  <p:tag name="KSO_WM_FULL_TEXT_BEAUTIFY_COPY_ID" val="4"/>
</p:tagLst>
</file>

<file path=ppt/tags/tag1833.xml><?xml version="1.0" encoding="utf-8"?>
<p:tagLst xmlns:p="http://schemas.openxmlformats.org/presentationml/2006/main">
  <p:tag name="KSO_WM_FULL_TEXT_BEAUTIFY_COPY_ID" val="8"/>
</p:tagLst>
</file>

<file path=ppt/tags/tag1834.xml><?xml version="1.0" encoding="utf-8"?>
<p:tagLst xmlns:p="http://schemas.openxmlformats.org/presentationml/2006/main">
  <p:tag name="KSO_WM_FULL_TEXT_BEAUTIFY_COPY_ID" val="9"/>
</p:tagLst>
</file>

<file path=ppt/tags/tag1835.xml><?xml version="1.0" encoding="utf-8"?>
<p:tagLst xmlns:p="http://schemas.openxmlformats.org/presentationml/2006/main">
  <p:tag name="KSO_WM_FULL_TEXT_BEAUTIFY_COPY_ID" val="10"/>
</p:tagLst>
</file>

<file path=ppt/tags/tag1836.xml><?xml version="1.0" encoding="utf-8"?>
<p:tagLst xmlns:p="http://schemas.openxmlformats.org/presentationml/2006/main">
  <p:tag name="KSO_WM_FULL_TEXT_BEAUTIFY_COPY_ID" val="61"/>
</p:tagLst>
</file>

<file path=ppt/tags/tag1837.xml><?xml version="1.0" encoding="utf-8"?>
<p:tagLst xmlns:p="http://schemas.openxmlformats.org/presentationml/2006/main">
  <p:tag name="KSO_WM_FULL_TEXT_BEAUTIFY_COPY_ID" val="51"/>
</p:tagLst>
</file>

<file path=ppt/tags/tag1838.xml><?xml version="1.0" encoding="utf-8"?>
<p:tagLst xmlns:p="http://schemas.openxmlformats.org/presentationml/2006/main">
  <p:tag name="KSO_WM_FULL_TEXT_BEAUTIFY_COPY_ID" val="56"/>
</p:tagLst>
</file>

<file path=ppt/tags/tag1839.xml><?xml version="1.0" encoding="utf-8"?>
<p:tagLst xmlns:p="http://schemas.openxmlformats.org/presentationml/2006/main">
  <p:tag name="KSO_WM_FULL_TEXT_BEAUTIFY_COPY_ID" val="66"/>
</p:tagLst>
</file>

<file path=ppt/tags/tag184.xml><?xml version="1.0" encoding="utf-8"?>
<p:tagLst xmlns:p="http://schemas.openxmlformats.org/presentationml/2006/main">
  <p:tag name="KSO_WM_SLIDE_COLORSCHEME_VERSION" val="3.2"/>
  <p:tag name="KSO_WM_UNIT_COLOR_SCHEME_SHAPE_ID" val="10"/>
  <p:tag name="KSO_WM_UNIT_COLOR_SCHEME_PARENT_PAGE" val="2_5"/>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40.xml><?xml version="1.0" encoding="utf-8"?>
<p:tagLst xmlns:p="http://schemas.openxmlformats.org/presentationml/2006/main">
  <p:tag name="KSO_WM_FULL_TEXT_BEAUTIFY_COPY_ID" val="71"/>
</p:tagLst>
</file>

<file path=ppt/tags/tag1841.xml><?xml version="1.0" encoding="utf-8"?>
<p:tagLst xmlns:p="http://schemas.openxmlformats.org/presentationml/2006/main">
  <p:tag name="KSO_WM_FULL_TEXT_BEAUTIFY_COPY_ID" val="6"/>
</p:tagLst>
</file>

<file path=ppt/tags/tag1842.xml><?xml version="1.0" encoding="utf-8"?>
<p:tagLst xmlns:p="http://schemas.openxmlformats.org/presentationml/2006/main">
  <p:tag name="KSO_WM_FULL_TEXT_BEAUTIFY_COPY_ID" val="11"/>
</p:tagLst>
</file>

<file path=ppt/tags/tag1843.xml><?xml version="1.0" encoding="utf-8"?>
<p:tagLst xmlns:p="http://schemas.openxmlformats.org/presentationml/2006/main">
  <p:tag name="KSO_WM_FULL_TEXT_BEAUTIFY_COPY_ID" val="12"/>
</p:tagLst>
</file>

<file path=ppt/tags/tag1844.xml><?xml version="1.0" encoding="utf-8"?>
<p:tagLst xmlns:p="http://schemas.openxmlformats.org/presentationml/2006/main">
  <p:tag name="KSO_WM_FULL_TEXT_BEAUTIFY_COPY_ID" val="14"/>
</p:tagLst>
</file>

<file path=ppt/tags/tag1845.xml><?xml version="1.0" encoding="utf-8"?>
<p:tagLst xmlns:p="http://schemas.openxmlformats.org/presentationml/2006/main">
  <p:tag name="KSO_WM_FULL_TEXT_BEAUTIFY_COPY_ID" val="15"/>
</p:tagLst>
</file>

<file path=ppt/tags/tag1846.xml><?xml version="1.0" encoding="utf-8"?>
<p:tagLst xmlns:p="http://schemas.openxmlformats.org/presentationml/2006/main">
  <p:tag name="KSO_WM_FULL_TEXT_BEAUTIFY_COPY_ID" val="16"/>
</p:tagLst>
</file>

<file path=ppt/tags/tag1847.xml><?xml version="1.0" encoding="utf-8"?>
<p:tagLst xmlns:p="http://schemas.openxmlformats.org/presentationml/2006/main">
  <p:tag name="KSO_WM_FULL_TEXT_BEAUTIFY_COPY_ID" val="17"/>
</p:tagLst>
</file>

<file path=ppt/tags/tag1848.xml><?xml version="1.0" encoding="utf-8"?>
<p:tagLst xmlns:p="http://schemas.openxmlformats.org/presentationml/2006/main">
  <p:tag name="KSO_WM_FULL_TEXT_BEAUTIFY_COPY_ID" val="18"/>
</p:tagLst>
</file>

<file path=ppt/tags/tag1849.xml><?xml version="1.0" encoding="utf-8"?>
<p:tagLst xmlns:p="http://schemas.openxmlformats.org/presentationml/2006/main">
  <p:tag name="KSO_WM_FULL_TEXT_BEAUTIFY_COPY_ID" val="7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170"/>
  <p:tag name="KSO_WM_UNIT_COLOR_SCHEME_PARENT_PAGE" val="2_11"/>
</p:tagLst>
</file>

<file path=ppt/tags/tag1850.xml><?xml version="1.0" encoding="utf-8"?>
<p:tagLst xmlns:p="http://schemas.openxmlformats.org/presentationml/2006/main">
  <p:tag name="KSO_WM_FULL_TEXT_BEAUTIFY_COPY_ID" val="150996118"/>
  <p:tag name="KSO_WM_SPECIAL_SOURCE" val="bdnull"/>
</p:tagLst>
</file>

<file path=ppt/tags/tag1851.xml><?xml version="1.0" encoding="utf-8"?>
<p:tagLst xmlns:p="http://schemas.openxmlformats.org/presentationml/2006/main">
  <p:tag name="KSO_WM_FULL_TEXT_BEAUTIFY_COPY_ID" val="2"/>
</p:tagLst>
</file>

<file path=ppt/tags/tag1852.xml><?xml version="1.0" encoding="utf-8"?>
<p:tagLst xmlns:p="http://schemas.openxmlformats.org/presentationml/2006/main">
  <p:tag name="KSO_WM_FULL_TEXT_BEAUTIFY_COPY_ID" val="3"/>
</p:tagLst>
</file>

<file path=ppt/tags/tag1853.xml><?xml version="1.0" encoding="utf-8"?>
<p:tagLst xmlns:p="http://schemas.openxmlformats.org/presentationml/2006/main">
  <p:tag name="KSO_WM_FULL_TEXT_BEAUTIFY_COPY_ID" val="4"/>
</p:tagLst>
</file>

<file path=ppt/tags/tag1854.xml><?xml version="1.0" encoding="utf-8"?>
<p:tagLst xmlns:p="http://schemas.openxmlformats.org/presentationml/2006/main">
  <p:tag name="KSO_WM_FULL_TEXT_BEAUTIFY_COPY_ID" val="8"/>
</p:tagLst>
</file>

<file path=ppt/tags/tag1855.xml><?xml version="1.0" encoding="utf-8"?>
<p:tagLst xmlns:p="http://schemas.openxmlformats.org/presentationml/2006/main">
  <p:tag name="KSO_WM_FULL_TEXT_BEAUTIFY_COPY_ID" val="9"/>
</p:tagLst>
</file>

<file path=ppt/tags/tag1856.xml><?xml version="1.0" encoding="utf-8"?>
<p:tagLst xmlns:p="http://schemas.openxmlformats.org/presentationml/2006/main">
  <p:tag name="KSO_WM_FULL_TEXT_BEAUTIFY_COPY_ID" val="10"/>
</p:tagLst>
</file>

<file path=ppt/tags/tag1857.xml><?xml version="1.0" encoding="utf-8"?>
<p:tagLst xmlns:p="http://schemas.openxmlformats.org/presentationml/2006/main">
  <p:tag name="KSO_WM_FULL_TEXT_BEAUTIFY_COPY_ID" val="61"/>
</p:tagLst>
</file>

<file path=ppt/tags/tag1858.xml><?xml version="1.0" encoding="utf-8"?>
<p:tagLst xmlns:p="http://schemas.openxmlformats.org/presentationml/2006/main">
  <p:tag name="KSO_WM_FULL_TEXT_BEAUTIFY_COPY_ID" val="51"/>
</p:tagLst>
</file>

<file path=ppt/tags/tag1859.xml><?xml version="1.0" encoding="utf-8"?>
<p:tagLst xmlns:p="http://schemas.openxmlformats.org/presentationml/2006/main">
  <p:tag name="KSO_WM_FULL_TEXT_BEAUTIFY_COPY_ID" val="56"/>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2"/>
  <p:tag name="KSO_WM_UNIT_COLOR_SCHEME_PARENT_PAGE" val="2_6"/>
</p:tagLst>
</file>

<file path=ppt/tags/tag1860.xml><?xml version="1.0" encoding="utf-8"?>
<p:tagLst xmlns:p="http://schemas.openxmlformats.org/presentationml/2006/main">
  <p:tag name="KSO_WM_FULL_TEXT_BEAUTIFY_COPY_ID" val="66"/>
</p:tagLst>
</file>

<file path=ppt/tags/tag1861.xml><?xml version="1.0" encoding="utf-8"?>
<p:tagLst xmlns:p="http://schemas.openxmlformats.org/presentationml/2006/main">
  <p:tag name="KSO_WM_FULL_TEXT_BEAUTIFY_COPY_ID" val="71"/>
</p:tagLst>
</file>

<file path=ppt/tags/tag1862.xml><?xml version="1.0" encoding="utf-8"?>
<p:tagLst xmlns:p="http://schemas.openxmlformats.org/presentationml/2006/main">
  <p:tag name="KSO_WM_FULL_TEXT_BEAUTIFY_COPY_ID" val="6"/>
</p:tagLst>
</file>

<file path=ppt/tags/tag1863.xml><?xml version="1.0" encoding="utf-8"?>
<p:tagLst xmlns:p="http://schemas.openxmlformats.org/presentationml/2006/main">
  <p:tag name="KSO_WM_FULL_TEXT_BEAUTIFY_COPY_ID" val="11"/>
</p:tagLst>
</file>

<file path=ppt/tags/tag1864.xml><?xml version="1.0" encoding="utf-8"?>
<p:tagLst xmlns:p="http://schemas.openxmlformats.org/presentationml/2006/main">
  <p:tag name="KSO_WM_FULL_TEXT_BEAUTIFY_COPY_ID" val="12"/>
</p:tagLst>
</file>

<file path=ppt/tags/tag1865.xml><?xml version="1.0" encoding="utf-8"?>
<p:tagLst xmlns:p="http://schemas.openxmlformats.org/presentationml/2006/main">
  <p:tag name="KSO_WM_FULL_TEXT_BEAUTIFY_COPY_ID" val="14"/>
</p:tagLst>
</file>

<file path=ppt/tags/tag1866.xml><?xml version="1.0" encoding="utf-8"?>
<p:tagLst xmlns:p="http://schemas.openxmlformats.org/presentationml/2006/main">
  <p:tag name="KSO_WM_FULL_TEXT_BEAUTIFY_COPY_ID" val="15"/>
</p:tagLst>
</file>

<file path=ppt/tags/tag1867.xml><?xml version="1.0" encoding="utf-8"?>
<p:tagLst xmlns:p="http://schemas.openxmlformats.org/presentationml/2006/main">
  <p:tag name="KSO_WM_FULL_TEXT_BEAUTIFY_COPY_ID" val="16"/>
</p:tagLst>
</file>

<file path=ppt/tags/tag1868.xml><?xml version="1.0" encoding="utf-8"?>
<p:tagLst xmlns:p="http://schemas.openxmlformats.org/presentationml/2006/main">
  <p:tag name="KSO_WM_FULL_TEXT_BEAUTIFY_COPY_ID" val="17"/>
</p:tagLst>
</file>

<file path=ppt/tags/tag1869.xml><?xml version="1.0" encoding="utf-8"?>
<p:tagLst xmlns:p="http://schemas.openxmlformats.org/presentationml/2006/main">
  <p:tag name="KSO_WM_FULL_TEXT_BEAUTIFY_COPY_ID" val="18"/>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3"/>
  <p:tag name="KSO_WM_UNIT_COLOR_SCHEME_PARENT_PAGE" val="2_6"/>
</p:tagLst>
</file>

<file path=ppt/tags/tag1870.xml><?xml version="1.0" encoding="utf-8"?>
<p:tagLst xmlns:p="http://schemas.openxmlformats.org/presentationml/2006/main">
  <p:tag name="KSO_WM_FULL_TEXT_BEAUTIFY_COPY_ID" val="72"/>
</p:tagLst>
</file>

<file path=ppt/tags/tag1871.xml><?xml version="1.0" encoding="utf-8"?>
<p:tagLst xmlns:p="http://schemas.openxmlformats.org/presentationml/2006/main">
  <p:tag name="KSO_WM_FULL_TEXT_BEAUTIFY_COPY_ID" val="150996118"/>
  <p:tag name="KSO_WM_SPECIAL_SOURCE" val="bdnull"/>
</p:tagLst>
</file>

<file path=ppt/tags/tag1872.xml><?xml version="1.0" encoding="utf-8"?>
<p:tagLst xmlns:p="http://schemas.openxmlformats.org/presentationml/2006/main">
  <p:tag name="KSO_WM_FULL_TEXT_BEAUTIFY_COPY_ID" val="2"/>
</p:tagLst>
</file>

<file path=ppt/tags/tag1873.xml><?xml version="1.0" encoding="utf-8"?>
<p:tagLst xmlns:p="http://schemas.openxmlformats.org/presentationml/2006/main">
  <p:tag name="KSO_WM_FULL_TEXT_BEAUTIFY_COPY_ID" val="3"/>
</p:tagLst>
</file>

<file path=ppt/tags/tag1874.xml><?xml version="1.0" encoding="utf-8"?>
<p:tagLst xmlns:p="http://schemas.openxmlformats.org/presentationml/2006/main">
  <p:tag name="KSO_WM_FULL_TEXT_BEAUTIFY_COPY_ID" val="4"/>
</p:tagLst>
</file>

<file path=ppt/tags/tag1875.xml><?xml version="1.0" encoding="utf-8"?>
<p:tagLst xmlns:p="http://schemas.openxmlformats.org/presentationml/2006/main">
  <p:tag name="KSO_WM_FULL_TEXT_BEAUTIFY_COPY_ID" val="8"/>
</p:tagLst>
</file>

<file path=ppt/tags/tag1876.xml><?xml version="1.0" encoding="utf-8"?>
<p:tagLst xmlns:p="http://schemas.openxmlformats.org/presentationml/2006/main">
  <p:tag name="KSO_WM_FULL_TEXT_BEAUTIFY_COPY_ID" val="9"/>
</p:tagLst>
</file>

<file path=ppt/tags/tag1877.xml><?xml version="1.0" encoding="utf-8"?>
<p:tagLst xmlns:p="http://schemas.openxmlformats.org/presentationml/2006/main">
  <p:tag name="KSO_WM_FULL_TEXT_BEAUTIFY_COPY_ID" val="10"/>
</p:tagLst>
</file>

<file path=ppt/tags/tag1878.xml><?xml version="1.0" encoding="utf-8"?>
<p:tagLst xmlns:p="http://schemas.openxmlformats.org/presentationml/2006/main">
  <p:tag name="KSO_WM_FULL_TEXT_BEAUTIFY_COPY_ID" val="61"/>
</p:tagLst>
</file>

<file path=ppt/tags/tag1879.xml><?xml version="1.0" encoding="utf-8"?>
<p:tagLst xmlns:p="http://schemas.openxmlformats.org/presentationml/2006/main">
  <p:tag name="KSO_WM_FULL_TEXT_BEAUTIFY_COPY_ID" val="5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4"/>
  <p:tag name="KSO_WM_UNIT_COLOR_SCHEME_PARENT_PAGE" val="2_6"/>
</p:tagLst>
</file>

<file path=ppt/tags/tag1880.xml><?xml version="1.0" encoding="utf-8"?>
<p:tagLst xmlns:p="http://schemas.openxmlformats.org/presentationml/2006/main">
  <p:tag name="KSO_WM_FULL_TEXT_BEAUTIFY_COPY_ID" val="56"/>
</p:tagLst>
</file>

<file path=ppt/tags/tag1881.xml><?xml version="1.0" encoding="utf-8"?>
<p:tagLst xmlns:p="http://schemas.openxmlformats.org/presentationml/2006/main">
  <p:tag name="KSO_WM_FULL_TEXT_BEAUTIFY_COPY_ID" val="66"/>
</p:tagLst>
</file>

<file path=ppt/tags/tag1882.xml><?xml version="1.0" encoding="utf-8"?>
<p:tagLst xmlns:p="http://schemas.openxmlformats.org/presentationml/2006/main">
  <p:tag name="KSO_WM_FULL_TEXT_BEAUTIFY_COPY_ID" val="71"/>
</p:tagLst>
</file>

<file path=ppt/tags/tag1883.xml><?xml version="1.0" encoding="utf-8"?>
<p:tagLst xmlns:p="http://schemas.openxmlformats.org/presentationml/2006/main">
  <p:tag name="KSO_WM_FULL_TEXT_BEAUTIFY_COPY_ID" val="6"/>
</p:tagLst>
</file>

<file path=ppt/tags/tag1884.xml><?xml version="1.0" encoding="utf-8"?>
<p:tagLst xmlns:p="http://schemas.openxmlformats.org/presentationml/2006/main">
  <p:tag name="KSO_WM_FULL_TEXT_BEAUTIFY_COPY_ID" val="11"/>
</p:tagLst>
</file>

<file path=ppt/tags/tag1885.xml><?xml version="1.0" encoding="utf-8"?>
<p:tagLst xmlns:p="http://schemas.openxmlformats.org/presentationml/2006/main">
  <p:tag name="KSO_WM_FULL_TEXT_BEAUTIFY_COPY_ID" val="12"/>
</p:tagLst>
</file>

<file path=ppt/tags/tag1886.xml><?xml version="1.0" encoding="utf-8"?>
<p:tagLst xmlns:p="http://schemas.openxmlformats.org/presentationml/2006/main">
  <p:tag name="KSO_WM_FULL_TEXT_BEAUTIFY_COPY_ID" val="14"/>
</p:tagLst>
</file>

<file path=ppt/tags/tag1887.xml><?xml version="1.0" encoding="utf-8"?>
<p:tagLst xmlns:p="http://schemas.openxmlformats.org/presentationml/2006/main">
  <p:tag name="KSO_WM_FULL_TEXT_BEAUTIFY_COPY_ID" val="15"/>
</p:tagLst>
</file>

<file path=ppt/tags/tag1888.xml><?xml version="1.0" encoding="utf-8"?>
<p:tagLst xmlns:p="http://schemas.openxmlformats.org/presentationml/2006/main">
  <p:tag name="KSO_WM_FULL_TEXT_BEAUTIFY_COPY_ID" val="16"/>
</p:tagLst>
</file>

<file path=ppt/tags/tag1889.xml><?xml version="1.0" encoding="utf-8"?>
<p:tagLst xmlns:p="http://schemas.openxmlformats.org/presentationml/2006/main">
  <p:tag name="KSO_WM_FULL_TEXT_BEAUTIFY_COPY_ID" val="17"/>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 name="KSO_WM_UNIT_COLOR_SCHEME_SHAPE_ID" val="5"/>
  <p:tag name="KSO_WM_UNIT_COLOR_SCHEME_PARENT_PAGE" val="2_6"/>
</p:tagLst>
</file>

<file path=ppt/tags/tag1890.xml><?xml version="1.0" encoding="utf-8"?>
<p:tagLst xmlns:p="http://schemas.openxmlformats.org/presentationml/2006/main">
  <p:tag name="KSO_WM_FULL_TEXT_BEAUTIFY_COPY_ID" val="18"/>
</p:tagLst>
</file>

<file path=ppt/tags/tag1891.xml><?xml version="1.0" encoding="utf-8"?>
<p:tagLst xmlns:p="http://schemas.openxmlformats.org/presentationml/2006/main">
  <p:tag name="KSO_WM_FULL_TEXT_BEAUTIFY_COPY_ID" val="72"/>
</p:tagLst>
</file>

<file path=ppt/tags/tag1892.xml><?xml version="1.0" encoding="utf-8"?>
<p:tagLst xmlns:p="http://schemas.openxmlformats.org/presentationml/2006/main">
  <p:tag name="KSO_WM_FULL_TEXT_BEAUTIFY_COPY_ID" val="150996118"/>
  <p:tag name="KSO_WM_SPECIAL_SOURCE" val="bdnull"/>
</p:tagLst>
</file>

<file path=ppt/tags/tag1893.xml><?xml version="1.0" encoding="utf-8"?>
<p:tagLst xmlns:p="http://schemas.openxmlformats.org/presentationml/2006/main">
  <p:tag name="KSO_WM_FULL_TEXT_BEAUTIFY_COPY_ID" val="2"/>
</p:tagLst>
</file>

<file path=ppt/tags/tag1894.xml><?xml version="1.0" encoding="utf-8"?>
<p:tagLst xmlns:p="http://schemas.openxmlformats.org/presentationml/2006/main">
  <p:tag name="KSO_WM_FULL_TEXT_BEAUTIFY_COPY_ID" val="3"/>
</p:tagLst>
</file>

<file path=ppt/tags/tag1895.xml><?xml version="1.0" encoding="utf-8"?>
<p:tagLst xmlns:p="http://schemas.openxmlformats.org/presentationml/2006/main">
  <p:tag name="KSO_WM_FULL_TEXT_BEAUTIFY_COPY_ID" val="4"/>
</p:tagLst>
</file>

<file path=ppt/tags/tag1896.xml><?xml version="1.0" encoding="utf-8"?>
<p:tagLst xmlns:p="http://schemas.openxmlformats.org/presentationml/2006/main">
  <p:tag name="KSO_WM_FULL_TEXT_BEAUTIFY_COPY_ID" val="8"/>
</p:tagLst>
</file>

<file path=ppt/tags/tag1897.xml><?xml version="1.0" encoding="utf-8"?>
<p:tagLst xmlns:p="http://schemas.openxmlformats.org/presentationml/2006/main">
  <p:tag name="KSO_WM_FULL_TEXT_BEAUTIFY_COPY_ID" val="9"/>
</p:tagLst>
</file>

<file path=ppt/tags/tag1898.xml><?xml version="1.0" encoding="utf-8"?>
<p:tagLst xmlns:p="http://schemas.openxmlformats.org/presentationml/2006/main">
  <p:tag name="KSO_WM_FULL_TEXT_BEAUTIFY_COPY_ID" val="10"/>
</p:tagLst>
</file>

<file path=ppt/tags/tag1899.xml><?xml version="1.0" encoding="utf-8"?>
<p:tagLst xmlns:p="http://schemas.openxmlformats.org/presentationml/2006/main">
  <p:tag name="KSO_WM_FULL_TEXT_BEAUTIFY_COPY_ID" val="6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COLORSCHEME_VERSION" val="3.2"/>
  <p:tag name="KSO_WM_UNIT_COLOR_SCHEME_SHAPE_ID" val="6"/>
  <p:tag name="KSO_WM_UNIT_COLOR_SCHEME_PARENT_PAGE" val="2_6"/>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00.xml><?xml version="1.0" encoding="utf-8"?>
<p:tagLst xmlns:p="http://schemas.openxmlformats.org/presentationml/2006/main">
  <p:tag name="KSO_WM_FULL_TEXT_BEAUTIFY_COPY_ID" val="51"/>
</p:tagLst>
</file>

<file path=ppt/tags/tag1901.xml><?xml version="1.0" encoding="utf-8"?>
<p:tagLst xmlns:p="http://schemas.openxmlformats.org/presentationml/2006/main">
  <p:tag name="KSO_WM_FULL_TEXT_BEAUTIFY_COPY_ID" val="56"/>
</p:tagLst>
</file>

<file path=ppt/tags/tag1902.xml><?xml version="1.0" encoding="utf-8"?>
<p:tagLst xmlns:p="http://schemas.openxmlformats.org/presentationml/2006/main">
  <p:tag name="KSO_WM_FULL_TEXT_BEAUTIFY_COPY_ID" val="66"/>
</p:tagLst>
</file>

<file path=ppt/tags/tag1903.xml><?xml version="1.0" encoding="utf-8"?>
<p:tagLst xmlns:p="http://schemas.openxmlformats.org/presentationml/2006/main">
  <p:tag name="KSO_WM_FULL_TEXT_BEAUTIFY_COPY_ID" val="71"/>
</p:tagLst>
</file>

<file path=ppt/tags/tag1904.xml><?xml version="1.0" encoding="utf-8"?>
<p:tagLst xmlns:p="http://schemas.openxmlformats.org/presentationml/2006/main">
  <p:tag name="KSO_WM_FULL_TEXT_BEAUTIFY_COPY_ID" val="6"/>
</p:tagLst>
</file>

<file path=ppt/tags/tag1905.xml><?xml version="1.0" encoding="utf-8"?>
<p:tagLst xmlns:p="http://schemas.openxmlformats.org/presentationml/2006/main">
  <p:tag name="KSO_WM_FULL_TEXT_BEAUTIFY_COPY_ID" val="11"/>
</p:tagLst>
</file>

<file path=ppt/tags/tag1906.xml><?xml version="1.0" encoding="utf-8"?>
<p:tagLst xmlns:p="http://schemas.openxmlformats.org/presentationml/2006/main">
  <p:tag name="KSO_WM_FULL_TEXT_BEAUTIFY_COPY_ID" val="12"/>
</p:tagLst>
</file>

<file path=ppt/tags/tag1907.xml><?xml version="1.0" encoding="utf-8"?>
<p:tagLst xmlns:p="http://schemas.openxmlformats.org/presentationml/2006/main">
  <p:tag name="KSO_WM_FULL_TEXT_BEAUTIFY_COPY_ID" val="14"/>
</p:tagLst>
</file>

<file path=ppt/tags/tag1908.xml><?xml version="1.0" encoding="utf-8"?>
<p:tagLst xmlns:p="http://schemas.openxmlformats.org/presentationml/2006/main">
  <p:tag name="KSO_WM_FULL_TEXT_BEAUTIFY_COPY_ID" val="15"/>
</p:tagLst>
</file>

<file path=ppt/tags/tag1909.xml><?xml version="1.0" encoding="utf-8"?>
<p:tagLst xmlns:p="http://schemas.openxmlformats.org/presentationml/2006/main">
  <p:tag name="KSO_WM_FULL_TEXT_BEAUTIFY_COPY_ID" val="16"/>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2"/>
  <p:tag name="KSO_WM_UNIT_COLOR_SCHEME_PARENT_PAGE" val="2_7"/>
</p:tagLst>
</file>

<file path=ppt/tags/tag1910.xml><?xml version="1.0" encoding="utf-8"?>
<p:tagLst xmlns:p="http://schemas.openxmlformats.org/presentationml/2006/main">
  <p:tag name="KSO_WM_FULL_TEXT_BEAUTIFY_COPY_ID" val="17"/>
</p:tagLst>
</file>

<file path=ppt/tags/tag1911.xml><?xml version="1.0" encoding="utf-8"?>
<p:tagLst xmlns:p="http://schemas.openxmlformats.org/presentationml/2006/main">
  <p:tag name="KSO_WM_FULL_TEXT_BEAUTIFY_COPY_ID" val="18"/>
</p:tagLst>
</file>

<file path=ppt/tags/tag1912.xml><?xml version="1.0" encoding="utf-8"?>
<p:tagLst xmlns:p="http://schemas.openxmlformats.org/presentationml/2006/main">
  <p:tag name="KSO_WM_FULL_TEXT_BEAUTIFY_COPY_ID" val="72"/>
</p:tagLst>
</file>

<file path=ppt/tags/tag1913.xml><?xml version="1.0" encoding="utf-8"?>
<p:tagLst xmlns:p="http://schemas.openxmlformats.org/presentationml/2006/main">
  <p:tag name="KSO_WM_FULL_TEXT_BEAUTIFY_COPY_ID" val="150996118"/>
  <p:tag name="KSO_WM_SPECIAL_SOURCE" val="bdnull"/>
</p:tagLst>
</file>

<file path=ppt/tags/tag1914.xml><?xml version="1.0" encoding="utf-8"?>
<p:tagLst xmlns:p="http://schemas.openxmlformats.org/presentationml/2006/main">
  <p:tag name="KSO_WM_FULL_TEXT_BEAUTIFY_COPY_ID" val="2"/>
</p:tagLst>
</file>

<file path=ppt/tags/tag1915.xml><?xml version="1.0" encoding="utf-8"?>
<p:tagLst xmlns:p="http://schemas.openxmlformats.org/presentationml/2006/main">
  <p:tag name="KSO_WM_FULL_TEXT_BEAUTIFY_COPY_ID" val="3"/>
</p:tagLst>
</file>

<file path=ppt/tags/tag1916.xml><?xml version="1.0" encoding="utf-8"?>
<p:tagLst xmlns:p="http://schemas.openxmlformats.org/presentationml/2006/main">
  <p:tag name="KSO_WM_FULL_TEXT_BEAUTIFY_COPY_ID" val="4"/>
</p:tagLst>
</file>

<file path=ppt/tags/tag1917.xml><?xml version="1.0" encoding="utf-8"?>
<p:tagLst xmlns:p="http://schemas.openxmlformats.org/presentationml/2006/main">
  <p:tag name="KSO_WM_FULL_TEXT_BEAUTIFY_COPY_ID" val="8"/>
</p:tagLst>
</file>

<file path=ppt/tags/tag1918.xml><?xml version="1.0" encoding="utf-8"?>
<p:tagLst xmlns:p="http://schemas.openxmlformats.org/presentationml/2006/main">
  <p:tag name="KSO_WM_FULL_TEXT_BEAUTIFY_COPY_ID" val="9"/>
</p:tagLst>
</file>

<file path=ppt/tags/tag1919.xml><?xml version="1.0" encoding="utf-8"?>
<p:tagLst xmlns:p="http://schemas.openxmlformats.org/presentationml/2006/main">
  <p:tag name="KSO_WM_FULL_TEXT_BEAUTIFY_COPY_ID" val="10"/>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3"/>
  <p:tag name="KSO_WM_UNIT_COLOR_SCHEME_PARENT_PAGE" val="2_7"/>
</p:tagLst>
</file>

<file path=ppt/tags/tag1920.xml><?xml version="1.0" encoding="utf-8"?>
<p:tagLst xmlns:p="http://schemas.openxmlformats.org/presentationml/2006/main">
  <p:tag name="KSO_WM_FULL_TEXT_BEAUTIFY_COPY_ID" val="61"/>
</p:tagLst>
</file>

<file path=ppt/tags/tag1921.xml><?xml version="1.0" encoding="utf-8"?>
<p:tagLst xmlns:p="http://schemas.openxmlformats.org/presentationml/2006/main">
  <p:tag name="KSO_WM_FULL_TEXT_BEAUTIFY_COPY_ID" val="51"/>
</p:tagLst>
</file>

<file path=ppt/tags/tag1922.xml><?xml version="1.0" encoding="utf-8"?>
<p:tagLst xmlns:p="http://schemas.openxmlformats.org/presentationml/2006/main">
  <p:tag name="KSO_WM_FULL_TEXT_BEAUTIFY_COPY_ID" val="56"/>
</p:tagLst>
</file>

<file path=ppt/tags/tag1923.xml><?xml version="1.0" encoding="utf-8"?>
<p:tagLst xmlns:p="http://schemas.openxmlformats.org/presentationml/2006/main">
  <p:tag name="KSO_WM_FULL_TEXT_BEAUTIFY_COPY_ID" val="66"/>
</p:tagLst>
</file>

<file path=ppt/tags/tag1924.xml><?xml version="1.0" encoding="utf-8"?>
<p:tagLst xmlns:p="http://schemas.openxmlformats.org/presentationml/2006/main">
  <p:tag name="KSO_WM_FULL_TEXT_BEAUTIFY_COPY_ID" val="71"/>
</p:tagLst>
</file>

<file path=ppt/tags/tag1925.xml><?xml version="1.0" encoding="utf-8"?>
<p:tagLst xmlns:p="http://schemas.openxmlformats.org/presentationml/2006/main">
  <p:tag name="KSO_WM_FULL_TEXT_BEAUTIFY_COPY_ID" val="6"/>
</p:tagLst>
</file>

<file path=ppt/tags/tag1926.xml><?xml version="1.0" encoding="utf-8"?>
<p:tagLst xmlns:p="http://schemas.openxmlformats.org/presentationml/2006/main">
  <p:tag name="KSO_WM_FULL_TEXT_BEAUTIFY_COPY_ID" val="11"/>
</p:tagLst>
</file>

<file path=ppt/tags/tag1927.xml><?xml version="1.0" encoding="utf-8"?>
<p:tagLst xmlns:p="http://schemas.openxmlformats.org/presentationml/2006/main">
  <p:tag name="KSO_WM_FULL_TEXT_BEAUTIFY_COPY_ID" val="12"/>
</p:tagLst>
</file>

<file path=ppt/tags/tag1928.xml><?xml version="1.0" encoding="utf-8"?>
<p:tagLst xmlns:p="http://schemas.openxmlformats.org/presentationml/2006/main">
  <p:tag name="KSO_WM_FULL_TEXT_BEAUTIFY_COPY_ID" val="14"/>
</p:tagLst>
</file>

<file path=ppt/tags/tag1929.xml><?xml version="1.0" encoding="utf-8"?>
<p:tagLst xmlns:p="http://schemas.openxmlformats.org/presentationml/2006/main">
  <p:tag name="KSO_WM_FULL_TEXT_BEAUTIFY_COPY_ID" val="15"/>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 name="KSO_WM_UNIT_COLOR_SCHEME_SHAPE_ID" val="4"/>
  <p:tag name="KSO_WM_UNIT_COLOR_SCHEME_PARENT_PAGE" val="2_7"/>
</p:tagLst>
</file>

<file path=ppt/tags/tag1930.xml><?xml version="1.0" encoding="utf-8"?>
<p:tagLst xmlns:p="http://schemas.openxmlformats.org/presentationml/2006/main">
  <p:tag name="KSO_WM_FULL_TEXT_BEAUTIFY_COPY_ID" val="16"/>
</p:tagLst>
</file>

<file path=ppt/tags/tag1931.xml><?xml version="1.0" encoding="utf-8"?>
<p:tagLst xmlns:p="http://schemas.openxmlformats.org/presentationml/2006/main">
  <p:tag name="KSO_WM_FULL_TEXT_BEAUTIFY_COPY_ID" val="17"/>
</p:tagLst>
</file>

<file path=ppt/tags/tag1932.xml><?xml version="1.0" encoding="utf-8"?>
<p:tagLst xmlns:p="http://schemas.openxmlformats.org/presentationml/2006/main">
  <p:tag name="KSO_WM_FULL_TEXT_BEAUTIFY_COPY_ID" val="18"/>
</p:tagLst>
</file>

<file path=ppt/tags/tag1933.xml><?xml version="1.0" encoding="utf-8"?>
<p:tagLst xmlns:p="http://schemas.openxmlformats.org/presentationml/2006/main">
  <p:tag name="KSO_WM_FULL_TEXT_BEAUTIFY_COPY_ID" val="72"/>
</p:tagLst>
</file>

<file path=ppt/tags/tag1934.xml><?xml version="1.0" encoding="utf-8"?>
<p:tagLst xmlns:p="http://schemas.openxmlformats.org/presentationml/2006/main">
  <p:tag name="KSO_WM_FULL_TEXT_BEAUTIFY_COPY_ID" val="150996118"/>
  <p:tag name="KSO_WM_SPECIAL_SOURCE" val="bdnull"/>
</p:tagLst>
</file>

<file path=ppt/tags/tag1935.xml><?xml version="1.0" encoding="utf-8"?>
<p:tagLst xmlns:p="http://schemas.openxmlformats.org/presentationml/2006/main">
  <p:tag name="KSO_WM_FULL_TEXT_BEAUTIFY_COPY_ID" val="2"/>
</p:tagLst>
</file>

<file path=ppt/tags/tag1936.xml><?xml version="1.0" encoding="utf-8"?>
<p:tagLst xmlns:p="http://schemas.openxmlformats.org/presentationml/2006/main">
  <p:tag name="KSO_WM_FULL_TEXT_BEAUTIFY_COPY_ID" val="3"/>
</p:tagLst>
</file>

<file path=ppt/tags/tag1937.xml><?xml version="1.0" encoding="utf-8"?>
<p:tagLst xmlns:p="http://schemas.openxmlformats.org/presentationml/2006/main">
  <p:tag name="KSO_WM_FULL_TEXT_BEAUTIFY_COPY_ID" val="4"/>
</p:tagLst>
</file>

<file path=ppt/tags/tag1938.xml><?xml version="1.0" encoding="utf-8"?>
<p:tagLst xmlns:p="http://schemas.openxmlformats.org/presentationml/2006/main">
  <p:tag name="KSO_WM_FULL_TEXT_BEAUTIFY_COPY_ID" val="8"/>
</p:tagLst>
</file>

<file path=ppt/tags/tag1939.xml><?xml version="1.0" encoding="utf-8"?>
<p:tagLst xmlns:p="http://schemas.openxmlformats.org/presentationml/2006/main">
  <p:tag name="KSO_WM_FULL_TEXT_BEAUTIFY_COPY_ID" val="9"/>
</p:tagLst>
</file>

<file path=ppt/tags/tag194.xml><?xml version="1.0" encoding="utf-8"?>
<p:tagLst xmlns:p="http://schemas.openxmlformats.org/presentationml/2006/main">
  <p:tag name="KSO_WM_SLIDE_COLORSCHEME_VERSION" val="3.2"/>
  <p:tag name="KSO_WM_UNIT_COLOR_SCHEME_SHAPE_ID" val="5"/>
  <p:tag name="KSO_WM_UNIT_COLOR_SCHEME_PARENT_PAGE" val="2_7"/>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40.xml><?xml version="1.0" encoding="utf-8"?>
<p:tagLst xmlns:p="http://schemas.openxmlformats.org/presentationml/2006/main">
  <p:tag name="KSO_WM_FULL_TEXT_BEAUTIFY_COPY_ID" val="10"/>
</p:tagLst>
</file>

<file path=ppt/tags/tag1941.xml><?xml version="1.0" encoding="utf-8"?>
<p:tagLst xmlns:p="http://schemas.openxmlformats.org/presentationml/2006/main">
  <p:tag name="KSO_WM_FULL_TEXT_BEAUTIFY_COPY_ID" val="61"/>
</p:tagLst>
</file>

<file path=ppt/tags/tag1942.xml><?xml version="1.0" encoding="utf-8"?>
<p:tagLst xmlns:p="http://schemas.openxmlformats.org/presentationml/2006/main">
  <p:tag name="KSO_WM_FULL_TEXT_BEAUTIFY_COPY_ID" val="51"/>
</p:tagLst>
</file>

<file path=ppt/tags/tag1943.xml><?xml version="1.0" encoding="utf-8"?>
<p:tagLst xmlns:p="http://schemas.openxmlformats.org/presentationml/2006/main">
  <p:tag name="KSO_WM_FULL_TEXT_BEAUTIFY_COPY_ID" val="56"/>
</p:tagLst>
</file>

<file path=ppt/tags/tag1944.xml><?xml version="1.0" encoding="utf-8"?>
<p:tagLst xmlns:p="http://schemas.openxmlformats.org/presentationml/2006/main">
  <p:tag name="KSO_WM_FULL_TEXT_BEAUTIFY_COPY_ID" val="66"/>
</p:tagLst>
</file>

<file path=ppt/tags/tag1945.xml><?xml version="1.0" encoding="utf-8"?>
<p:tagLst xmlns:p="http://schemas.openxmlformats.org/presentationml/2006/main">
  <p:tag name="KSO_WM_FULL_TEXT_BEAUTIFY_COPY_ID" val="71"/>
</p:tagLst>
</file>

<file path=ppt/tags/tag1946.xml><?xml version="1.0" encoding="utf-8"?>
<p:tagLst xmlns:p="http://schemas.openxmlformats.org/presentationml/2006/main">
  <p:tag name="KSO_WM_FULL_TEXT_BEAUTIFY_COPY_ID" val="6"/>
</p:tagLst>
</file>

<file path=ppt/tags/tag1947.xml><?xml version="1.0" encoding="utf-8"?>
<p:tagLst xmlns:p="http://schemas.openxmlformats.org/presentationml/2006/main">
  <p:tag name="KSO_WM_FULL_TEXT_BEAUTIFY_COPY_ID" val="11"/>
</p:tagLst>
</file>

<file path=ppt/tags/tag1948.xml><?xml version="1.0" encoding="utf-8"?>
<p:tagLst xmlns:p="http://schemas.openxmlformats.org/presentationml/2006/main">
  <p:tag name="KSO_WM_FULL_TEXT_BEAUTIFY_COPY_ID" val="12"/>
</p:tagLst>
</file>

<file path=ppt/tags/tag1949.xml><?xml version="1.0" encoding="utf-8"?>
<p:tagLst xmlns:p="http://schemas.openxmlformats.org/presentationml/2006/main">
  <p:tag name="KSO_WM_FULL_TEXT_BEAUTIFY_COPY_ID" val="14"/>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170"/>
  <p:tag name="KSO_WM_UNIT_COLOR_SCHEME_PARENT_PAGE" val="2_11"/>
</p:tagLst>
</file>

<file path=ppt/tags/tag1950.xml><?xml version="1.0" encoding="utf-8"?>
<p:tagLst xmlns:p="http://schemas.openxmlformats.org/presentationml/2006/main">
  <p:tag name="KSO_WM_FULL_TEXT_BEAUTIFY_COPY_ID" val="15"/>
</p:tagLst>
</file>

<file path=ppt/tags/tag1951.xml><?xml version="1.0" encoding="utf-8"?>
<p:tagLst xmlns:p="http://schemas.openxmlformats.org/presentationml/2006/main">
  <p:tag name="KSO_WM_FULL_TEXT_BEAUTIFY_COPY_ID" val="16"/>
</p:tagLst>
</file>

<file path=ppt/tags/tag1952.xml><?xml version="1.0" encoding="utf-8"?>
<p:tagLst xmlns:p="http://schemas.openxmlformats.org/presentationml/2006/main">
  <p:tag name="KSO_WM_FULL_TEXT_BEAUTIFY_COPY_ID" val="17"/>
</p:tagLst>
</file>

<file path=ppt/tags/tag1953.xml><?xml version="1.0" encoding="utf-8"?>
<p:tagLst xmlns:p="http://schemas.openxmlformats.org/presentationml/2006/main">
  <p:tag name="KSO_WM_FULL_TEXT_BEAUTIFY_COPY_ID" val="18"/>
</p:tagLst>
</file>

<file path=ppt/tags/tag1954.xml><?xml version="1.0" encoding="utf-8"?>
<p:tagLst xmlns:p="http://schemas.openxmlformats.org/presentationml/2006/main">
  <p:tag name="KSO_WM_FULL_TEXT_BEAUTIFY_COPY_ID" val="72"/>
</p:tagLst>
</file>

<file path=ppt/tags/tag1955.xml><?xml version="1.0" encoding="utf-8"?>
<p:tagLst xmlns:p="http://schemas.openxmlformats.org/presentationml/2006/main">
  <p:tag name="KSO_WM_FULL_TEXT_BEAUTIFY_COPY_ID" val="150996118"/>
  <p:tag name="KSO_WM_SPECIAL_SOURCE" val="bdnull"/>
</p:tagLst>
</file>

<file path=ppt/tags/tag1956.xml><?xml version="1.0" encoding="utf-8"?>
<p:tagLst xmlns:p="http://schemas.openxmlformats.org/presentationml/2006/main">
  <p:tag name="KSO_WM_FULL_TEXT_BEAUTIFY_COPY_ID" val="2"/>
</p:tagLst>
</file>

<file path=ppt/tags/tag1957.xml><?xml version="1.0" encoding="utf-8"?>
<p:tagLst xmlns:p="http://schemas.openxmlformats.org/presentationml/2006/main">
  <p:tag name="KSO_WM_FULL_TEXT_BEAUTIFY_COPY_ID" val="3"/>
</p:tagLst>
</file>

<file path=ppt/tags/tag1958.xml><?xml version="1.0" encoding="utf-8"?>
<p:tagLst xmlns:p="http://schemas.openxmlformats.org/presentationml/2006/main">
  <p:tag name="KSO_WM_FULL_TEXT_BEAUTIFY_COPY_ID" val="4"/>
</p:tagLst>
</file>

<file path=ppt/tags/tag1959.xml><?xml version="1.0" encoding="utf-8"?>
<p:tagLst xmlns:p="http://schemas.openxmlformats.org/presentationml/2006/main">
  <p:tag name="KSO_WM_FULL_TEXT_BEAUTIFY_COPY_ID" val="8"/>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2"/>
  <p:tag name="KSO_WM_UNIT_COLOR_SCHEME_PARENT_PAGE" val="2_8"/>
</p:tagLst>
</file>

<file path=ppt/tags/tag1960.xml><?xml version="1.0" encoding="utf-8"?>
<p:tagLst xmlns:p="http://schemas.openxmlformats.org/presentationml/2006/main">
  <p:tag name="KSO_WM_FULL_TEXT_BEAUTIFY_COPY_ID" val="9"/>
</p:tagLst>
</file>

<file path=ppt/tags/tag1961.xml><?xml version="1.0" encoding="utf-8"?>
<p:tagLst xmlns:p="http://schemas.openxmlformats.org/presentationml/2006/main">
  <p:tag name="KSO_WM_FULL_TEXT_BEAUTIFY_COPY_ID" val="10"/>
</p:tagLst>
</file>

<file path=ppt/tags/tag1962.xml><?xml version="1.0" encoding="utf-8"?>
<p:tagLst xmlns:p="http://schemas.openxmlformats.org/presentationml/2006/main">
  <p:tag name="KSO_WM_FULL_TEXT_BEAUTIFY_COPY_ID" val="61"/>
</p:tagLst>
</file>

<file path=ppt/tags/tag1963.xml><?xml version="1.0" encoding="utf-8"?>
<p:tagLst xmlns:p="http://schemas.openxmlformats.org/presentationml/2006/main">
  <p:tag name="KSO_WM_FULL_TEXT_BEAUTIFY_COPY_ID" val="51"/>
</p:tagLst>
</file>

<file path=ppt/tags/tag1964.xml><?xml version="1.0" encoding="utf-8"?>
<p:tagLst xmlns:p="http://schemas.openxmlformats.org/presentationml/2006/main">
  <p:tag name="KSO_WM_FULL_TEXT_BEAUTIFY_COPY_ID" val="56"/>
</p:tagLst>
</file>

<file path=ppt/tags/tag1965.xml><?xml version="1.0" encoding="utf-8"?>
<p:tagLst xmlns:p="http://schemas.openxmlformats.org/presentationml/2006/main">
  <p:tag name="KSO_WM_FULL_TEXT_BEAUTIFY_COPY_ID" val="66"/>
</p:tagLst>
</file>

<file path=ppt/tags/tag1966.xml><?xml version="1.0" encoding="utf-8"?>
<p:tagLst xmlns:p="http://schemas.openxmlformats.org/presentationml/2006/main">
  <p:tag name="KSO_WM_FULL_TEXT_BEAUTIFY_COPY_ID" val="71"/>
</p:tagLst>
</file>

<file path=ppt/tags/tag1967.xml><?xml version="1.0" encoding="utf-8"?>
<p:tagLst xmlns:p="http://schemas.openxmlformats.org/presentationml/2006/main">
  <p:tag name="KSO_WM_FULL_TEXT_BEAUTIFY_COPY_ID" val="6"/>
</p:tagLst>
</file>

<file path=ppt/tags/tag1968.xml><?xml version="1.0" encoding="utf-8"?>
<p:tagLst xmlns:p="http://schemas.openxmlformats.org/presentationml/2006/main">
  <p:tag name="KSO_WM_FULL_TEXT_BEAUTIFY_COPY_ID" val="11"/>
</p:tagLst>
</file>

<file path=ppt/tags/tag1969.xml><?xml version="1.0" encoding="utf-8"?>
<p:tagLst xmlns:p="http://schemas.openxmlformats.org/presentationml/2006/main">
  <p:tag name="KSO_WM_FULL_TEXT_BEAUTIFY_COPY_ID" val="1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3"/>
  <p:tag name="KSO_WM_UNIT_COLOR_SCHEME_PARENT_PAGE" val="2_8"/>
</p:tagLst>
</file>

<file path=ppt/tags/tag1970.xml><?xml version="1.0" encoding="utf-8"?>
<p:tagLst xmlns:p="http://schemas.openxmlformats.org/presentationml/2006/main">
  <p:tag name="KSO_WM_FULL_TEXT_BEAUTIFY_COPY_ID" val="14"/>
</p:tagLst>
</file>

<file path=ppt/tags/tag1971.xml><?xml version="1.0" encoding="utf-8"?>
<p:tagLst xmlns:p="http://schemas.openxmlformats.org/presentationml/2006/main">
  <p:tag name="KSO_WM_FULL_TEXT_BEAUTIFY_COPY_ID" val="15"/>
</p:tagLst>
</file>

<file path=ppt/tags/tag1972.xml><?xml version="1.0" encoding="utf-8"?>
<p:tagLst xmlns:p="http://schemas.openxmlformats.org/presentationml/2006/main">
  <p:tag name="KSO_WM_FULL_TEXT_BEAUTIFY_COPY_ID" val="16"/>
</p:tagLst>
</file>

<file path=ppt/tags/tag1973.xml><?xml version="1.0" encoding="utf-8"?>
<p:tagLst xmlns:p="http://schemas.openxmlformats.org/presentationml/2006/main">
  <p:tag name="KSO_WM_FULL_TEXT_BEAUTIFY_COPY_ID" val="17"/>
</p:tagLst>
</file>

<file path=ppt/tags/tag1974.xml><?xml version="1.0" encoding="utf-8"?>
<p:tagLst xmlns:p="http://schemas.openxmlformats.org/presentationml/2006/main">
  <p:tag name="KSO_WM_FULL_TEXT_BEAUTIFY_COPY_ID" val="18"/>
</p:tagLst>
</file>

<file path=ppt/tags/tag1975.xml><?xml version="1.0" encoding="utf-8"?>
<p:tagLst xmlns:p="http://schemas.openxmlformats.org/presentationml/2006/main">
  <p:tag name="KSO_WM_FULL_TEXT_BEAUTIFY_COPY_ID" val="72"/>
</p:tagLst>
</file>

<file path=ppt/tags/tag1976.xml><?xml version="1.0" encoding="utf-8"?>
<p:tagLst xmlns:p="http://schemas.openxmlformats.org/presentationml/2006/main">
  <p:tag name="KSO_WM_FULL_TEXT_BEAUTIFY_COPY_ID" val="150996118"/>
  <p:tag name="KSO_WM_SPECIAL_SOURCE" val="bdnull"/>
</p:tagLst>
</file>

<file path=ppt/tags/tag1977.xml><?xml version="1.0" encoding="utf-8"?>
<p:tagLst xmlns:p="http://schemas.openxmlformats.org/presentationml/2006/main">
  <p:tag name="KSO_WM_FULL_TEXT_BEAUTIFY_COPY_ID" val="2"/>
</p:tagLst>
</file>

<file path=ppt/tags/tag1978.xml><?xml version="1.0" encoding="utf-8"?>
<p:tagLst xmlns:p="http://schemas.openxmlformats.org/presentationml/2006/main">
  <p:tag name="KSO_WM_FULL_TEXT_BEAUTIFY_COPY_ID" val="3"/>
</p:tagLst>
</file>

<file path=ppt/tags/tag1979.xml><?xml version="1.0" encoding="utf-8"?>
<p:tagLst xmlns:p="http://schemas.openxmlformats.org/presentationml/2006/main">
  <p:tag name="KSO_WM_FULL_TEXT_BEAUTIFY_COPY_ID" val="4"/>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4"/>
  <p:tag name="KSO_WM_UNIT_COLOR_SCHEME_PARENT_PAGE" val="2_8"/>
</p:tagLst>
</file>

<file path=ppt/tags/tag1980.xml><?xml version="1.0" encoding="utf-8"?>
<p:tagLst xmlns:p="http://schemas.openxmlformats.org/presentationml/2006/main">
  <p:tag name="KSO_WM_FULL_TEXT_BEAUTIFY_COPY_ID" val="8"/>
</p:tagLst>
</file>

<file path=ppt/tags/tag1981.xml><?xml version="1.0" encoding="utf-8"?>
<p:tagLst xmlns:p="http://schemas.openxmlformats.org/presentationml/2006/main">
  <p:tag name="KSO_WM_FULL_TEXT_BEAUTIFY_COPY_ID" val="9"/>
</p:tagLst>
</file>

<file path=ppt/tags/tag1982.xml><?xml version="1.0" encoding="utf-8"?>
<p:tagLst xmlns:p="http://schemas.openxmlformats.org/presentationml/2006/main">
  <p:tag name="KSO_WM_FULL_TEXT_BEAUTIFY_COPY_ID" val="10"/>
</p:tagLst>
</file>

<file path=ppt/tags/tag1983.xml><?xml version="1.0" encoding="utf-8"?>
<p:tagLst xmlns:p="http://schemas.openxmlformats.org/presentationml/2006/main">
  <p:tag name="KSO_WM_FULL_TEXT_BEAUTIFY_COPY_ID" val="61"/>
</p:tagLst>
</file>

<file path=ppt/tags/tag1984.xml><?xml version="1.0" encoding="utf-8"?>
<p:tagLst xmlns:p="http://schemas.openxmlformats.org/presentationml/2006/main">
  <p:tag name="KSO_WM_FULL_TEXT_BEAUTIFY_COPY_ID" val="51"/>
</p:tagLst>
</file>

<file path=ppt/tags/tag1985.xml><?xml version="1.0" encoding="utf-8"?>
<p:tagLst xmlns:p="http://schemas.openxmlformats.org/presentationml/2006/main">
  <p:tag name="KSO_WM_FULL_TEXT_BEAUTIFY_COPY_ID" val="56"/>
</p:tagLst>
</file>

<file path=ppt/tags/tag1986.xml><?xml version="1.0" encoding="utf-8"?>
<p:tagLst xmlns:p="http://schemas.openxmlformats.org/presentationml/2006/main">
  <p:tag name="KSO_WM_FULL_TEXT_BEAUTIFY_COPY_ID" val="66"/>
</p:tagLst>
</file>

<file path=ppt/tags/tag1987.xml><?xml version="1.0" encoding="utf-8"?>
<p:tagLst xmlns:p="http://schemas.openxmlformats.org/presentationml/2006/main">
  <p:tag name="KSO_WM_FULL_TEXT_BEAUTIFY_COPY_ID" val="71"/>
</p:tagLst>
</file>

<file path=ppt/tags/tag1988.xml><?xml version="1.0" encoding="utf-8"?>
<p:tagLst xmlns:p="http://schemas.openxmlformats.org/presentationml/2006/main">
  <p:tag name="KSO_WM_FULL_TEXT_BEAUTIFY_COPY_ID" val="6"/>
</p:tagLst>
</file>

<file path=ppt/tags/tag1989.xml><?xml version="1.0" encoding="utf-8"?>
<p:tagLst xmlns:p="http://schemas.openxmlformats.org/presentationml/2006/main">
  <p:tag name="KSO_WM_FULL_TEXT_BEAUTIFY_COPY_ID" val="1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5"/>
  <p:tag name="KSO_WM_UNIT_COLOR_SCHEME_PARENT_PAGE" val="2_8"/>
</p:tagLst>
</file>

<file path=ppt/tags/tag1990.xml><?xml version="1.0" encoding="utf-8"?>
<p:tagLst xmlns:p="http://schemas.openxmlformats.org/presentationml/2006/main">
  <p:tag name="KSO_WM_FULL_TEXT_BEAUTIFY_COPY_ID" val="12"/>
</p:tagLst>
</file>

<file path=ppt/tags/tag1991.xml><?xml version="1.0" encoding="utf-8"?>
<p:tagLst xmlns:p="http://schemas.openxmlformats.org/presentationml/2006/main">
  <p:tag name="KSO_WM_FULL_TEXT_BEAUTIFY_COPY_ID" val="14"/>
</p:tagLst>
</file>

<file path=ppt/tags/tag1992.xml><?xml version="1.0" encoding="utf-8"?>
<p:tagLst xmlns:p="http://schemas.openxmlformats.org/presentationml/2006/main">
  <p:tag name="KSO_WM_FULL_TEXT_BEAUTIFY_COPY_ID" val="15"/>
</p:tagLst>
</file>

<file path=ppt/tags/tag1993.xml><?xml version="1.0" encoding="utf-8"?>
<p:tagLst xmlns:p="http://schemas.openxmlformats.org/presentationml/2006/main">
  <p:tag name="KSO_WM_FULL_TEXT_BEAUTIFY_COPY_ID" val="16"/>
</p:tagLst>
</file>

<file path=ppt/tags/tag1994.xml><?xml version="1.0" encoding="utf-8"?>
<p:tagLst xmlns:p="http://schemas.openxmlformats.org/presentationml/2006/main">
  <p:tag name="KSO_WM_FULL_TEXT_BEAUTIFY_COPY_ID" val="17"/>
</p:tagLst>
</file>

<file path=ppt/tags/tag1995.xml><?xml version="1.0" encoding="utf-8"?>
<p:tagLst xmlns:p="http://schemas.openxmlformats.org/presentationml/2006/main">
  <p:tag name="KSO_WM_FULL_TEXT_BEAUTIFY_COPY_ID" val="18"/>
</p:tagLst>
</file>

<file path=ppt/tags/tag1996.xml><?xml version="1.0" encoding="utf-8"?>
<p:tagLst xmlns:p="http://schemas.openxmlformats.org/presentationml/2006/main">
  <p:tag name="KSO_WM_FULL_TEXT_BEAUTIFY_COPY_ID" val="72"/>
</p:tagLst>
</file>

<file path=ppt/tags/tag1997.xml><?xml version="1.0" encoding="utf-8"?>
<p:tagLst xmlns:p="http://schemas.openxmlformats.org/presentationml/2006/main">
  <p:tag name="KSO_WM_FULL_TEXT_BEAUTIFY_COPY_ID" val="150996118"/>
  <p:tag name="KSO_WM_SPECIAL_SOURCE" val="bdnull"/>
</p:tagLst>
</file>

<file path=ppt/tags/tag1998.xml><?xml version="1.0" encoding="utf-8"?>
<p:tagLst xmlns:p="http://schemas.openxmlformats.org/presentationml/2006/main">
  <p:tag name="KSO_WM_FULL_TEXT_BEAUTIFY_COPY_ID" val="2"/>
</p:tagLst>
</file>

<file path=ppt/tags/tag1999.xml><?xml version="1.0" encoding="utf-8"?>
<p:tagLst xmlns:p="http://schemas.openxmlformats.org/presentationml/2006/main">
  <p:tag name="KSO_WM_FULL_TEXT_BEAUTIFY_COPY_ID" val="3"/>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6"/>
  <p:tag name="KSO_WM_UNIT_COLOR_SCHEME_PARENT_PAGE" val="2_8"/>
</p:tagLst>
</file>

<file path=ppt/tags/tag2000.xml><?xml version="1.0" encoding="utf-8"?>
<p:tagLst xmlns:p="http://schemas.openxmlformats.org/presentationml/2006/main">
  <p:tag name="KSO_WM_FULL_TEXT_BEAUTIFY_COPY_ID" val="4"/>
</p:tagLst>
</file>

<file path=ppt/tags/tag2001.xml><?xml version="1.0" encoding="utf-8"?>
<p:tagLst xmlns:p="http://schemas.openxmlformats.org/presentationml/2006/main">
  <p:tag name="KSO_WM_FULL_TEXT_BEAUTIFY_COPY_ID" val="8"/>
</p:tagLst>
</file>

<file path=ppt/tags/tag2002.xml><?xml version="1.0" encoding="utf-8"?>
<p:tagLst xmlns:p="http://schemas.openxmlformats.org/presentationml/2006/main">
  <p:tag name="KSO_WM_FULL_TEXT_BEAUTIFY_COPY_ID" val="9"/>
</p:tagLst>
</file>

<file path=ppt/tags/tag2003.xml><?xml version="1.0" encoding="utf-8"?>
<p:tagLst xmlns:p="http://schemas.openxmlformats.org/presentationml/2006/main">
  <p:tag name="KSO_WM_FULL_TEXT_BEAUTIFY_COPY_ID" val="10"/>
</p:tagLst>
</file>

<file path=ppt/tags/tag2004.xml><?xml version="1.0" encoding="utf-8"?>
<p:tagLst xmlns:p="http://schemas.openxmlformats.org/presentationml/2006/main">
  <p:tag name="KSO_WM_FULL_TEXT_BEAUTIFY_COPY_ID" val="61"/>
</p:tagLst>
</file>

<file path=ppt/tags/tag2005.xml><?xml version="1.0" encoding="utf-8"?>
<p:tagLst xmlns:p="http://schemas.openxmlformats.org/presentationml/2006/main">
  <p:tag name="KSO_WM_FULL_TEXT_BEAUTIFY_COPY_ID" val="51"/>
</p:tagLst>
</file>

<file path=ppt/tags/tag2006.xml><?xml version="1.0" encoding="utf-8"?>
<p:tagLst xmlns:p="http://schemas.openxmlformats.org/presentationml/2006/main">
  <p:tag name="KSO_WM_FULL_TEXT_BEAUTIFY_COPY_ID" val="56"/>
</p:tagLst>
</file>

<file path=ppt/tags/tag2007.xml><?xml version="1.0" encoding="utf-8"?>
<p:tagLst xmlns:p="http://schemas.openxmlformats.org/presentationml/2006/main">
  <p:tag name="KSO_WM_FULL_TEXT_BEAUTIFY_COPY_ID" val="66"/>
</p:tagLst>
</file>

<file path=ppt/tags/tag2008.xml><?xml version="1.0" encoding="utf-8"?>
<p:tagLst xmlns:p="http://schemas.openxmlformats.org/presentationml/2006/main">
  <p:tag name="KSO_WM_FULL_TEXT_BEAUTIFY_COPY_ID" val="71"/>
</p:tagLst>
</file>

<file path=ppt/tags/tag2009.xml><?xml version="1.0" encoding="utf-8"?>
<p:tagLst xmlns:p="http://schemas.openxmlformats.org/presentationml/2006/main">
  <p:tag name="KSO_WM_FULL_TEXT_BEAUTIFY_COPY_ID" val="6"/>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UNIT_COLOR_SCHEME_SHAPE_ID" val="7"/>
  <p:tag name="KSO_WM_UNIT_COLOR_SCHEME_PARENT_PAGE" val="2_8"/>
</p:tagLst>
</file>

<file path=ppt/tags/tag2010.xml><?xml version="1.0" encoding="utf-8"?>
<p:tagLst xmlns:p="http://schemas.openxmlformats.org/presentationml/2006/main">
  <p:tag name="KSO_WM_FULL_TEXT_BEAUTIFY_COPY_ID" val="11"/>
</p:tagLst>
</file>

<file path=ppt/tags/tag2011.xml><?xml version="1.0" encoding="utf-8"?>
<p:tagLst xmlns:p="http://schemas.openxmlformats.org/presentationml/2006/main">
  <p:tag name="KSO_WM_FULL_TEXT_BEAUTIFY_COPY_ID" val="12"/>
</p:tagLst>
</file>

<file path=ppt/tags/tag2012.xml><?xml version="1.0" encoding="utf-8"?>
<p:tagLst xmlns:p="http://schemas.openxmlformats.org/presentationml/2006/main">
  <p:tag name="KSO_WM_FULL_TEXT_BEAUTIFY_COPY_ID" val="14"/>
</p:tagLst>
</file>

<file path=ppt/tags/tag2013.xml><?xml version="1.0" encoding="utf-8"?>
<p:tagLst xmlns:p="http://schemas.openxmlformats.org/presentationml/2006/main">
  <p:tag name="KSO_WM_FULL_TEXT_BEAUTIFY_COPY_ID" val="15"/>
</p:tagLst>
</file>

<file path=ppt/tags/tag2014.xml><?xml version="1.0" encoding="utf-8"?>
<p:tagLst xmlns:p="http://schemas.openxmlformats.org/presentationml/2006/main">
  <p:tag name="KSO_WM_FULL_TEXT_BEAUTIFY_COPY_ID" val="16"/>
</p:tagLst>
</file>

<file path=ppt/tags/tag2015.xml><?xml version="1.0" encoding="utf-8"?>
<p:tagLst xmlns:p="http://schemas.openxmlformats.org/presentationml/2006/main">
  <p:tag name="KSO_WM_FULL_TEXT_BEAUTIFY_COPY_ID" val="17"/>
</p:tagLst>
</file>

<file path=ppt/tags/tag2016.xml><?xml version="1.0" encoding="utf-8"?>
<p:tagLst xmlns:p="http://schemas.openxmlformats.org/presentationml/2006/main">
  <p:tag name="KSO_WM_FULL_TEXT_BEAUTIFY_COPY_ID" val="18"/>
</p:tagLst>
</file>

<file path=ppt/tags/tag2017.xml><?xml version="1.0" encoding="utf-8"?>
<p:tagLst xmlns:p="http://schemas.openxmlformats.org/presentationml/2006/main">
  <p:tag name="KSO_WM_FULL_TEXT_BEAUTIFY_COPY_ID" val="72"/>
</p:tagLst>
</file>

<file path=ppt/tags/tag2018.xml><?xml version="1.0" encoding="utf-8"?>
<p:tagLst xmlns:p="http://schemas.openxmlformats.org/presentationml/2006/main">
  <p:tag name="KSO_WM_FULL_TEXT_BEAUTIFY_COPY_ID" val="150996118"/>
  <p:tag name="KSO_WM_SPECIAL_SOURCE" val="bdnull"/>
</p:tagLst>
</file>

<file path=ppt/tags/tag2019.xml><?xml version="1.0" encoding="utf-8"?>
<p:tagLst xmlns:p="http://schemas.openxmlformats.org/presentationml/2006/main">
  <p:tag name="KSO_WM_FULL_TEXT_BEAUTIFY_COPY_ID" val="2"/>
</p:tagLst>
</file>

<file path=ppt/tags/tag202.xml><?xml version="1.0" encoding="utf-8"?>
<p:tagLst xmlns:p="http://schemas.openxmlformats.org/presentationml/2006/main">
  <p:tag name="KSO_WM_SLIDE_COLORSCHEME_VERSION" val="3.2"/>
  <p:tag name="KSO_WM_UNIT_COLOR_SCHEME_SHAPE_ID" val="8"/>
  <p:tag name="KSO_WM_UNIT_COLOR_SCHEME_PARENT_PAGE" val="2_8"/>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20.xml><?xml version="1.0" encoding="utf-8"?>
<p:tagLst xmlns:p="http://schemas.openxmlformats.org/presentationml/2006/main">
  <p:tag name="KSO_WM_FULL_TEXT_BEAUTIFY_COPY_ID" val="3"/>
</p:tagLst>
</file>

<file path=ppt/tags/tag2021.xml><?xml version="1.0" encoding="utf-8"?>
<p:tagLst xmlns:p="http://schemas.openxmlformats.org/presentationml/2006/main">
  <p:tag name="KSO_WM_FULL_TEXT_BEAUTIFY_COPY_ID" val="4"/>
</p:tagLst>
</file>

<file path=ppt/tags/tag2022.xml><?xml version="1.0" encoding="utf-8"?>
<p:tagLst xmlns:p="http://schemas.openxmlformats.org/presentationml/2006/main">
  <p:tag name="KSO_WM_FULL_TEXT_BEAUTIFY_COPY_ID" val="8"/>
</p:tagLst>
</file>

<file path=ppt/tags/tag2023.xml><?xml version="1.0" encoding="utf-8"?>
<p:tagLst xmlns:p="http://schemas.openxmlformats.org/presentationml/2006/main">
  <p:tag name="KSO_WM_FULL_TEXT_BEAUTIFY_COPY_ID" val="9"/>
</p:tagLst>
</file>

<file path=ppt/tags/tag2024.xml><?xml version="1.0" encoding="utf-8"?>
<p:tagLst xmlns:p="http://schemas.openxmlformats.org/presentationml/2006/main">
  <p:tag name="KSO_WM_FULL_TEXT_BEAUTIFY_COPY_ID" val="10"/>
</p:tagLst>
</file>

<file path=ppt/tags/tag2025.xml><?xml version="1.0" encoding="utf-8"?>
<p:tagLst xmlns:p="http://schemas.openxmlformats.org/presentationml/2006/main">
  <p:tag name="KSO_WM_FULL_TEXT_BEAUTIFY_COPY_ID" val="61"/>
</p:tagLst>
</file>

<file path=ppt/tags/tag2026.xml><?xml version="1.0" encoding="utf-8"?>
<p:tagLst xmlns:p="http://schemas.openxmlformats.org/presentationml/2006/main">
  <p:tag name="KSO_WM_FULL_TEXT_BEAUTIFY_COPY_ID" val="51"/>
</p:tagLst>
</file>

<file path=ppt/tags/tag2027.xml><?xml version="1.0" encoding="utf-8"?>
<p:tagLst xmlns:p="http://schemas.openxmlformats.org/presentationml/2006/main">
  <p:tag name="KSO_WM_FULL_TEXT_BEAUTIFY_COPY_ID" val="56"/>
</p:tagLst>
</file>

<file path=ppt/tags/tag2028.xml><?xml version="1.0" encoding="utf-8"?>
<p:tagLst xmlns:p="http://schemas.openxmlformats.org/presentationml/2006/main">
  <p:tag name="KSO_WM_FULL_TEXT_BEAUTIFY_COPY_ID" val="66"/>
</p:tagLst>
</file>

<file path=ppt/tags/tag2029.xml><?xml version="1.0" encoding="utf-8"?>
<p:tagLst xmlns:p="http://schemas.openxmlformats.org/presentationml/2006/main">
  <p:tag name="KSO_WM_FULL_TEXT_BEAUTIFY_COPY_ID" val="7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170"/>
  <p:tag name="KSO_WM_UNIT_COLOR_SCHEME_PARENT_PAGE" val="2_11"/>
</p:tagLst>
</file>

<file path=ppt/tags/tag2030.xml><?xml version="1.0" encoding="utf-8"?>
<p:tagLst xmlns:p="http://schemas.openxmlformats.org/presentationml/2006/main">
  <p:tag name="KSO_WM_FULL_TEXT_BEAUTIFY_COPY_ID" val="6"/>
</p:tagLst>
</file>

<file path=ppt/tags/tag2031.xml><?xml version="1.0" encoding="utf-8"?>
<p:tagLst xmlns:p="http://schemas.openxmlformats.org/presentationml/2006/main">
  <p:tag name="KSO_WM_FULL_TEXT_BEAUTIFY_COPY_ID" val="11"/>
</p:tagLst>
</file>

<file path=ppt/tags/tag2032.xml><?xml version="1.0" encoding="utf-8"?>
<p:tagLst xmlns:p="http://schemas.openxmlformats.org/presentationml/2006/main">
  <p:tag name="KSO_WM_FULL_TEXT_BEAUTIFY_COPY_ID" val="12"/>
</p:tagLst>
</file>

<file path=ppt/tags/tag2033.xml><?xml version="1.0" encoding="utf-8"?>
<p:tagLst xmlns:p="http://schemas.openxmlformats.org/presentationml/2006/main">
  <p:tag name="KSO_WM_FULL_TEXT_BEAUTIFY_COPY_ID" val="14"/>
</p:tagLst>
</file>

<file path=ppt/tags/tag2034.xml><?xml version="1.0" encoding="utf-8"?>
<p:tagLst xmlns:p="http://schemas.openxmlformats.org/presentationml/2006/main">
  <p:tag name="KSO_WM_FULL_TEXT_BEAUTIFY_COPY_ID" val="15"/>
</p:tagLst>
</file>

<file path=ppt/tags/tag2035.xml><?xml version="1.0" encoding="utf-8"?>
<p:tagLst xmlns:p="http://schemas.openxmlformats.org/presentationml/2006/main">
  <p:tag name="KSO_WM_FULL_TEXT_BEAUTIFY_COPY_ID" val="16"/>
</p:tagLst>
</file>

<file path=ppt/tags/tag2036.xml><?xml version="1.0" encoding="utf-8"?>
<p:tagLst xmlns:p="http://schemas.openxmlformats.org/presentationml/2006/main">
  <p:tag name="KSO_WM_FULL_TEXT_BEAUTIFY_COPY_ID" val="17"/>
</p:tagLst>
</file>

<file path=ppt/tags/tag2037.xml><?xml version="1.0" encoding="utf-8"?>
<p:tagLst xmlns:p="http://schemas.openxmlformats.org/presentationml/2006/main">
  <p:tag name="KSO_WM_FULL_TEXT_BEAUTIFY_COPY_ID" val="18"/>
</p:tagLst>
</file>

<file path=ppt/tags/tag2038.xml><?xml version="1.0" encoding="utf-8"?>
<p:tagLst xmlns:p="http://schemas.openxmlformats.org/presentationml/2006/main">
  <p:tag name="KSO_WM_FULL_TEXT_BEAUTIFY_COPY_ID" val="72"/>
</p:tagLst>
</file>

<file path=ppt/tags/tag2039.xml><?xml version="1.0" encoding="utf-8"?>
<p:tagLst xmlns:p="http://schemas.openxmlformats.org/presentationml/2006/main">
  <p:tag name="KSO_WM_FULL_TEXT_BEAUTIFY_COPY_ID" val="150996118"/>
  <p:tag name="KSO_WM_SPECIAL_SOURCE" val="bdnull"/>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40.xml><?xml version="1.0" encoding="utf-8"?>
<p:tagLst xmlns:p="http://schemas.openxmlformats.org/presentationml/2006/main">
  <p:tag name="KSO_WM_FULL_TEXT_BEAUTIFY_COPY_ID" val="2"/>
</p:tagLst>
</file>

<file path=ppt/tags/tag2041.xml><?xml version="1.0" encoding="utf-8"?>
<p:tagLst xmlns:p="http://schemas.openxmlformats.org/presentationml/2006/main">
  <p:tag name="KSO_WM_FULL_TEXT_BEAUTIFY_COPY_ID" val="3"/>
</p:tagLst>
</file>

<file path=ppt/tags/tag2042.xml><?xml version="1.0" encoding="utf-8"?>
<p:tagLst xmlns:p="http://schemas.openxmlformats.org/presentationml/2006/main">
  <p:tag name="KSO_WM_FULL_TEXT_BEAUTIFY_COPY_ID" val="4"/>
</p:tagLst>
</file>

<file path=ppt/tags/tag2043.xml><?xml version="1.0" encoding="utf-8"?>
<p:tagLst xmlns:p="http://schemas.openxmlformats.org/presentationml/2006/main">
  <p:tag name="KSO_WM_FULL_TEXT_BEAUTIFY_COPY_ID" val="8"/>
</p:tagLst>
</file>

<file path=ppt/tags/tag2044.xml><?xml version="1.0" encoding="utf-8"?>
<p:tagLst xmlns:p="http://schemas.openxmlformats.org/presentationml/2006/main">
  <p:tag name="KSO_WM_FULL_TEXT_BEAUTIFY_COPY_ID" val="9"/>
</p:tagLst>
</file>

<file path=ppt/tags/tag2045.xml><?xml version="1.0" encoding="utf-8"?>
<p:tagLst xmlns:p="http://schemas.openxmlformats.org/presentationml/2006/main">
  <p:tag name="KSO_WM_FULL_TEXT_BEAUTIFY_COPY_ID" val="10"/>
</p:tagLst>
</file>

<file path=ppt/tags/tag2046.xml><?xml version="1.0" encoding="utf-8"?>
<p:tagLst xmlns:p="http://schemas.openxmlformats.org/presentationml/2006/main">
  <p:tag name="KSO_WM_FULL_TEXT_BEAUTIFY_COPY_ID" val="61"/>
</p:tagLst>
</file>

<file path=ppt/tags/tag2047.xml><?xml version="1.0" encoding="utf-8"?>
<p:tagLst xmlns:p="http://schemas.openxmlformats.org/presentationml/2006/main">
  <p:tag name="KSO_WM_FULL_TEXT_BEAUTIFY_COPY_ID" val="51"/>
</p:tagLst>
</file>

<file path=ppt/tags/tag2048.xml><?xml version="1.0" encoding="utf-8"?>
<p:tagLst xmlns:p="http://schemas.openxmlformats.org/presentationml/2006/main">
  <p:tag name="KSO_WM_FULL_TEXT_BEAUTIFY_COPY_ID" val="56"/>
</p:tagLst>
</file>

<file path=ppt/tags/tag2049.xml><?xml version="1.0" encoding="utf-8"?>
<p:tagLst xmlns:p="http://schemas.openxmlformats.org/presentationml/2006/main">
  <p:tag name="KSO_WM_FULL_TEXT_BEAUTIFY_COPY_ID" val="66"/>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2"/>
  <p:tag name="KSO_WM_UNIT_COLOR_SCHEME_PARENT_PAGE" val="2_9"/>
</p:tagLst>
</file>

<file path=ppt/tags/tag2050.xml><?xml version="1.0" encoding="utf-8"?>
<p:tagLst xmlns:p="http://schemas.openxmlformats.org/presentationml/2006/main">
  <p:tag name="KSO_WM_FULL_TEXT_BEAUTIFY_COPY_ID" val="71"/>
</p:tagLst>
</file>

<file path=ppt/tags/tag2051.xml><?xml version="1.0" encoding="utf-8"?>
<p:tagLst xmlns:p="http://schemas.openxmlformats.org/presentationml/2006/main">
  <p:tag name="KSO_WM_FULL_TEXT_BEAUTIFY_COPY_ID" val="6"/>
</p:tagLst>
</file>

<file path=ppt/tags/tag2052.xml><?xml version="1.0" encoding="utf-8"?>
<p:tagLst xmlns:p="http://schemas.openxmlformats.org/presentationml/2006/main">
  <p:tag name="KSO_WM_FULL_TEXT_BEAUTIFY_COPY_ID" val="11"/>
</p:tagLst>
</file>

<file path=ppt/tags/tag2053.xml><?xml version="1.0" encoding="utf-8"?>
<p:tagLst xmlns:p="http://schemas.openxmlformats.org/presentationml/2006/main">
  <p:tag name="KSO_WM_FULL_TEXT_BEAUTIFY_COPY_ID" val="12"/>
</p:tagLst>
</file>

<file path=ppt/tags/tag2054.xml><?xml version="1.0" encoding="utf-8"?>
<p:tagLst xmlns:p="http://schemas.openxmlformats.org/presentationml/2006/main">
  <p:tag name="KSO_WM_FULL_TEXT_BEAUTIFY_COPY_ID" val="14"/>
</p:tagLst>
</file>

<file path=ppt/tags/tag2055.xml><?xml version="1.0" encoding="utf-8"?>
<p:tagLst xmlns:p="http://schemas.openxmlformats.org/presentationml/2006/main">
  <p:tag name="KSO_WM_FULL_TEXT_BEAUTIFY_COPY_ID" val="15"/>
</p:tagLst>
</file>

<file path=ppt/tags/tag2056.xml><?xml version="1.0" encoding="utf-8"?>
<p:tagLst xmlns:p="http://schemas.openxmlformats.org/presentationml/2006/main">
  <p:tag name="KSO_WM_FULL_TEXT_BEAUTIFY_COPY_ID" val="16"/>
</p:tagLst>
</file>

<file path=ppt/tags/tag2057.xml><?xml version="1.0" encoding="utf-8"?>
<p:tagLst xmlns:p="http://schemas.openxmlformats.org/presentationml/2006/main">
  <p:tag name="KSO_WM_FULL_TEXT_BEAUTIFY_COPY_ID" val="17"/>
</p:tagLst>
</file>

<file path=ppt/tags/tag2058.xml><?xml version="1.0" encoding="utf-8"?>
<p:tagLst xmlns:p="http://schemas.openxmlformats.org/presentationml/2006/main">
  <p:tag name="KSO_WM_FULL_TEXT_BEAUTIFY_COPY_ID" val="18"/>
</p:tagLst>
</file>

<file path=ppt/tags/tag2059.xml><?xml version="1.0" encoding="utf-8"?>
<p:tagLst xmlns:p="http://schemas.openxmlformats.org/presentationml/2006/main">
  <p:tag name="KSO_WM_FULL_TEXT_BEAUTIFY_COPY_ID" val="72"/>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3"/>
  <p:tag name="KSO_WM_UNIT_COLOR_SCHEME_PARENT_PAGE" val="2_9"/>
</p:tagLst>
</file>

<file path=ppt/tags/tag2060.xml><?xml version="1.0" encoding="utf-8"?>
<p:tagLst xmlns:p="http://schemas.openxmlformats.org/presentationml/2006/main">
  <p:tag name="KSO_WM_FULL_TEXT_BEAUTIFY_COPY_ID" val="150996118"/>
  <p:tag name="KSO_WM_SPECIAL_SOURCE" val="bdnull"/>
</p:tagLst>
</file>

<file path=ppt/tags/tag2061.xml><?xml version="1.0" encoding="utf-8"?>
<p:tagLst xmlns:p="http://schemas.openxmlformats.org/presentationml/2006/main">
  <p:tag name="KSO_WM_FULL_TEXT_BEAUTIFY_COPY_ID" val="2"/>
</p:tagLst>
</file>

<file path=ppt/tags/tag2062.xml><?xml version="1.0" encoding="utf-8"?>
<p:tagLst xmlns:p="http://schemas.openxmlformats.org/presentationml/2006/main">
  <p:tag name="KSO_WM_FULL_TEXT_BEAUTIFY_COPY_ID" val="3"/>
</p:tagLst>
</file>

<file path=ppt/tags/tag2063.xml><?xml version="1.0" encoding="utf-8"?>
<p:tagLst xmlns:p="http://schemas.openxmlformats.org/presentationml/2006/main">
  <p:tag name="KSO_WM_FULL_TEXT_BEAUTIFY_COPY_ID" val="4"/>
</p:tagLst>
</file>

<file path=ppt/tags/tag2064.xml><?xml version="1.0" encoding="utf-8"?>
<p:tagLst xmlns:p="http://schemas.openxmlformats.org/presentationml/2006/main">
  <p:tag name="KSO_WM_FULL_TEXT_BEAUTIFY_COPY_ID" val="8"/>
</p:tagLst>
</file>

<file path=ppt/tags/tag2065.xml><?xml version="1.0" encoding="utf-8"?>
<p:tagLst xmlns:p="http://schemas.openxmlformats.org/presentationml/2006/main">
  <p:tag name="KSO_WM_FULL_TEXT_BEAUTIFY_COPY_ID" val="9"/>
</p:tagLst>
</file>

<file path=ppt/tags/tag2066.xml><?xml version="1.0" encoding="utf-8"?>
<p:tagLst xmlns:p="http://schemas.openxmlformats.org/presentationml/2006/main">
  <p:tag name="KSO_WM_FULL_TEXT_BEAUTIFY_COPY_ID" val="10"/>
</p:tagLst>
</file>

<file path=ppt/tags/tag2067.xml><?xml version="1.0" encoding="utf-8"?>
<p:tagLst xmlns:p="http://schemas.openxmlformats.org/presentationml/2006/main">
  <p:tag name="KSO_WM_FULL_TEXT_BEAUTIFY_COPY_ID" val="61"/>
</p:tagLst>
</file>

<file path=ppt/tags/tag2068.xml><?xml version="1.0" encoding="utf-8"?>
<p:tagLst xmlns:p="http://schemas.openxmlformats.org/presentationml/2006/main">
  <p:tag name="KSO_WM_FULL_TEXT_BEAUTIFY_COPY_ID" val="51"/>
</p:tagLst>
</file>

<file path=ppt/tags/tag2069.xml><?xml version="1.0" encoding="utf-8"?>
<p:tagLst xmlns:p="http://schemas.openxmlformats.org/presentationml/2006/main">
  <p:tag name="KSO_WM_FULL_TEXT_BEAUTIFY_COPY_ID" val="56"/>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4"/>
  <p:tag name="KSO_WM_UNIT_COLOR_SCHEME_PARENT_PAGE" val="2_9"/>
</p:tagLst>
</file>

<file path=ppt/tags/tag2070.xml><?xml version="1.0" encoding="utf-8"?>
<p:tagLst xmlns:p="http://schemas.openxmlformats.org/presentationml/2006/main">
  <p:tag name="KSO_WM_FULL_TEXT_BEAUTIFY_COPY_ID" val="66"/>
</p:tagLst>
</file>

<file path=ppt/tags/tag2071.xml><?xml version="1.0" encoding="utf-8"?>
<p:tagLst xmlns:p="http://schemas.openxmlformats.org/presentationml/2006/main">
  <p:tag name="KSO_WM_FULL_TEXT_BEAUTIFY_COPY_ID" val="71"/>
</p:tagLst>
</file>

<file path=ppt/tags/tag2072.xml><?xml version="1.0" encoding="utf-8"?>
<p:tagLst xmlns:p="http://schemas.openxmlformats.org/presentationml/2006/main">
  <p:tag name="KSO_WM_FULL_TEXT_BEAUTIFY_COPY_ID" val="6"/>
</p:tagLst>
</file>

<file path=ppt/tags/tag2073.xml><?xml version="1.0" encoding="utf-8"?>
<p:tagLst xmlns:p="http://schemas.openxmlformats.org/presentationml/2006/main">
  <p:tag name="KSO_WM_FULL_TEXT_BEAUTIFY_COPY_ID" val="11"/>
</p:tagLst>
</file>

<file path=ppt/tags/tag2074.xml><?xml version="1.0" encoding="utf-8"?>
<p:tagLst xmlns:p="http://schemas.openxmlformats.org/presentationml/2006/main">
  <p:tag name="KSO_WM_FULL_TEXT_BEAUTIFY_COPY_ID" val="12"/>
</p:tagLst>
</file>

<file path=ppt/tags/tag2075.xml><?xml version="1.0" encoding="utf-8"?>
<p:tagLst xmlns:p="http://schemas.openxmlformats.org/presentationml/2006/main">
  <p:tag name="KSO_WM_FULL_TEXT_BEAUTIFY_COPY_ID" val="14"/>
</p:tagLst>
</file>

<file path=ppt/tags/tag2076.xml><?xml version="1.0" encoding="utf-8"?>
<p:tagLst xmlns:p="http://schemas.openxmlformats.org/presentationml/2006/main">
  <p:tag name="KSO_WM_FULL_TEXT_BEAUTIFY_COPY_ID" val="15"/>
</p:tagLst>
</file>

<file path=ppt/tags/tag2077.xml><?xml version="1.0" encoding="utf-8"?>
<p:tagLst xmlns:p="http://schemas.openxmlformats.org/presentationml/2006/main">
  <p:tag name="KSO_WM_FULL_TEXT_BEAUTIFY_COPY_ID" val="16"/>
</p:tagLst>
</file>

<file path=ppt/tags/tag2078.xml><?xml version="1.0" encoding="utf-8"?>
<p:tagLst xmlns:p="http://schemas.openxmlformats.org/presentationml/2006/main">
  <p:tag name="KSO_WM_FULL_TEXT_BEAUTIFY_COPY_ID" val="17"/>
</p:tagLst>
</file>

<file path=ppt/tags/tag2079.xml><?xml version="1.0" encoding="utf-8"?>
<p:tagLst xmlns:p="http://schemas.openxmlformats.org/presentationml/2006/main">
  <p:tag name="KSO_WM_FULL_TEXT_BEAUTIFY_COPY_ID" val="18"/>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5"/>
  <p:tag name="KSO_WM_UNIT_COLOR_SCHEME_PARENT_PAGE" val="2_9"/>
</p:tagLst>
</file>

<file path=ppt/tags/tag2080.xml><?xml version="1.0" encoding="utf-8"?>
<p:tagLst xmlns:p="http://schemas.openxmlformats.org/presentationml/2006/main">
  <p:tag name="KSO_WM_FULL_TEXT_BEAUTIFY_COPY_ID" val="72"/>
</p:tagLst>
</file>

<file path=ppt/tags/tag2081.xml><?xml version="1.0" encoding="utf-8"?>
<p:tagLst xmlns:p="http://schemas.openxmlformats.org/presentationml/2006/main">
  <p:tag name="KSO_WM_FULL_TEXT_BEAUTIFY_COPY_ID" val="150996118"/>
  <p:tag name="KSO_WM_SPECIAL_SOURCE" val="bdnull"/>
</p:tagLst>
</file>

<file path=ppt/tags/tag2082.xml><?xml version="1.0" encoding="utf-8"?>
<p:tagLst xmlns:p="http://schemas.openxmlformats.org/presentationml/2006/main">
  <p:tag name="KSO_WM_FULL_TEXT_BEAUTIFY_COPY_ID" val="2"/>
</p:tagLst>
</file>

<file path=ppt/tags/tag2083.xml><?xml version="1.0" encoding="utf-8"?>
<p:tagLst xmlns:p="http://schemas.openxmlformats.org/presentationml/2006/main">
  <p:tag name="KSO_WM_FULL_TEXT_BEAUTIFY_COPY_ID" val="3"/>
</p:tagLst>
</file>

<file path=ppt/tags/tag2084.xml><?xml version="1.0" encoding="utf-8"?>
<p:tagLst xmlns:p="http://schemas.openxmlformats.org/presentationml/2006/main">
  <p:tag name="KSO_WM_FULL_TEXT_BEAUTIFY_COPY_ID" val="4"/>
</p:tagLst>
</file>

<file path=ppt/tags/tag2085.xml><?xml version="1.0" encoding="utf-8"?>
<p:tagLst xmlns:p="http://schemas.openxmlformats.org/presentationml/2006/main">
  <p:tag name="KSO_WM_FULL_TEXT_BEAUTIFY_COPY_ID" val="8"/>
</p:tagLst>
</file>

<file path=ppt/tags/tag2086.xml><?xml version="1.0" encoding="utf-8"?>
<p:tagLst xmlns:p="http://schemas.openxmlformats.org/presentationml/2006/main">
  <p:tag name="KSO_WM_FULL_TEXT_BEAUTIFY_COPY_ID" val="9"/>
</p:tagLst>
</file>

<file path=ppt/tags/tag2087.xml><?xml version="1.0" encoding="utf-8"?>
<p:tagLst xmlns:p="http://schemas.openxmlformats.org/presentationml/2006/main">
  <p:tag name="KSO_WM_FULL_TEXT_BEAUTIFY_COPY_ID" val="10"/>
</p:tagLst>
</file>

<file path=ppt/tags/tag2088.xml><?xml version="1.0" encoding="utf-8"?>
<p:tagLst xmlns:p="http://schemas.openxmlformats.org/presentationml/2006/main">
  <p:tag name="KSO_WM_FULL_TEXT_BEAUTIFY_COPY_ID" val="61"/>
</p:tagLst>
</file>

<file path=ppt/tags/tag2089.xml><?xml version="1.0" encoding="utf-8"?>
<p:tagLst xmlns:p="http://schemas.openxmlformats.org/presentationml/2006/main">
  <p:tag name="KSO_WM_FULL_TEXT_BEAUTIFY_COPY_ID" val="5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COLOR_SCHEME_SHAPE_ID" val="6"/>
  <p:tag name="KSO_WM_UNIT_COLOR_SCHEME_PARENT_PAGE" val="2_9"/>
</p:tagLst>
</file>

<file path=ppt/tags/tag2090.xml><?xml version="1.0" encoding="utf-8"?>
<p:tagLst xmlns:p="http://schemas.openxmlformats.org/presentationml/2006/main">
  <p:tag name="KSO_WM_FULL_TEXT_BEAUTIFY_COPY_ID" val="56"/>
</p:tagLst>
</file>

<file path=ppt/tags/tag2091.xml><?xml version="1.0" encoding="utf-8"?>
<p:tagLst xmlns:p="http://schemas.openxmlformats.org/presentationml/2006/main">
  <p:tag name="KSO_WM_FULL_TEXT_BEAUTIFY_COPY_ID" val="66"/>
</p:tagLst>
</file>

<file path=ppt/tags/tag2092.xml><?xml version="1.0" encoding="utf-8"?>
<p:tagLst xmlns:p="http://schemas.openxmlformats.org/presentationml/2006/main">
  <p:tag name="KSO_WM_FULL_TEXT_BEAUTIFY_COPY_ID" val="71"/>
</p:tagLst>
</file>

<file path=ppt/tags/tag2093.xml><?xml version="1.0" encoding="utf-8"?>
<p:tagLst xmlns:p="http://schemas.openxmlformats.org/presentationml/2006/main">
  <p:tag name="KSO_WM_FULL_TEXT_BEAUTIFY_COPY_ID" val="6"/>
</p:tagLst>
</file>

<file path=ppt/tags/tag2094.xml><?xml version="1.0" encoding="utf-8"?>
<p:tagLst xmlns:p="http://schemas.openxmlformats.org/presentationml/2006/main">
  <p:tag name="KSO_WM_FULL_TEXT_BEAUTIFY_COPY_ID" val="11"/>
</p:tagLst>
</file>

<file path=ppt/tags/tag2095.xml><?xml version="1.0" encoding="utf-8"?>
<p:tagLst xmlns:p="http://schemas.openxmlformats.org/presentationml/2006/main">
  <p:tag name="KSO_WM_FULL_TEXT_BEAUTIFY_COPY_ID" val="12"/>
</p:tagLst>
</file>

<file path=ppt/tags/tag2096.xml><?xml version="1.0" encoding="utf-8"?>
<p:tagLst xmlns:p="http://schemas.openxmlformats.org/presentationml/2006/main">
  <p:tag name="KSO_WM_FULL_TEXT_BEAUTIFY_COPY_ID" val="14"/>
</p:tagLst>
</file>

<file path=ppt/tags/tag2097.xml><?xml version="1.0" encoding="utf-8"?>
<p:tagLst xmlns:p="http://schemas.openxmlformats.org/presentationml/2006/main">
  <p:tag name="KSO_WM_FULL_TEXT_BEAUTIFY_COPY_ID" val="15"/>
</p:tagLst>
</file>

<file path=ppt/tags/tag2098.xml><?xml version="1.0" encoding="utf-8"?>
<p:tagLst xmlns:p="http://schemas.openxmlformats.org/presentationml/2006/main">
  <p:tag name="KSO_WM_FULL_TEXT_BEAUTIFY_COPY_ID" val="16"/>
</p:tagLst>
</file>

<file path=ppt/tags/tag2099.xml><?xml version="1.0" encoding="utf-8"?>
<p:tagLst xmlns:p="http://schemas.openxmlformats.org/presentationml/2006/main">
  <p:tag name="KSO_WM_FULL_TEXT_BEAUTIFY_COPY_ID" val="17"/>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COLORSCHEME_VERSION" val="3.2"/>
  <p:tag name="KSO_WM_UNIT_COLOR_SCHEME_SHAPE_ID" val="7"/>
  <p:tag name="KSO_WM_UNIT_COLOR_SCHEME_PARENT_PAGE" val="2_9"/>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00.xml><?xml version="1.0" encoding="utf-8"?>
<p:tagLst xmlns:p="http://schemas.openxmlformats.org/presentationml/2006/main">
  <p:tag name="KSO_WM_FULL_TEXT_BEAUTIFY_COPY_ID" val="18"/>
</p:tagLst>
</file>

<file path=ppt/tags/tag2101.xml><?xml version="1.0" encoding="utf-8"?>
<p:tagLst xmlns:p="http://schemas.openxmlformats.org/presentationml/2006/main">
  <p:tag name="KSO_WM_FULL_TEXT_BEAUTIFY_COPY_ID" val="72"/>
</p:tagLst>
</file>

<file path=ppt/tags/tag2102.xml><?xml version="1.0" encoding="utf-8"?>
<p:tagLst xmlns:p="http://schemas.openxmlformats.org/presentationml/2006/main">
  <p:tag name="KSO_WM_FULL_TEXT_BEAUTIFY_COPY_ID" val="150996118"/>
  <p:tag name="KSO_WM_SPECIAL_SOURCE" val="bdnull"/>
</p:tagLst>
</file>

<file path=ppt/tags/tag2103.xml><?xml version="1.0" encoding="utf-8"?>
<p:tagLst xmlns:p="http://schemas.openxmlformats.org/presentationml/2006/main">
  <p:tag name="KSO_WM_FULL_TEXT_BEAUTIFY_COPY_ID" val="2"/>
</p:tagLst>
</file>

<file path=ppt/tags/tag2104.xml><?xml version="1.0" encoding="utf-8"?>
<p:tagLst xmlns:p="http://schemas.openxmlformats.org/presentationml/2006/main">
  <p:tag name="KSO_WM_FULL_TEXT_BEAUTIFY_COPY_ID" val="3"/>
</p:tagLst>
</file>

<file path=ppt/tags/tag2105.xml><?xml version="1.0" encoding="utf-8"?>
<p:tagLst xmlns:p="http://schemas.openxmlformats.org/presentationml/2006/main">
  <p:tag name="KSO_WM_FULL_TEXT_BEAUTIFY_COPY_ID" val="4"/>
</p:tagLst>
</file>

<file path=ppt/tags/tag2106.xml><?xml version="1.0" encoding="utf-8"?>
<p:tagLst xmlns:p="http://schemas.openxmlformats.org/presentationml/2006/main">
  <p:tag name="KSO_WM_FULL_TEXT_BEAUTIFY_COPY_ID" val="8"/>
</p:tagLst>
</file>

<file path=ppt/tags/tag2107.xml><?xml version="1.0" encoding="utf-8"?>
<p:tagLst xmlns:p="http://schemas.openxmlformats.org/presentationml/2006/main">
  <p:tag name="KSO_WM_FULL_TEXT_BEAUTIFY_COPY_ID" val="9"/>
</p:tagLst>
</file>

<file path=ppt/tags/tag2108.xml><?xml version="1.0" encoding="utf-8"?>
<p:tagLst xmlns:p="http://schemas.openxmlformats.org/presentationml/2006/main">
  <p:tag name="KSO_WM_FULL_TEXT_BEAUTIFY_COPY_ID" val="10"/>
</p:tagLst>
</file>

<file path=ppt/tags/tag2109.xml><?xml version="1.0" encoding="utf-8"?>
<p:tagLst xmlns:p="http://schemas.openxmlformats.org/presentationml/2006/main">
  <p:tag name="KSO_WM_FULL_TEXT_BEAUTIFY_COPY_ID" val="6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170"/>
  <p:tag name="KSO_WM_UNIT_COLOR_SCHEME_PARENT_PAGE" val="2_11"/>
</p:tagLst>
</file>

<file path=ppt/tags/tag2110.xml><?xml version="1.0" encoding="utf-8"?>
<p:tagLst xmlns:p="http://schemas.openxmlformats.org/presentationml/2006/main">
  <p:tag name="KSO_WM_FULL_TEXT_BEAUTIFY_COPY_ID" val="51"/>
</p:tagLst>
</file>

<file path=ppt/tags/tag2111.xml><?xml version="1.0" encoding="utf-8"?>
<p:tagLst xmlns:p="http://schemas.openxmlformats.org/presentationml/2006/main">
  <p:tag name="KSO_WM_FULL_TEXT_BEAUTIFY_COPY_ID" val="56"/>
</p:tagLst>
</file>

<file path=ppt/tags/tag2112.xml><?xml version="1.0" encoding="utf-8"?>
<p:tagLst xmlns:p="http://schemas.openxmlformats.org/presentationml/2006/main">
  <p:tag name="KSO_WM_FULL_TEXT_BEAUTIFY_COPY_ID" val="66"/>
</p:tagLst>
</file>

<file path=ppt/tags/tag2113.xml><?xml version="1.0" encoding="utf-8"?>
<p:tagLst xmlns:p="http://schemas.openxmlformats.org/presentationml/2006/main">
  <p:tag name="KSO_WM_FULL_TEXT_BEAUTIFY_COPY_ID" val="71"/>
</p:tagLst>
</file>

<file path=ppt/tags/tag2114.xml><?xml version="1.0" encoding="utf-8"?>
<p:tagLst xmlns:p="http://schemas.openxmlformats.org/presentationml/2006/main">
  <p:tag name="KSO_WM_FULL_TEXT_BEAUTIFY_COPY_ID" val="6"/>
</p:tagLst>
</file>

<file path=ppt/tags/tag2115.xml><?xml version="1.0" encoding="utf-8"?>
<p:tagLst xmlns:p="http://schemas.openxmlformats.org/presentationml/2006/main">
  <p:tag name="KSO_WM_FULL_TEXT_BEAUTIFY_COPY_ID" val="11"/>
</p:tagLst>
</file>

<file path=ppt/tags/tag2116.xml><?xml version="1.0" encoding="utf-8"?>
<p:tagLst xmlns:p="http://schemas.openxmlformats.org/presentationml/2006/main">
  <p:tag name="KSO_WM_FULL_TEXT_BEAUTIFY_COPY_ID" val="12"/>
</p:tagLst>
</file>

<file path=ppt/tags/tag2117.xml><?xml version="1.0" encoding="utf-8"?>
<p:tagLst xmlns:p="http://schemas.openxmlformats.org/presentationml/2006/main">
  <p:tag name="KSO_WM_FULL_TEXT_BEAUTIFY_COPY_ID" val="14"/>
</p:tagLst>
</file>

<file path=ppt/tags/tag2118.xml><?xml version="1.0" encoding="utf-8"?>
<p:tagLst xmlns:p="http://schemas.openxmlformats.org/presentationml/2006/main">
  <p:tag name="KSO_WM_FULL_TEXT_BEAUTIFY_COPY_ID" val="15"/>
</p:tagLst>
</file>

<file path=ppt/tags/tag2119.xml><?xml version="1.0" encoding="utf-8"?>
<p:tagLst xmlns:p="http://schemas.openxmlformats.org/presentationml/2006/main">
  <p:tag name="KSO_WM_FULL_TEXT_BEAUTIFY_COPY_ID" val="16"/>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20.xml><?xml version="1.0" encoding="utf-8"?>
<p:tagLst xmlns:p="http://schemas.openxmlformats.org/presentationml/2006/main">
  <p:tag name="KSO_WM_FULL_TEXT_BEAUTIFY_COPY_ID" val="17"/>
</p:tagLst>
</file>

<file path=ppt/tags/tag2121.xml><?xml version="1.0" encoding="utf-8"?>
<p:tagLst xmlns:p="http://schemas.openxmlformats.org/presentationml/2006/main">
  <p:tag name="KSO_WM_FULL_TEXT_BEAUTIFY_COPY_ID" val="18"/>
</p:tagLst>
</file>

<file path=ppt/tags/tag2122.xml><?xml version="1.0" encoding="utf-8"?>
<p:tagLst xmlns:p="http://schemas.openxmlformats.org/presentationml/2006/main">
  <p:tag name="KSO_WM_FULL_TEXT_BEAUTIFY_COPY_ID" val="72"/>
</p:tagLst>
</file>

<file path=ppt/tags/tag2123.xml><?xml version="1.0" encoding="utf-8"?>
<p:tagLst xmlns:p="http://schemas.openxmlformats.org/presentationml/2006/main">
  <p:tag name="KSO_WM_FULL_TEXT_BEAUTIFY_COPY_ID" val="150996118"/>
  <p:tag name="KSO_WM_SPECIAL_SOURCE" val="bdnull"/>
</p:tagLst>
</file>

<file path=ppt/tags/tag2124.xml><?xml version="1.0" encoding="utf-8"?>
<p:tagLst xmlns:p="http://schemas.openxmlformats.org/presentationml/2006/main">
  <p:tag name="KSO_WM_FULL_TEXT_BEAUTIFY_COPY_ID" val="2"/>
</p:tagLst>
</file>

<file path=ppt/tags/tag2125.xml><?xml version="1.0" encoding="utf-8"?>
<p:tagLst xmlns:p="http://schemas.openxmlformats.org/presentationml/2006/main">
  <p:tag name="KSO_WM_FULL_TEXT_BEAUTIFY_COPY_ID" val="3"/>
</p:tagLst>
</file>

<file path=ppt/tags/tag2126.xml><?xml version="1.0" encoding="utf-8"?>
<p:tagLst xmlns:p="http://schemas.openxmlformats.org/presentationml/2006/main">
  <p:tag name="KSO_WM_FULL_TEXT_BEAUTIFY_COPY_ID" val="4"/>
</p:tagLst>
</file>

<file path=ppt/tags/tag2127.xml><?xml version="1.0" encoding="utf-8"?>
<p:tagLst xmlns:p="http://schemas.openxmlformats.org/presentationml/2006/main">
  <p:tag name="KSO_WM_FULL_TEXT_BEAUTIFY_COPY_ID" val="8"/>
</p:tagLst>
</file>

<file path=ppt/tags/tag2128.xml><?xml version="1.0" encoding="utf-8"?>
<p:tagLst xmlns:p="http://schemas.openxmlformats.org/presentationml/2006/main">
  <p:tag name="KSO_WM_FULL_TEXT_BEAUTIFY_COPY_ID" val="9"/>
</p:tagLst>
</file>

<file path=ppt/tags/tag2129.xml><?xml version="1.0" encoding="utf-8"?>
<p:tagLst xmlns:p="http://schemas.openxmlformats.org/presentationml/2006/main">
  <p:tag name="KSO_WM_FULL_TEXT_BEAUTIFY_COPY_ID" val="10"/>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3"/>
  <p:tag name="KSO_WM_UNIT_COLOR_SCHEME_PARENT_PAGE" val="2_10"/>
</p:tagLst>
</file>

<file path=ppt/tags/tag2130.xml><?xml version="1.0" encoding="utf-8"?>
<p:tagLst xmlns:p="http://schemas.openxmlformats.org/presentationml/2006/main">
  <p:tag name="KSO_WM_FULL_TEXT_BEAUTIFY_COPY_ID" val="61"/>
</p:tagLst>
</file>

<file path=ppt/tags/tag2131.xml><?xml version="1.0" encoding="utf-8"?>
<p:tagLst xmlns:p="http://schemas.openxmlformats.org/presentationml/2006/main">
  <p:tag name="KSO_WM_FULL_TEXT_BEAUTIFY_COPY_ID" val="51"/>
</p:tagLst>
</file>

<file path=ppt/tags/tag2132.xml><?xml version="1.0" encoding="utf-8"?>
<p:tagLst xmlns:p="http://schemas.openxmlformats.org/presentationml/2006/main">
  <p:tag name="KSO_WM_FULL_TEXT_BEAUTIFY_COPY_ID" val="56"/>
</p:tagLst>
</file>

<file path=ppt/tags/tag2133.xml><?xml version="1.0" encoding="utf-8"?>
<p:tagLst xmlns:p="http://schemas.openxmlformats.org/presentationml/2006/main">
  <p:tag name="KSO_WM_FULL_TEXT_BEAUTIFY_COPY_ID" val="66"/>
</p:tagLst>
</file>

<file path=ppt/tags/tag2134.xml><?xml version="1.0" encoding="utf-8"?>
<p:tagLst xmlns:p="http://schemas.openxmlformats.org/presentationml/2006/main">
  <p:tag name="KSO_WM_FULL_TEXT_BEAUTIFY_COPY_ID" val="71"/>
</p:tagLst>
</file>

<file path=ppt/tags/tag2135.xml><?xml version="1.0" encoding="utf-8"?>
<p:tagLst xmlns:p="http://schemas.openxmlformats.org/presentationml/2006/main">
  <p:tag name="KSO_WM_FULL_TEXT_BEAUTIFY_COPY_ID" val="6"/>
</p:tagLst>
</file>

<file path=ppt/tags/tag2136.xml><?xml version="1.0" encoding="utf-8"?>
<p:tagLst xmlns:p="http://schemas.openxmlformats.org/presentationml/2006/main">
  <p:tag name="KSO_WM_FULL_TEXT_BEAUTIFY_COPY_ID" val="11"/>
</p:tagLst>
</file>

<file path=ppt/tags/tag2137.xml><?xml version="1.0" encoding="utf-8"?>
<p:tagLst xmlns:p="http://schemas.openxmlformats.org/presentationml/2006/main">
  <p:tag name="KSO_WM_FULL_TEXT_BEAUTIFY_COPY_ID" val="12"/>
</p:tagLst>
</file>

<file path=ppt/tags/tag2138.xml><?xml version="1.0" encoding="utf-8"?>
<p:tagLst xmlns:p="http://schemas.openxmlformats.org/presentationml/2006/main">
  <p:tag name="KSO_WM_FULL_TEXT_BEAUTIFY_COPY_ID" val="14"/>
</p:tagLst>
</file>

<file path=ppt/tags/tag2139.xml><?xml version="1.0" encoding="utf-8"?>
<p:tagLst xmlns:p="http://schemas.openxmlformats.org/presentationml/2006/main">
  <p:tag name="KSO_WM_FULL_TEXT_BEAUTIFY_COPY_ID" val="1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4"/>
  <p:tag name="KSO_WM_UNIT_COLOR_SCHEME_PARENT_PAGE" val="2_10"/>
</p:tagLst>
</file>

<file path=ppt/tags/tag2140.xml><?xml version="1.0" encoding="utf-8"?>
<p:tagLst xmlns:p="http://schemas.openxmlformats.org/presentationml/2006/main">
  <p:tag name="KSO_WM_FULL_TEXT_BEAUTIFY_COPY_ID" val="16"/>
</p:tagLst>
</file>

<file path=ppt/tags/tag2141.xml><?xml version="1.0" encoding="utf-8"?>
<p:tagLst xmlns:p="http://schemas.openxmlformats.org/presentationml/2006/main">
  <p:tag name="KSO_WM_FULL_TEXT_BEAUTIFY_COPY_ID" val="17"/>
</p:tagLst>
</file>

<file path=ppt/tags/tag2142.xml><?xml version="1.0" encoding="utf-8"?>
<p:tagLst xmlns:p="http://schemas.openxmlformats.org/presentationml/2006/main">
  <p:tag name="KSO_WM_FULL_TEXT_BEAUTIFY_COPY_ID" val="18"/>
</p:tagLst>
</file>

<file path=ppt/tags/tag2143.xml><?xml version="1.0" encoding="utf-8"?>
<p:tagLst xmlns:p="http://schemas.openxmlformats.org/presentationml/2006/main">
  <p:tag name="KSO_WM_FULL_TEXT_BEAUTIFY_COPY_ID" val="72"/>
</p:tagLst>
</file>

<file path=ppt/tags/tag2144.xml><?xml version="1.0" encoding="utf-8"?>
<p:tagLst xmlns:p="http://schemas.openxmlformats.org/presentationml/2006/main">
  <p:tag name="KSO_WM_FULL_TEXT_BEAUTIFY_COPY_ID" val="150996118"/>
  <p:tag name="KSO_WM_SPECIAL_SOURCE" val="bdnull"/>
</p:tagLst>
</file>

<file path=ppt/tags/tag2145.xml><?xml version="1.0" encoding="utf-8"?>
<p:tagLst xmlns:p="http://schemas.openxmlformats.org/presentationml/2006/main">
  <p:tag name="KSO_WM_FULL_TEXT_BEAUTIFY_COPY_ID" val="2"/>
</p:tagLst>
</file>

<file path=ppt/tags/tag2146.xml><?xml version="1.0" encoding="utf-8"?>
<p:tagLst xmlns:p="http://schemas.openxmlformats.org/presentationml/2006/main">
  <p:tag name="KSO_WM_FULL_TEXT_BEAUTIFY_COPY_ID" val="3"/>
</p:tagLst>
</file>

<file path=ppt/tags/tag2147.xml><?xml version="1.0" encoding="utf-8"?>
<p:tagLst xmlns:p="http://schemas.openxmlformats.org/presentationml/2006/main">
  <p:tag name="KSO_WM_FULL_TEXT_BEAUTIFY_COPY_ID" val="4"/>
</p:tagLst>
</file>

<file path=ppt/tags/tag2148.xml><?xml version="1.0" encoding="utf-8"?>
<p:tagLst xmlns:p="http://schemas.openxmlformats.org/presentationml/2006/main">
  <p:tag name="KSO_WM_FULL_TEXT_BEAUTIFY_COPY_ID" val="8"/>
</p:tagLst>
</file>

<file path=ppt/tags/tag2149.xml><?xml version="1.0" encoding="utf-8"?>
<p:tagLst xmlns:p="http://schemas.openxmlformats.org/presentationml/2006/main">
  <p:tag name="KSO_WM_FULL_TEXT_BEAUTIFY_COPY_ID" val="9"/>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5"/>
  <p:tag name="KSO_WM_UNIT_COLOR_SCHEME_PARENT_PAGE" val="2_10"/>
</p:tagLst>
</file>

<file path=ppt/tags/tag2150.xml><?xml version="1.0" encoding="utf-8"?>
<p:tagLst xmlns:p="http://schemas.openxmlformats.org/presentationml/2006/main">
  <p:tag name="KSO_WM_FULL_TEXT_BEAUTIFY_COPY_ID" val="10"/>
</p:tagLst>
</file>

<file path=ppt/tags/tag2151.xml><?xml version="1.0" encoding="utf-8"?>
<p:tagLst xmlns:p="http://schemas.openxmlformats.org/presentationml/2006/main">
  <p:tag name="KSO_WM_FULL_TEXT_BEAUTIFY_COPY_ID" val="61"/>
</p:tagLst>
</file>

<file path=ppt/tags/tag2152.xml><?xml version="1.0" encoding="utf-8"?>
<p:tagLst xmlns:p="http://schemas.openxmlformats.org/presentationml/2006/main">
  <p:tag name="KSO_WM_FULL_TEXT_BEAUTIFY_COPY_ID" val="51"/>
</p:tagLst>
</file>

<file path=ppt/tags/tag2153.xml><?xml version="1.0" encoding="utf-8"?>
<p:tagLst xmlns:p="http://schemas.openxmlformats.org/presentationml/2006/main">
  <p:tag name="KSO_WM_FULL_TEXT_BEAUTIFY_COPY_ID" val="56"/>
</p:tagLst>
</file>

<file path=ppt/tags/tag2154.xml><?xml version="1.0" encoding="utf-8"?>
<p:tagLst xmlns:p="http://schemas.openxmlformats.org/presentationml/2006/main">
  <p:tag name="KSO_WM_FULL_TEXT_BEAUTIFY_COPY_ID" val="66"/>
</p:tagLst>
</file>

<file path=ppt/tags/tag2155.xml><?xml version="1.0" encoding="utf-8"?>
<p:tagLst xmlns:p="http://schemas.openxmlformats.org/presentationml/2006/main">
  <p:tag name="KSO_WM_FULL_TEXT_BEAUTIFY_COPY_ID" val="71"/>
</p:tagLst>
</file>

<file path=ppt/tags/tag2156.xml><?xml version="1.0" encoding="utf-8"?>
<p:tagLst xmlns:p="http://schemas.openxmlformats.org/presentationml/2006/main">
  <p:tag name="KSO_WM_FULL_TEXT_BEAUTIFY_COPY_ID" val="6"/>
</p:tagLst>
</file>

<file path=ppt/tags/tag2157.xml><?xml version="1.0" encoding="utf-8"?>
<p:tagLst xmlns:p="http://schemas.openxmlformats.org/presentationml/2006/main">
  <p:tag name="KSO_WM_FULL_TEXT_BEAUTIFY_COPY_ID" val="11"/>
</p:tagLst>
</file>

<file path=ppt/tags/tag2158.xml><?xml version="1.0" encoding="utf-8"?>
<p:tagLst xmlns:p="http://schemas.openxmlformats.org/presentationml/2006/main">
  <p:tag name="KSO_WM_FULL_TEXT_BEAUTIFY_COPY_ID" val="12"/>
</p:tagLst>
</file>

<file path=ppt/tags/tag2159.xml><?xml version="1.0" encoding="utf-8"?>
<p:tagLst xmlns:p="http://schemas.openxmlformats.org/presentationml/2006/main">
  <p:tag name="KSO_WM_FULL_TEXT_BEAUTIFY_COPY_ID" val="14"/>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COLOR_SCHEME_SHAPE_ID" val="7"/>
  <p:tag name="KSO_WM_UNIT_COLOR_SCHEME_PARENT_PAGE" val="2_10"/>
</p:tagLst>
</file>

<file path=ppt/tags/tag2160.xml><?xml version="1.0" encoding="utf-8"?>
<p:tagLst xmlns:p="http://schemas.openxmlformats.org/presentationml/2006/main">
  <p:tag name="KSO_WM_FULL_TEXT_BEAUTIFY_COPY_ID" val="15"/>
</p:tagLst>
</file>

<file path=ppt/tags/tag2161.xml><?xml version="1.0" encoding="utf-8"?>
<p:tagLst xmlns:p="http://schemas.openxmlformats.org/presentationml/2006/main">
  <p:tag name="KSO_WM_FULL_TEXT_BEAUTIFY_COPY_ID" val="16"/>
</p:tagLst>
</file>

<file path=ppt/tags/tag2162.xml><?xml version="1.0" encoding="utf-8"?>
<p:tagLst xmlns:p="http://schemas.openxmlformats.org/presentationml/2006/main">
  <p:tag name="KSO_WM_FULL_TEXT_BEAUTIFY_COPY_ID" val="17"/>
</p:tagLst>
</file>

<file path=ppt/tags/tag2163.xml><?xml version="1.0" encoding="utf-8"?>
<p:tagLst xmlns:p="http://schemas.openxmlformats.org/presentationml/2006/main">
  <p:tag name="KSO_WM_FULL_TEXT_BEAUTIFY_COPY_ID" val="18"/>
</p:tagLst>
</file>

<file path=ppt/tags/tag2164.xml><?xml version="1.0" encoding="utf-8"?>
<p:tagLst xmlns:p="http://schemas.openxmlformats.org/presentationml/2006/main">
  <p:tag name="KSO_WM_FULL_TEXT_BEAUTIFY_COPY_ID" val="72"/>
</p:tagLst>
</file>

<file path=ppt/tags/tag2165.xml><?xml version="1.0" encoding="utf-8"?>
<p:tagLst xmlns:p="http://schemas.openxmlformats.org/presentationml/2006/main">
  <p:tag name="KSO_WM_FULL_TEXT_BEAUTIFY_COPY_ID" val="150996118"/>
  <p:tag name="KSO_WM_SPECIAL_SOURCE" val="bdnull"/>
</p:tagLst>
</file>

<file path=ppt/tags/tag2166.xml><?xml version="1.0" encoding="utf-8"?>
<p:tagLst xmlns:p="http://schemas.openxmlformats.org/presentationml/2006/main">
  <p:tag name="KSO_WM_FULL_TEXT_BEAUTIFY_COPY_ID" val="2"/>
</p:tagLst>
</file>

<file path=ppt/tags/tag2167.xml><?xml version="1.0" encoding="utf-8"?>
<p:tagLst xmlns:p="http://schemas.openxmlformats.org/presentationml/2006/main">
  <p:tag name="KSO_WM_FULL_TEXT_BEAUTIFY_COPY_ID" val="3"/>
</p:tagLst>
</file>

<file path=ppt/tags/tag2168.xml><?xml version="1.0" encoding="utf-8"?>
<p:tagLst xmlns:p="http://schemas.openxmlformats.org/presentationml/2006/main">
  <p:tag name="KSO_WM_FULL_TEXT_BEAUTIFY_COPY_ID" val="4"/>
</p:tagLst>
</file>

<file path=ppt/tags/tag2169.xml><?xml version="1.0" encoding="utf-8"?>
<p:tagLst xmlns:p="http://schemas.openxmlformats.org/presentationml/2006/main">
  <p:tag name="KSO_WM_FULL_TEXT_BEAUTIFY_COPY_ID" val="8"/>
</p:tagLst>
</file>

<file path=ppt/tags/tag217.xml><?xml version="1.0" encoding="utf-8"?>
<p:tagLst xmlns:p="http://schemas.openxmlformats.org/presentationml/2006/main">
  <p:tag name="KSO_WM_SLIDE_COLORSCHEME_VERSION" val="3.2"/>
  <p:tag name="KSO_WM_UNIT_COLOR_SCHEME_SHAPE_ID" val="2"/>
  <p:tag name="KSO_WM_UNIT_COLOR_SCHEME_PARENT_PAGE" val="2_10"/>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0.xml><?xml version="1.0" encoding="utf-8"?>
<p:tagLst xmlns:p="http://schemas.openxmlformats.org/presentationml/2006/main">
  <p:tag name="KSO_WM_FULL_TEXT_BEAUTIFY_COPY_ID" val="9"/>
</p:tagLst>
</file>

<file path=ppt/tags/tag2171.xml><?xml version="1.0" encoding="utf-8"?>
<p:tagLst xmlns:p="http://schemas.openxmlformats.org/presentationml/2006/main">
  <p:tag name="KSO_WM_FULL_TEXT_BEAUTIFY_COPY_ID" val="10"/>
</p:tagLst>
</file>

<file path=ppt/tags/tag2172.xml><?xml version="1.0" encoding="utf-8"?>
<p:tagLst xmlns:p="http://schemas.openxmlformats.org/presentationml/2006/main">
  <p:tag name="KSO_WM_FULL_TEXT_BEAUTIFY_COPY_ID" val="61"/>
</p:tagLst>
</file>

<file path=ppt/tags/tag2173.xml><?xml version="1.0" encoding="utf-8"?>
<p:tagLst xmlns:p="http://schemas.openxmlformats.org/presentationml/2006/main">
  <p:tag name="KSO_WM_FULL_TEXT_BEAUTIFY_COPY_ID" val="51"/>
</p:tagLst>
</file>

<file path=ppt/tags/tag2174.xml><?xml version="1.0" encoding="utf-8"?>
<p:tagLst xmlns:p="http://schemas.openxmlformats.org/presentationml/2006/main">
  <p:tag name="KSO_WM_FULL_TEXT_BEAUTIFY_COPY_ID" val="56"/>
</p:tagLst>
</file>

<file path=ppt/tags/tag2175.xml><?xml version="1.0" encoding="utf-8"?>
<p:tagLst xmlns:p="http://schemas.openxmlformats.org/presentationml/2006/main">
  <p:tag name="KSO_WM_FULL_TEXT_BEAUTIFY_COPY_ID" val="66"/>
</p:tagLst>
</file>

<file path=ppt/tags/tag2176.xml><?xml version="1.0" encoding="utf-8"?>
<p:tagLst xmlns:p="http://schemas.openxmlformats.org/presentationml/2006/main">
  <p:tag name="KSO_WM_FULL_TEXT_BEAUTIFY_COPY_ID" val="71"/>
</p:tagLst>
</file>

<file path=ppt/tags/tag2177.xml><?xml version="1.0" encoding="utf-8"?>
<p:tagLst xmlns:p="http://schemas.openxmlformats.org/presentationml/2006/main">
  <p:tag name="KSO_WM_FULL_TEXT_BEAUTIFY_COPY_ID" val="6"/>
</p:tagLst>
</file>

<file path=ppt/tags/tag2178.xml><?xml version="1.0" encoding="utf-8"?>
<p:tagLst xmlns:p="http://schemas.openxmlformats.org/presentationml/2006/main">
  <p:tag name="KSO_WM_FULL_TEXT_BEAUTIFY_COPY_ID" val="11"/>
</p:tagLst>
</file>

<file path=ppt/tags/tag2179.xml><?xml version="1.0" encoding="utf-8"?>
<p:tagLst xmlns:p="http://schemas.openxmlformats.org/presentationml/2006/main">
  <p:tag name="KSO_WM_FULL_TEXT_BEAUTIFY_COPY_ID" val="12"/>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0.xml><?xml version="1.0" encoding="utf-8"?>
<p:tagLst xmlns:p="http://schemas.openxmlformats.org/presentationml/2006/main">
  <p:tag name="KSO_WM_FULL_TEXT_BEAUTIFY_COPY_ID" val="14"/>
</p:tagLst>
</file>

<file path=ppt/tags/tag2181.xml><?xml version="1.0" encoding="utf-8"?>
<p:tagLst xmlns:p="http://schemas.openxmlformats.org/presentationml/2006/main">
  <p:tag name="KSO_WM_FULL_TEXT_BEAUTIFY_COPY_ID" val="15"/>
</p:tagLst>
</file>

<file path=ppt/tags/tag2182.xml><?xml version="1.0" encoding="utf-8"?>
<p:tagLst xmlns:p="http://schemas.openxmlformats.org/presentationml/2006/main">
  <p:tag name="KSO_WM_FULL_TEXT_BEAUTIFY_COPY_ID" val="16"/>
</p:tagLst>
</file>

<file path=ppt/tags/tag2183.xml><?xml version="1.0" encoding="utf-8"?>
<p:tagLst xmlns:p="http://schemas.openxmlformats.org/presentationml/2006/main">
  <p:tag name="KSO_WM_FULL_TEXT_BEAUTIFY_COPY_ID" val="17"/>
</p:tagLst>
</file>

<file path=ppt/tags/tag2184.xml><?xml version="1.0" encoding="utf-8"?>
<p:tagLst xmlns:p="http://schemas.openxmlformats.org/presentationml/2006/main">
  <p:tag name="KSO_WM_FULL_TEXT_BEAUTIFY_COPY_ID" val="18"/>
</p:tagLst>
</file>

<file path=ppt/tags/tag2185.xml><?xml version="1.0" encoding="utf-8"?>
<p:tagLst xmlns:p="http://schemas.openxmlformats.org/presentationml/2006/main">
  <p:tag name="KSO_WM_FULL_TEXT_BEAUTIFY_COPY_ID" val="72"/>
</p:tagLst>
</file>

<file path=ppt/tags/tag2186.xml><?xml version="1.0" encoding="utf-8"?>
<p:tagLst xmlns:p="http://schemas.openxmlformats.org/presentationml/2006/main">
  <p:tag name="KSO_WM_FULL_TEXT_BEAUTIFY_COPY_ID" val="150996118"/>
  <p:tag name="KSO_WM_SPECIAL_SOURCE" val="bdnull"/>
</p:tagLst>
</file>

<file path=ppt/tags/tag2187.xml><?xml version="1.0" encoding="utf-8"?>
<p:tagLst xmlns:p="http://schemas.openxmlformats.org/presentationml/2006/main">
  <p:tag name="KSO_WM_FULL_TEXT_BEAUTIFY_COPY_ID" val="2"/>
</p:tagLst>
</file>

<file path=ppt/tags/tag2188.xml><?xml version="1.0" encoding="utf-8"?>
<p:tagLst xmlns:p="http://schemas.openxmlformats.org/presentationml/2006/main">
  <p:tag name="KSO_WM_FULL_TEXT_BEAUTIFY_COPY_ID" val="3"/>
</p:tagLst>
</file>

<file path=ppt/tags/tag2189.xml><?xml version="1.0" encoding="utf-8"?>
<p:tagLst xmlns:p="http://schemas.openxmlformats.org/presentationml/2006/main">
  <p:tag name="KSO_WM_FULL_TEXT_BEAUTIFY_COPY_ID" val="4"/>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70"/>
  <p:tag name="KSO_WM_UNIT_COLOR_SCHEME_PARENT_PAGE" val="2_11"/>
</p:tagLst>
</file>

<file path=ppt/tags/tag2190.xml><?xml version="1.0" encoding="utf-8"?>
<p:tagLst xmlns:p="http://schemas.openxmlformats.org/presentationml/2006/main">
  <p:tag name="KSO_WM_FULL_TEXT_BEAUTIFY_COPY_ID" val="8"/>
</p:tagLst>
</file>

<file path=ppt/tags/tag2191.xml><?xml version="1.0" encoding="utf-8"?>
<p:tagLst xmlns:p="http://schemas.openxmlformats.org/presentationml/2006/main">
  <p:tag name="KSO_WM_FULL_TEXT_BEAUTIFY_COPY_ID" val="9"/>
</p:tagLst>
</file>

<file path=ppt/tags/tag2192.xml><?xml version="1.0" encoding="utf-8"?>
<p:tagLst xmlns:p="http://schemas.openxmlformats.org/presentationml/2006/main">
  <p:tag name="KSO_WM_FULL_TEXT_BEAUTIFY_COPY_ID" val="10"/>
</p:tagLst>
</file>

<file path=ppt/tags/tag2193.xml><?xml version="1.0" encoding="utf-8"?>
<p:tagLst xmlns:p="http://schemas.openxmlformats.org/presentationml/2006/main">
  <p:tag name="KSO_WM_FULL_TEXT_BEAUTIFY_COPY_ID" val="61"/>
</p:tagLst>
</file>

<file path=ppt/tags/tag2194.xml><?xml version="1.0" encoding="utf-8"?>
<p:tagLst xmlns:p="http://schemas.openxmlformats.org/presentationml/2006/main">
  <p:tag name="KSO_WM_FULL_TEXT_BEAUTIFY_COPY_ID" val="51"/>
</p:tagLst>
</file>

<file path=ppt/tags/tag2195.xml><?xml version="1.0" encoding="utf-8"?>
<p:tagLst xmlns:p="http://schemas.openxmlformats.org/presentationml/2006/main">
  <p:tag name="KSO_WM_FULL_TEXT_BEAUTIFY_COPY_ID" val="56"/>
</p:tagLst>
</file>

<file path=ppt/tags/tag2196.xml><?xml version="1.0" encoding="utf-8"?>
<p:tagLst xmlns:p="http://schemas.openxmlformats.org/presentationml/2006/main">
  <p:tag name="KSO_WM_FULL_TEXT_BEAUTIFY_COPY_ID" val="66"/>
</p:tagLst>
</file>

<file path=ppt/tags/tag2197.xml><?xml version="1.0" encoding="utf-8"?>
<p:tagLst xmlns:p="http://schemas.openxmlformats.org/presentationml/2006/main">
  <p:tag name="KSO_WM_FULL_TEXT_BEAUTIFY_COPY_ID" val="71"/>
</p:tagLst>
</file>

<file path=ppt/tags/tag2198.xml><?xml version="1.0" encoding="utf-8"?>
<p:tagLst xmlns:p="http://schemas.openxmlformats.org/presentationml/2006/main">
  <p:tag name="KSO_WM_FULL_TEXT_BEAUTIFY_COPY_ID" val="6"/>
</p:tagLst>
</file>

<file path=ppt/tags/tag2199.xml><?xml version="1.0" encoding="utf-8"?>
<p:tagLst xmlns:p="http://schemas.openxmlformats.org/presentationml/2006/main">
  <p:tag name="KSO_WM_FULL_TEXT_BEAUTIFY_COPY_ID" val="1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13"/>
  <p:tag name="KSO_WM_UNIT_COLOR_SCHEME_PARENT_PAGE" val="2_11"/>
</p:tagLst>
</file>

<file path=ppt/tags/tag2200.xml><?xml version="1.0" encoding="utf-8"?>
<p:tagLst xmlns:p="http://schemas.openxmlformats.org/presentationml/2006/main">
  <p:tag name="KSO_WM_FULL_TEXT_BEAUTIFY_COPY_ID" val="12"/>
</p:tagLst>
</file>

<file path=ppt/tags/tag2201.xml><?xml version="1.0" encoding="utf-8"?>
<p:tagLst xmlns:p="http://schemas.openxmlformats.org/presentationml/2006/main">
  <p:tag name="KSO_WM_FULL_TEXT_BEAUTIFY_COPY_ID" val="14"/>
</p:tagLst>
</file>

<file path=ppt/tags/tag2202.xml><?xml version="1.0" encoding="utf-8"?>
<p:tagLst xmlns:p="http://schemas.openxmlformats.org/presentationml/2006/main">
  <p:tag name="KSO_WM_FULL_TEXT_BEAUTIFY_COPY_ID" val="15"/>
</p:tagLst>
</file>

<file path=ppt/tags/tag2203.xml><?xml version="1.0" encoding="utf-8"?>
<p:tagLst xmlns:p="http://schemas.openxmlformats.org/presentationml/2006/main">
  <p:tag name="KSO_WM_FULL_TEXT_BEAUTIFY_COPY_ID" val="16"/>
</p:tagLst>
</file>

<file path=ppt/tags/tag2204.xml><?xml version="1.0" encoding="utf-8"?>
<p:tagLst xmlns:p="http://schemas.openxmlformats.org/presentationml/2006/main">
  <p:tag name="KSO_WM_FULL_TEXT_BEAUTIFY_COPY_ID" val="17"/>
</p:tagLst>
</file>

<file path=ppt/tags/tag2205.xml><?xml version="1.0" encoding="utf-8"?>
<p:tagLst xmlns:p="http://schemas.openxmlformats.org/presentationml/2006/main">
  <p:tag name="KSO_WM_FULL_TEXT_BEAUTIFY_COPY_ID" val="18"/>
</p:tagLst>
</file>

<file path=ppt/tags/tag2206.xml><?xml version="1.0" encoding="utf-8"?>
<p:tagLst xmlns:p="http://schemas.openxmlformats.org/presentationml/2006/main">
  <p:tag name="KSO_WM_FULL_TEXT_BEAUTIFY_COPY_ID" val="72"/>
</p:tagLst>
</file>

<file path=ppt/tags/tag2207.xml><?xml version="1.0" encoding="utf-8"?>
<p:tagLst xmlns:p="http://schemas.openxmlformats.org/presentationml/2006/main">
  <p:tag name="KSO_WM_FULL_TEXT_BEAUTIFY_COPY_ID" val="150996118"/>
  <p:tag name="KSO_WM_SPECIAL_SOURCE" val="bdnull"/>
</p:tagLst>
</file>

<file path=ppt/tags/tag2208.xml><?xml version="1.0" encoding="utf-8"?>
<p:tagLst xmlns:p="http://schemas.openxmlformats.org/presentationml/2006/main">
  <p:tag name="KSO_WM_FULL_TEXT_BEAUTIFY_COPY_ID" val="2"/>
</p:tagLst>
</file>

<file path=ppt/tags/tag2209.xml><?xml version="1.0" encoding="utf-8"?>
<p:tagLst xmlns:p="http://schemas.openxmlformats.org/presentationml/2006/main">
  <p:tag name="KSO_WM_FULL_TEXT_BEAUTIFY_COPY_ID" val="3"/>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2"/>
  <p:tag name="KSO_WM_UNIT_COLOR_SCHEME_PARENT_PAGE" val="2_11"/>
</p:tagLst>
</file>

<file path=ppt/tags/tag2210.xml><?xml version="1.0" encoding="utf-8"?>
<p:tagLst xmlns:p="http://schemas.openxmlformats.org/presentationml/2006/main">
  <p:tag name="KSO_WM_FULL_TEXT_BEAUTIFY_COPY_ID" val="4"/>
</p:tagLst>
</file>

<file path=ppt/tags/tag2211.xml><?xml version="1.0" encoding="utf-8"?>
<p:tagLst xmlns:p="http://schemas.openxmlformats.org/presentationml/2006/main">
  <p:tag name="KSO_WM_FULL_TEXT_BEAUTIFY_COPY_ID" val="8"/>
</p:tagLst>
</file>

<file path=ppt/tags/tag2212.xml><?xml version="1.0" encoding="utf-8"?>
<p:tagLst xmlns:p="http://schemas.openxmlformats.org/presentationml/2006/main">
  <p:tag name="KSO_WM_FULL_TEXT_BEAUTIFY_COPY_ID" val="9"/>
</p:tagLst>
</file>

<file path=ppt/tags/tag2213.xml><?xml version="1.0" encoding="utf-8"?>
<p:tagLst xmlns:p="http://schemas.openxmlformats.org/presentationml/2006/main">
  <p:tag name="KSO_WM_FULL_TEXT_BEAUTIFY_COPY_ID" val="10"/>
</p:tagLst>
</file>

<file path=ppt/tags/tag2214.xml><?xml version="1.0" encoding="utf-8"?>
<p:tagLst xmlns:p="http://schemas.openxmlformats.org/presentationml/2006/main">
  <p:tag name="KSO_WM_FULL_TEXT_BEAUTIFY_COPY_ID" val="61"/>
</p:tagLst>
</file>

<file path=ppt/tags/tag2215.xml><?xml version="1.0" encoding="utf-8"?>
<p:tagLst xmlns:p="http://schemas.openxmlformats.org/presentationml/2006/main">
  <p:tag name="KSO_WM_FULL_TEXT_BEAUTIFY_COPY_ID" val="51"/>
</p:tagLst>
</file>

<file path=ppt/tags/tag2216.xml><?xml version="1.0" encoding="utf-8"?>
<p:tagLst xmlns:p="http://schemas.openxmlformats.org/presentationml/2006/main">
  <p:tag name="KSO_WM_FULL_TEXT_BEAUTIFY_COPY_ID" val="56"/>
</p:tagLst>
</file>

<file path=ppt/tags/tag2217.xml><?xml version="1.0" encoding="utf-8"?>
<p:tagLst xmlns:p="http://schemas.openxmlformats.org/presentationml/2006/main">
  <p:tag name="KSO_WM_FULL_TEXT_BEAUTIFY_COPY_ID" val="66"/>
</p:tagLst>
</file>

<file path=ppt/tags/tag2218.xml><?xml version="1.0" encoding="utf-8"?>
<p:tagLst xmlns:p="http://schemas.openxmlformats.org/presentationml/2006/main">
  <p:tag name="KSO_WM_FULL_TEXT_BEAUTIFY_COPY_ID" val="71"/>
</p:tagLst>
</file>

<file path=ppt/tags/tag2219.xml><?xml version="1.0" encoding="utf-8"?>
<p:tagLst xmlns:p="http://schemas.openxmlformats.org/presentationml/2006/main">
  <p:tag name="KSO_WM_FULL_TEXT_BEAUTIFY_COPY_ID" val="6"/>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3"/>
  <p:tag name="KSO_WM_UNIT_COLOR_SCHEME_PARENT_PAGE" val="2_11"/>
</p:tagLst>
</file>

<file path=ppt/tags/tag2220.xml><?xml version="1.0" encoding="utf-8"?>
<p:tagLst xmlns:p="http://schemas.openxmlformats.org/presentationml/2006/main">
  <p:tag name="KSO_WM_FULL_TEXT_BEAUTIFY_COPY_ID" val="11"/>
</p:tagLst>
</file>

<file path=ppt/tags/tag2221.xml><?xml version="1.0" encoding="utf-8"?>
<p:tagLst xmlns:p="http://schemas.openxmlformats.org/presentationml/2006/main">
  <p:tag name="KSO_WM_FULL_TEXT_BEAUTIFY_COPY_ID" val="12"/>
</p:tagLst>
</file>

<file path=ppt/tags/tag2222.xml><?xml version="1.0" encoding="utf-8"?>
<p:tagLst xmlns:p="http://schemas.openxmlformats.org/presentationml/2006/main">
  <p:tag name="KSO_WM_FULL_TEXT_BEAUTIFY_COPY_ID" val="14"/>
</p:tagLst>
</file>

<file path=ppt/tags/tag2223.xml><?xml version="1.0" encoding="utf-8"?>
<p:tagLst xmlns:p="http://schemas.openxmlformats.org/presentationml/2006/main">
  <p:tag name="KSO_WM_FULL_TEXT_BEAUTIFY_COPY_ID" val="15"/>
</p:tagLst>
</file>

<file path=ppt/tags/tag2224.xml><?xml version="1.0" encoding="utf-8"?>
<p:tagLst xmlns:p="http://schemas.openxmlformats.org/presentationml/2006/main">
  <p:tag name="KSO_WM_FULL_TEXT_BEAUTIFY_COPY_ID" val="16"/>
</p:tagLst>
</file>

<file path=ppt/tags/tag2225.xml><?xml version="1.0" encoding="utf-8"?>
<p:tagLst xmlns:p="http://schemas.openxmlformats.org/presentationml/2006/main">
  <p:tag name="KSO_WM_FULL_TEXT_BEAUTIFY_COPY_ID" val="17"/>
</p:tagLst>
</file>

<file path=ppt/tags/tag2226.xml><?xml version="1.0" encoding="utf-8"?>
<p:tagLst xmlns:p="http://schemas.openxmlformats.org/presentationml/2006/main">
  <p:tag name="KSO_WM_FULL_TEXT_BEAUTIFY_COPY_ID" val="18"/>
</p:tagLst>
</file>

<file path=ppt/tags/tag2227.xml><?xml version="1.0" encoding="utf-8"?>
<p:tagLst xmlns:p="http://schemas.openxmlformats.org/presentationml/2006/main">
  <p:tag name="KSO_WM_FULL_TEXT_BEAUTIFY_COPY_ID" val="72"/>
</p:tagLst>
</file>

<file path=ppt/tags/tag2228.xml><?xml version="1.0" encoding="utf-8"?>
<p:tagLst xmlns:p="http://schemas.openxmlformats.org/presentationml/2006/main">
  <p:tag name="KSO_WM_FULL_TEXT_BEAUTIFY_COPY_ID" val="150996118"/>
  <p:tag name="KSO_WM_SPECIAL_SOURCE" val="bdnull"/>
</p:tagLst>
</file>

<file path=ppt/tags/tag2229.xml><?xml version="1.0" encoding="utf-8"?>
<p:tagLst xmlns:p="http://schemas.openxmlformats.org/presentationml/2006/main">
  <p:tag name="KSO_WM_FULL_TEXT_BEAUTIFY_COPY_ID" val="2"/>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 name="KSO_WM_UNIT_COLOR_SCHEME_SHAPE_ID" val="4"/>
  <p:tag name="KSO_WM_UNIT_COLOR_SCHEME_PARENT_PAGE" val="2_11"/>
</p:tagLst>
</file>

<file path=ppt/tags/tag2230.xml><?xml version="1.0" encoding="utf-8"?>
<p:tagLst xmlns:p="http://schemas.openxmlformats.org/presentationml/2006/main">
  <p:tag name="KSO_WM_FULL_TEXT_BEAUTIFY_COPY_ID" val="3"/>
</p:tagLst>
</file>

<file path=ppt/tags/tag2231.xml><?xml version="1.0" encoding="utf-8"?>
<p:tagLst xmlns:p="http://schemas.openxmlformats.org/presentationml/2006/main">
  <p:tag name="KSO_WM_FULL_TEXT_BEAUTIFY_COPY_ID" val="4"/>
</p:tagLst>
</file>

<file path=ppt/tags/tag2232.xml><?xml version="1.0" encoding="utf-8"?>
<p:tagLst xmlns:p="http://schemas.openxmlformats.org/presentationml/2006/main">
  <p:tag name="KSO_WM_FULL_TEXT_BEAUTIFY_COPY_ID" val="8"/>
</p:tagLst>
</file>

<file path=ppt/tags/tag2233.xml><?xml version="1.0" encoding="utf-8"?>
<p:tagLst xmlns:p="http://schemas.openxmlformats.org/presentationml/2006/main">
  <p:tag name="KSO_WM_FULL_TEXT_BEAUTIFY_COPY_ID" val="9"/>
</p:tagLst>
</file>

<file path=ppt/tags/tag2234.xml><?xml version="1.0" encoding="utf-8"?>
<p:tagLst xmlns:p="http://schemas.openxmlformats.org/presentationml/2006/main">
  <p:tag name="KSO_WM_FULL_TEXT_BEAUTIFY_COPY_ID" val="10"/>
</p:tagLst>
</file>

<file path=ppt/tags/tag2235.xml><?xml version="1.0" encoding="utf-8"?>
<p:tagLst xmlns:p="http://schemas.openxmlformats.org/presentationml/2006/main">
  <p:tag name="KSO_WM_FULL_TEXT_BEAUTIFY_COPY_ID" val="61"/>
</p:tagLst>
</file>

<file path=ppt/tags/tag2236.xml><?xml version="1.0" encoding="utf-8"?>
<p:tagLst xmlns:p="http://schemas.openxmlformats.org/presentationml/2006/main">
  <p:tag name="KSO_WM_FULL_TEXT_BEAUTIFY_COPY_ID" val="51"/>
</p:tagLst>
</file>

<file path=ppt/tags/tag2237.xml><?xml version="1.0" encoding="utf-8"?>
<p:tagLst xmlns:p="http://schemas.openxmlformats.org/presentationml/2006/main">
  <p:tag name="KSO_WM_FULL_TEXT_BEAUTIFY_COPY_ID" val="56"/>
</p:tagLst>
</file>

<file path=ppt/tags/tag2238.xml><?xml version="1.0" encoding="utf-8"?>
<p:tagLst xmlns:p="http://schemas.openxmlformats.org/presentationml/2006/main">
  <p:tag name="KSO_WM_FULL_TEXT_BEAUTIFY_COPY_ID" val="66"/>
</p:tagLst>
</file>

<file path=ppt/tags/tag2239.xml><?xml version="1.0" encoding="utf-8"?>
<p:tagLst xmlns:p="http://schemas.openxmlformats.org/presentationml/2006/main">
  <p:tag name="KSO_WM_FULL_TEXT_BEAUTIFY_COPY_ID" val="71"/>
</p:tagLst>
</file>

<file path=ppt/tags/tag224.xml><?xml version="1.0" encoding="utf-8"?>
<p:tagLst xmlns:p="http://schemas.openxmlformats.org/presentationml/2006/main">
  <p:tag name="KSO_WM_SLIDE_COLORSCHEME_VERSION" val="3.2"/>
  <p:tag name="KSO_WM_UNIT_COLOR_SCHEME_SHAPE_ID" val="5"/>
  <p:tag name="KSO_WM_UNIT_COLOR_SCHEME_PARENT_PAGE" val="2_11"/>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0.xml><?xml version="1.0" encoding="utf-8"?>
<p:tagLst xmlns:p="http://schemas.openxmlformats.org/presentationml/2006/main">
  <p:tag name="KSO_WM_FULL_TEXT_BEAUTIFY_COPY_ID" val="6"/>
</p:tagLst>
</file>

<file path=ppt/tags/tag2241.xml><?xml version="1.0" encoding="utf-8"?>
<p:tagLst xmlns:p="http://schemas.openxmlformats.org/presentationml/2006/main">
  <p:tag name="KSO_WM_FULL_TEXT_BEAUTIFY_COPY_ID" val="11"/>
</p:tagLst>
</file>

<file path=ppt/tags/tag2242.xml><?xml version="1.0" encoding="utf-8"?>
<p:tagLst xmlns:p="http://schemas.openxmlformats.org/presentationml/2006/main">
  <p:tag name="KSO_WM_FULL_TEXT_BEAUTIFY_COPY_ID" val="12"/>
</p:tagLst>
</file>

<file path=ppt/tags/tag2243.xml><?xml version="1.0" encoding="utf-8"?>
<p:tagLst xmlns:p="http://schemas.openxmlformats.org/presentationml/2006/main">
  <p:tag name="KSO_WM_FULL_TEXT_BEAUTIFY_COPY_ID" val="14"/>
</p:tagLst>
</file>

<file path=ppt/tags/tag2244.xml><?xml version="1.0" encoding="utf-8"?>
<p:tagLst xmlns:p="http://schemas.openxmlformats.org/presentationml/2006/main">
  <p:tag name="KSO_WM_FULL_TEXT_BEAUTIFY_COPY_ID" val="15"/>
</p:tagLst>
</file>

<file path=ppt/tags/tag2245.xml><?xml version="1.0" encoding="utf-8"?>
<p:tagLst xmlns:p="http://schemas.openxmlformats.org/presentationml/2006/main">
  <p:tag name="KSO_WM_FULL_TEXT_BEAUTIFY_COPY_ID" val="16"/>
</p:tagLst>
</file>

<file path=ppt/tags/tag2246.xml><?xml version="1.0" encoding="utf-8"?>
<p:tagLst xmlns:p="http://schemas.openxmlformats.org/presentationml/2006/main">
  <p:tag name="KSO_WM_FULL_TEXT_BEAUTIFY_COPY_ID" val="17"/>
</p:tagLst>
</file>

<file path=ppt/tags/tag2247.xml><?xml version="1.0" encoding="utf-8"?>
<p:tagLst xmlns:p="http://schemas.openxmlformats.org/presentationml/2006/main">
  <p:tag name="KSO_WM_FULL_TEXT_BEAUTIFY_COPY_ID" val="18"/>
</p:tagLst>
</file>

<file path=ppt/tags/tag2248.xml><?xml version="1.0" encoding="utf-8"?>
<p:tagLst xmlns:p="http://schemas.openxmlformats.org/presentationml/2006/main">
  <p:tag name="KSO_WM_FULL_TEXT_BEAUTIFY_COPY_ID" val="72"/>
</p:tagLst>
</file>

<file path=ppt/tags/tag2249.xml><?xml version="1.0" encoding="utf-8"?>
<p:tagLst xmlns:p="http://schemas.openxmlformats.org/presentationml/2006/main">
  <p:tag name="KSO_WM_FULL_TEXT_BEAUTIFY_COPY_ID" val="150996118"/>
  <p:tag name="KSO_WM_SPECIAL_SOURCE" val="bdnull"/>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COLOR_SCHEME_SHAPE_ID" val="170"/>
  <p:tag name="KSO_WM_UNIT_COLOR_SCHEME_PARENT_PAGE" val="2_11"/>
  <p:tag name="KSO_WM_SLIDE_BACKGROUND_TYPE" val="general"/>
  <p:tag name="KSO_WM_SLIDE_BK_DARK_LIGHT" val="2"/>
</p:tagLst>
</file>

<file path=ppt/tags/tag2250.xml><?xml version="1.0" encoding="utf-8"?>
<p:tagLst xmlns:p="http://schemas.openxmlformats.org/presentationml/2006/main">
  <p:tag name="KSO_WM_FULL_TEXT_BEAUTIFY_COPY_ID" val="2"/>
</p:tagLst>
</file>

<file path=ppt/tags/tag2251.xml><?xml version="1.0" encoding="utf-8"?>
<p:tagLst xmlns:p="http://schemas.openxmlformats.org/presentationml/2006/main">
  <p:tag name="KSO_WM_FULL_TEXT_BEAUTIFY_COPY_ID" val="3"/>
</p:tagLst>
</file>

<file path=ppt/tags/tag2252.xml><?xml version="1.0" encoding="utf-8"?>
<p:tagLst xmlns:p="http://schemas.openxmlformats.org/presentationml/2006/main">
  <p:tag name="KSO_WM_FULL_TEXT_BEAUTIFY_COPY_ID" val="4"/>
</p:tagLst>
</file>

<file path=ppt/tags/tag2253.xml><?xml version="1.0" encoding="utf-8"?>
<p:tagLst xmlns:p="http://schemas.openxmlformats.org/presentationml/2006/main">
  <p:tag name="KSO_WM_FULL_TEXT_BEAUTIFY_COPY_ID" val="8"/>
</p:tagLst>
</file>

<file path=ppt/tags/tag2254.xml><?xml version="1.0" encoding="utf-8"?>
<p:tagLst xmlns:p="http://schemas.openxmlformats.org/presentationml/2006/main">
  <p:tag name="KSO_WM_FULL_TEXT_BEAUTIFY_COPY_ID" val="9"/>
</p:tagLst>
</file>

<file path=ppt/tags/tag2255.xml><?xml version="1.0" encoding="utf-8"?>
<p:tagLst xmlns:p="http://schemas.openxmlformats.org/presentationml/2006/main">
  <p:tag name="KSO_WM_FULL_TEXT_BEAUTIFY_COPY_ID" val="10"/>
</p:tagLst>
</file>

<file path=ppt/tags/tag2256.xml><?xml version="1.0" encoding="utf-8"?>
<p:tagLst xmlns:p="http://schemas.openxmlformats.org/presentationml/2006/main">
  <p:tag name="KSO_WM_FULL_TEXT_BEAUTIFY_COPY_ID" val="61"/>
</p:tagLst>
</file>

<file path=ppt/tags/tag2257.xml><?xml version="1.0" encoding="utf-8"?>
<p:tagLst xmlns:p="http://schemas.openxmlformats.org/presentationml/2006/main">
  <p:tag name="KSO_WM_FULL_TEXT_BEAUTIFY_COPY_ID" val="51"/>
</p:tagLst>
</file>

<file path=ppt/tags/tag2258.xml><?xml version="1.0" encoding="utf-8"?>
<p:tagLst xmlns:p="http://schemas.openxmlformats.org/presentationml/2006/main">
  <p:tag name="KSO_WM_FULL_TEXT_BEAUTIFY_COPY_ID" val="56"/>
</p:tagLst>
</file>

<file path=ppt/tags/tag2259.xml><?xml version="1.0" encoding="utf-8"?>
<p:tagLst xmlns:p="http://schemas.openxmlformats.org/presentationml/2006/main">
  <p:tag name="KSO_WM_FULL_TEXT_BEAUTIFY_COPY_ID" val="66"/>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60.xml><?xml version="1.0" encoding="utf-8"?>
<p:tagLst xmlns:p="http://schemas.openxmlformats.org/presentationml/2006/main">
  <p:tag name="KSO_WM_FULL_TEXT_BEAUTIFY_COPY_ID" val="71"/>
</p:tagLst>
</file>

<file path=ppt/tags/tag2261.xml><?xml version="1.0" encoding="utf-8"?>
<p:tagLst xmlns:p="http://schemas.openxmlformats.org/presentationml/2006/main">
  <p:tag name="KSO_WM_FULL_TEXT_BEAUTIFY_COPY_ID" val="6"/>
</p:tagLst>
</file>

<file path=ppt/tags/tag2262.xml><?xml version="1.0" encoding="utf-8"?>
<p:tagLst xmlns:p="http://schemas.openxmlformats.org/presentationml/2006/main">
  <p:tag name="KSO_WM_FULL_TEXT_BEAUTIFY_COPY_ID" val="11"/>
</p:tagLst>
</file>

<file path=ppt/tags/tag2263.xml><?xml version="1.0" encoding="utf-8"?>
<p:tagLst xmlns:p="http://schemas.openxmlformats.org/presentationml/2006/main">
  <p:tag name="KSO_WM_FULL_TEXT_BEAUTIFY_COPY_ID" val="12"/>
</p:tagLst>
</file>

<file path=ppt/tags/tag2264.xml><?xml version="1.0" encoding="utf-8"?>
<p:tagLst xmlns:p="http://schemas.openxmlformats.org/presentationml/2006/main">
  <p:tag name="KSO_WM_FULL_TEXT_BEAUTIFY_COPY_ID" val="14"/>
</p:tagLst>
</file>

<file path=ppt/tags/tag2265.xml><?xml version="1.0" encoding="utf-8"?>
<p:tagLst xmlns:p="http://schemas.openxmlformats.org/presentationml/2006/main">
  <p:tag name="KSO_WM_FULL_TEXT_BEAUTIFY_COPY_ID" val="15"/>
</p:tagLst>
</file>

<file path=ppt/tags/tag2266.xml><?xml version="1.0" encoding="utf-8"?>
<p:tagLst xmlns:p="http://schemas.openxmlformats.org/presentationml/2006/main">
  <p:tag name="KSO_WM_FULL_TEXT_BEAUTIFY_COPY_ID" val="16"/>
</p:tagLst>
</file>

<file path=ppt/tags/tag2267.xml><?xml version="1.0" encoding="utf-8"?>
<p:tagLst xmlns:p="http://schemas.openxmlformats.org/presentationml/2006/main">
  <p:tag name="KSO_WM_FULL_TEXT_BEAUTIFY_COPY_ID" val="17"/>
</p:tagLst>
</file>

<file path=ppt/tags/tag2268.xml><?xml version="1.0" encoding="utf-8"?>
<p:tagLst xmlns:p="http://schemas.openxmlformats.org/presentationml/2006/main">
  <p:tag name="KSO_WM_FULL_TEXT_BEAUTIFY_COPY_ID" val="18"/>
</p:tagLst>
</file>

<file path=ppt/tags/tag2269.xml><?xml version="1.0" encoding="utf-8"?>
<p:tagLst xmlns:p="http://schemas.openxmlformats.org/presentationml/2006/main">
  <p:tag name="KSO_WM_FULL_TEXT_BEAUTIFY_COPY_ID" val="7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70.xml><?xml version="1.0" encoding="utf-8"?>
<p:tagLst xmlns:p="http://schemas.openxmlformats.org/presentationml/2006/main">
  <p:tag name="KSO_WM_FULL_TEXT_BEAUTIFY_COPY_ID" val="150996118"/>
  <p:tag name="KSO_WM_SPECIAL_SOURCE" val="bdnull"/>
</p:tagLst>
</file>

<file path=ppt/tags/tag2271.xml><?xml version="1.0" encoding="utf-8"?>
<p:tagLst xmlns:p="http://schemas.openxmlformats.org/presentationml/2006/main">
  <p:tag name="KSO_WM_FULL_TEXT_BEAUTIFY_COPY_ID" val="2"/>
</p:tagLst>
</file>

<file path=ppt/tags/tag2272.xml><?xml version="1.0" encoding="utf-8"?>
<p:tagLst xmlns:p="http://schemas.openxmlformats.org/presentationml/2006/main">
  <p:tag name="KSO_WM_FULL_TEXT_BEAUTIFY_COPY_ID" val="3"/>
</p:tagLst>
</file>

<file path=ppt/tags/tag2273.xml><?xml version="1.0" encoding="utf-8"?>
<p:tagLst xmlns:p="http://schemas.openxmlformats.org/presentationml/2006/main">
  <p:tag name="KSO_WM_FULL_TEXT_BEAUTIFY_COPY_ID" val="4"/>
</p:tagLst>
</file>

<file path=ppt/tags/tag2274.xml><?xml version="1.0" encoding="utf-8"?>
<p:tagLst xmlns:p="http://schemas.openxmlformats.org/presentationml/2006/main">
  <p:tag name="KSO_WM_FULL_TEXT_BEAUTIFY_COPY_ID" val="8"/>
</p:tagLst>
</file>

<file path=ppt/tags/tag2275.xml><?xml version="1.0" encoding="utf-8"?>
<p:tagLst xmlns:p="http://schemas.openxmlformats.org/presentationml/2006/main">
  <p:tag name="KSO_WM_FULL_TEXT_BEAUTIFY_COPY_ID" val="9"/>
</p:tagLst>
</file>

<file path=ppt/tags/tag2276.xml><?xml version="1.0" encoding="utf-8"?>
<p:tagLst xmlns:p="http://schemas.openxmlformats.org/presentationml/2006/main">
  <p:tag name="KSO_WM_FULL_TEXT_BEAUTIFY_COPY_ID" val="10"/>
</p:tagLst>
</file>

<file path=ppt/tags/tag2277.xml><?xml version="1.0" encoding="utf-8"?>
<p:tagLst xmlns:p="http://schemas.openxmlformats.org/presentationml/2006/main">
  <p:tag name="KSO_WM_FULL_TEXT_BEAUTIFY_COPY_ID" val="61"/>
</p:tagLst>
</file>

<file path=ppt/tags/tag2278.xml><?xml version="1.0" encoding="utf-8"?>
<p:tagLst xmlns:p="http://schemas.openxmlformats.org/presentationml/2006/main">
  <p:tag name="KSO_WM_FULL_TEXT_BEAUTIFY_COPY_ID" val="51"/>
</p:tagLst>
</file>

<file path=ppt/tags/tag2279.xml><?xml version="1.0" encoding="utf-8"?>
<p:tagLst xmlns:p="http://schemas.openxmlformats.org/presentationml/2006/main">
  <p:tag name="KSO_WM_FULL_TEXT_BEAUTIFY_COPY_ID" val="56"/>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80.xml><?xml version="1.0" encoding="utf-8"?>
<p:tagLst xmlns:p="http://schemas.openxmlformats.org/presentationml/2006/main">
  <p:tag name="KSO_WM_FULL_TEXT_BEAUTIFY_COPY_ID" val="66"/>
</p:tagLst>
</file>

<file path=ppt/tags/tag2281.xml><?xml version="1.0" encoding="utf-8"?>
<p:tagLst xmlns:p="http://schemas.openxmlformats.org/presentationml/2006/main">
  <p:tag name="KSO_WM_FULL_TEXT_BEAUTIFY_COPY_ID" val="71"/>
</p:tagLst>
</file>

<file path=ppt/tags/tag2282.xml><?xml version="1.0" encoding="utf-8"?>
<p:tagLst xmlns:p="http://schemas.openxmlformats.org/presentationml/2006/main">
  <p:tag name="KSO_WM_FULL_TEXT_BEAUTIFY_COPY_ID" val="6"/>
</p:tagLst>
</file>

<file path=ppt/tags/tag2283.xml><?xml version="1.0" encoding="utf-8"?>
<p:tagLst xmlns:p="http://schemas.openxmlformats.org/presentationml/2006/main">
  <p:tag name="KSO_WM_FULL_TEXT_BEAUTIFY_COPY_ID" val="11"/>
</p:tagLst>
</file>

<file path=ppt/tags/tag2284.xml><?xml version="1.0" encoding="utf-8"?>
<p:tagLst xmlns:p="http://schemas.openxmlformats.org/presentationml/2006/main">
  <p:tag name="KSO_WM_FULL_TEXT_BEAUTIFY_COPY_ID" val="12"/>
</p:tagLst>
</file>

<file path=ppt/tags/tag2285.xml><?xml version="1.0" encoding="utf-8"?>
<p:tagLst xmlns:p="http://schemas.openxmlformats.org/presentationml/2006/main">
  <p:tag name="KSO_WM_FULL_TEXT_BEAUTIFY_COPY_ID" val="14"/>
</p:tagLst>
</file>

<file path=ppt/tags/tag2286.xml><?xml version="1.0" encoding="utf-8"?>
<p:tagLst xmlns:p="http://schemas.openxmlformats.org/presentationml/2006/main">
  <p:tag name="KSO_WM_FULL_TEXT_BEAUTIFY_COPY_ID" val="15"/>
</p:tagLst>
</file>

<file path=ppt/tags/tag2287.xml><?xml version="1.0" encoding="utf-8"?>
<p:tagLst xmlns:p="http://schemas.openxmlformats.org/presentationml/2006/main">
  <p:tag name="KSO_WM_FULL_TEXT_BEAUTIFY_COPY_ID" val="16"/>
</p:tagLst>
</file>

<file path=ppt/tags/tag2288.xml><?xml version="1.0" encoding="utf-8"?>
<p:tagLst xmlns:p="http://schemas.openxmlformats.org/presentationml/2006/main">
  <p:tag name="KSO_WM_FULL_TEXT_BEAUTIFY_COPY_ID" val="17"/>
</p:tagLst>
</file>

<file path=ppt/tags/tag2289.xml><?xml version="1.0" encoding="utf-8"?>
<p:tagLst xmlns:p="http://schemas.openxmlformats.org/presentationml/2006/main">
  <p:tag name="KSO_WM_FULL_TEXT_BEAUTIFY_COPY_ID" val="18"/>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90.xml><?xml version="1.0" encoding="utf-8"?>
<p:tagLst xmlns:p="http://schemas.openxmlformats.org/presentationml/2006/main">
  <p:tag name="KSO_WM_FULL_TEXT_BEAUTIFY_COPY_ID" val="72"/>
</p:tagLst>
</file>

<file path=ppt/tags/tag2291.xml><?xml version="1.0" encoding="utf-8"?>
<p:tagLst xmlns:p="http://schemas.openxmlformats.org/presentationml/2006/main">
  <p:tag name="KSO_WM_FULL_TEXT_BEAUTIFY_COPY_ID" val="150996118"/>
  <p:tag name="KSO_WM_SPECIAL_SOURCE" val="bdnull"/>
</p:tagLst>
</file>

<file path=ppt/tags/tag2292.xml><?xml version="1.0" encoding="utf-8"?>
<p:tagLst xmlns:p="http://schemas.openxmlformats.org/presentationml/2006/main">
  <p:tag name="KSO_WM_FULL_TEXT_BEAUTIFY_COPY_ID" val="2"/>
</p:tagLst>
</file>

<file path=ppt/tags/tag2293.xml><?xml version="1.0" encoding="utf-8"?>
<p:tagLst xmlns:p="http://schemas.openxmlformats.org/presentationml/2006/main">
  <p:tag name="KSO_WM_FULL_TEXT_BEAUTIFY_COPY_ID" val="3"/>
</p:tagLst>
</file>

<file path=ppt/tags/tag2294.xml><?xml version="1.0" encoding="utf-8"?>
<p:tagLst xmlns:p="http://schemas.openxmlformats.org/presentationml/2006/main">
  <p:tag name="KSO_WM_FULL_TEXT_BEAUTIFY_COPY_ID" val="4"/>
</p:tagLst>
</file>

<file path=ppt/tags/tag2295.xml><?xml version="1.0" encoding="utf-8"?>
<p:tagLst xmlns:p="http://schemas.openxmlformats.org/presentationml/2006/main">
  <p:tag name="KSO_WM_FULL_TEXT_BEAUTIFY_COPY_ID" val="8"/>
</p:tagLst>
</file>

<file path=ppt/tags/tag2296.xml><?xml version="1.0" encoding="utf-8"?>
<p:tagLst xmlns:p="http://schemas.openxmlformats.org/presentationml/2006/main">
  <p:tag name="KSO_WM_FULL_TEXT_BEAUTIFY_COPY_ID" val="9"/>
</p:tagLst>
</file>

<file path=ppt/tags/tag2297.xml><?xml version="1.0" encoding="utf-8"?>
<p:tagLst xmlns:p="http://schemas.openxmlformats.org/presentationml/2006/main">
  <p:tag name="KSO_WM_FULL_TEXT_BEAUTIFY_COPY_ID" val="10"/>
</p:tagLst>
</file>

<file path=ppt/tags/tag2298.xml><?xml version="1.0" encoding="utf-8"?>
<p:tagLst xmlns:p="http://schemas.openxmlformats.org/presentationml/2006/main">
  <p:tag name="KSO_WM_FULL_TEXT_BEAUTIFY_COPY_ID" val="61"/>
</p:tagLst>
</file>

<file path=ppt/tags/tag2299.xml><?xml version="1.0" encoding="utf-8"?>
<p:tagLst xmlns:p="http://schemas.openxmlformats.org/presentationml/2006/main">
  <p:tag name="KSO_WM_FULL_TEXT_BEAUTIFY_COPY_ID" val="5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00.xml><?xml version="1.0" encoding="utf-8"?>
<p:tagLst xmlns:p="http://schemas.openxmlformats.org/presentationml/2006/main">
  <p:tag name="KSO_WM_FULL_TEXT_BEAUTIFY_COPY_ID" val="56"/>
</p:tagLst>
</file>

<file path=ppt/tags/tag2301.xml><?xml version="1.0" encoding="utf-8"?>
<p:tagLst xmlns:p="http://schemas.openxmlformats.org/presentationml/2006/main">
  <p:tag name="KSO_WM_FULL_TEXT_BEAUTIFY_COPY_ID" val="66"/>
</p:tagLst>
</file>

<file path=ppt/tags/tag2302.xml><?xml version="1.0" encoding="utf-8"?>
<p:tagLst xmlns:p="http://schemas.openxmlformats.org/presentationml/2006/main">
  <p:tag name="KSO_WM_FULL_TEXT_BEAUTIFY_COPY_ID" val="71"/>
</p:tagLst>
</file>

<file path=ppt/tags/tag2303.xml><?xml version="1.0" encoding="utf-8"?>
<p:tagLst xmlns:p="http://schemas.openxmlformats.org/presentationml/2006/main">
  <p:tag name="KSO_WM_FULL_TEXT_BEAUTIFY_COPY_ID" val="6"/>
</p:tagLst>
</file>

<file path=ppt/tags/tag2304.xml><?xml version="1.0" encoding="utf-8"?>
<p:tagLst xmlns:p="http://schemas.openxmlformats.org/presentationml/2006/main">
  <p:tag name="KSO_WM_FULL_TEXT_BEAUTIFY_COPY_ID" val="11"/>
</p:tagLst>
</file>

<file path=ppt/tags/tag2305.xml><?xml version="1.0" encoding="utf-8"?>
<p:tagLst xmlns:p="http://schemas.openxmlformats.org/presentationml/2006/main">
  <p:tag name="KSO_WM_FULL_TEXT_BEAUTIFY_COPY_ID" val="12"/>
</p:tagLst>
</file>

<file path=ppt/tags/tag2306.xml><?xml version="1.0" encoding="utf-8"?>
<p:tagLst xmlns:p="http://schemas.openxmlformats.org/presentationml/2006/main">
  <p:tag name="KSO_WM_FULL_TEXT_BEAUTIFY_COPY_ID" val="14"/>
</p:tagLst>
</file>

<file path=ppt/tags/tag2307.xml><?xml version="1.0" encoding="utf-8"?>
<p:tagLst xmlns:p="http://schemas.openxmlformats.org/presentationml/2006/main">
  <p:tag name="KSO_WM_FULL_TEXT_BEAUTIFY_COPY_ID" val="15"/>
</p:tagLst>
</file>

<file path=ppt/tags/tag2308.xml><?xml version="1.0" encoding="utf-8"?>
<p:tagLst xmlns:p="http://schemas.openxmlformats.org/presentationml/2006/main">
  <p:tag name="KSO_WM_FULL_TEXT_BEAUTIFY_COPY_ID" val="16"/>
</p:tagLst>
</file>

<file path=ppt/tags/tag2309.xml><?xml version="1.0" encoding="utf-8"?>
<p:tagLst xmlns:p="http://schemas.openxmlformats.org/presentationml/2006/main">
  <p:tag name="KSO_WM_FULL_TEXT_BEAUTIFY_COPY_ID" val="17"/>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COLOR_SCHEME_SHAPE_ID" val="170"/>
  <p:tag name="KSO_WM_UNIT_COLOR_SCHEME_PARENT_PAGE" val="2_11"/>
  <p:tag name="KSO_WM_UNIT_TYPE" val="i"/>
  <p:tag name="KSO_WM_UNIT_INDEX" val="1"/>
  <p:tag name="KSO_WM_SLIDE_BACKGROUND_TYPE" val="frame"/>
  <p:tag name="KSO_WM_SLIDE_BK_DARK_LIGHT" val="1"/>
</p:tagLst>
</file>

<file path=ppt/tags/tag2310.xml><?xml version="1.0" encoding="utf-8"?>
<p:tagLst xmlns:p="http://schemas.openxmlformats.org/presentationml/2006/main">
  <p:tag name="KSO_WM_FULL_TEXT_BEAUTIFY_COPY_ID" val="18"/>
</p:tagLst>
</file>

<file path=ppt/tags/tag2311.xml><?xml version="1.0" encoding="utf-8"?>
<p:tagLst xmlns:p="http://schemas.openxmlformats.org/presentationml/2006/main">
  <p:tag name="KSO_WM_FULL_TEXT_BEAUTIFY_COPY_ID" val="72"/>
</p:tagLst>
</file>

<file path=ppt/tags/tag2312.xml><?xml version="1.0" encoding="utf-8"?>
<p:tagLst xmlns:p="http://schemas.openxmlformats.org/presentationml/2006/main">
  <p:tag name="KSO_WM_FULL_TEXT_BEAUTIFY_COPY_ID" val="150996118"/>
  <p:tag name="KSO_WM_SPECIAL_SOURCE" val="bdnull"/>
</p:tagLst>
</file>

<file path=ppt/tags/tag2313.xml><?xml version="1.0" encoding="utf-8"?>
<p:tagLst xmlns:p="http://schemas.openxmlformats.org/presentationml/2006/main">
  <p:tag name="KSO_WM_FULL_TEXT_BEAUTIFY_COPY_ID" val="2"/>
</p:tagLst>
</file>

<file path=ppt/tags/tag2314.xml><?xml version="1.0" encoding="utf-8"?>
<p:tagLst xmlns:p="http://schemas.openxmlformats.org/presentationml/2006/main">
  <p:tag name="KSO_WM_FULL_TEXT_BEAUTIFY_COPY_ID" val="3"/>
</p:tagLst>
</file>

<file path=ppt/tags/tag2315.xml><?xml version="1.0" encoding="utf-8"?>
<p:tagLst xmlns:p="http://schemas.openxmlformats.org/presentationml/2006/main">
  <p:tag name="KSO_WM_FULL_TEXT_BEAUTIFY_COPY_ID" val="4"/>
</p:tagLst>
</file>

<file path=ppt/tags/tag2316.xml><?xml version="1.0" encoding="utf-8"?>
<p:tagLst xmlns:p="http://schemas.openxmlformats.org/presentationml/2006/main">
  <p:tag name="KSO_WM_FULL_TEXT_BEAUTIFY_COPY_ID" val="8"/>
</p:tagLst>
</file>

<file path=ppt/tags/tag2317.xml><?xml version="1.0" encoding="utf-8"?>
<p:tagLst xmlns:p="http://schemas.openxmlformats.org/presentationml/2006/main">
  <p:tag name="KSO_WM_FULL_TEXT_BEAUTIFY_COPY_ID" val="9"/>
</p:tagLst>
</file>

<file path=ppt/tags/tag2318.xml><?xml version="1.0" encoding="utf-8"?>
<p:tagLst xmlns:p="http://schemas.openxmlformats.org/presentationml/2006/main">
  <p:tag name="KSO_WM_FULL_TEXT_BEAUTIFY_COPY_ID" val="10"/>
</p:tagLst>
</file>

<file path=ppt/tags/tag2319.xml><?xml version="1.0" encoding="utf-8"?>
<p:tagLst xmlns:p="http://schemas.openxmlformats.org/presentationml/2006/main">
  <p:tag name="KSO_WM_FULL_TEXT_BEAUTIFY_COPY_ID" val="6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UNIT_BK_DARK_LIGHT" val="2"/>
  <p:tag name="KSO_WM_SLIDE_BACKGROUND_TYPE" val="frame"/>
  <p:tag name="KSO_WM_SLIDE_BK_DARK_LIGHT" val="1"/>
</p:tagLst>
</file>

<file path=ppt/tags/tag2320.xml><?xml version="1.0" encoding="utf-8"?>
<p:tagLst xmlns:p="http://schemas.openxmlformats.org/presentationml/2006/main">
  <p:tag name="KSO_WM_FULL_TEXT_BEAUTIFY_COPY_ID" val="51"/>
</p:tagLst>
</file>

<file path=ppt/tags/tag2321.xml><?xml version="1.0" encoding="utf-8"?>
<p:tagLst xmlns:p="http://schemas.openxmlformats.org/presentationml/2006/main">
  <p:tag name="KSO_WM_FULL_TEXT_BEAUTIFY_COPY_ID" val="56"/>
</p:tagLst>
</file>

<file path=ppt/tags/tag2322.xml><?xml version="1.0" encoding="utf-8"?>
<p:tagLst xmlns:p="http://schemas.openxmlformats.org/presentationml/2006/main">
  <p:tag name="KSO_WM_FULL_TEXT_BEAUTIFY_COPY_ID" val="66"/>
</p:tagLst>
</file>

<file path=ppt/tags/tag2323.xml><?xml version="1.0" encoding="utf-8"?>
<p:tagLst xmlns:p="http://schemas.openxmlformats.org/presentationml/2006/main">
  <p:tag name="KSO_WM_FULL_TEXT_BEAUTIFY_COPY_ID" val="71"/>
</p:tagLst>
</file>

<file path=ppt/tags/tag2324.xml><?xml version="1.0" encoding="utf-8"?>
<p:tagLst xmlns:p="http://schemas.openxmlformats.org/presentationml/2006/main">
  <p:tag name="KSO_WM_FULL_TEXT_BEAUTIFY_COPY_ID" val="6"/>
</p:tagLst>
</file>

<file path=ppt/tags/tag2325.xml><?xml version="1.0" encoding="utf-8"?>
<p:tagLst xmlns:p="http://schemas.openxmlformats.org/presentationml/2006/main">
  <p:tag name="KSO_WM_FULL_TEXT_BEAUTIFY_COPY_ID" val="11"/>
</p:tagLst>
</file>

<file path=ppt/tags/tag2326.xml><?xml version="1.0" encoding="utf-8"?>
<p:tagLst xmlns:p="http://schemas.openxmlformats.org/presentationml/2006/main">
  <p:tag name="KSO_WM_FULL_TEXT_BEAUTIFY_COPY_ID" val="12"/>
</p:tagLst>
</file>

<file path=ppt/tags/tag2327.xml><?xml version="1.0" encoding="utf-8"?>
<p:tagLst xmlns:p="http://schemas.openxmlformats.org/presentationml/2006/main">
  <p:tag name="KSO_WM_FULL_TEXT_BEAUTIFY_COPY_ID" val="14"/>
</p:tagLst>
</file>

<file path=ppt/tags/tag2328.xml><?xml version="1.0" encoding="utf-8"?>
<p:tagLst xmlns:p="http://schemas.openxmlformats.org/presentationml/2006/main">
  <p:tag name="KSO_WM_FULL_TEXT_BEAUTIFY_COPY_ID" val="15"/>
</p:tagLst>
</file>

<file path=ppt/tags/tag2329.xml><?xml version="1.0" encoding="utf-8"?>
<p:tagLst xmlns:p="http://schemas.openxmlformats.org/presentationml/2006/main">
  <p:tag name="KSO_WM_FULL_TEXT_BEAUTIFY_COPY_ID" val="16"/>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2330.xml><?xml version="1.0" encoding="utf-8"?>
<p:tagLst xmlns:p="http://schemas.openxmlformats.org/presentationml/2006/main">
  <p:tag name="KSO_WM_FULL_TEXT_BEAUTIFY_COPY_ID" val="17"/>
</p:tagLst>
</file>

<file path=ppt/tags/tag2331.xml><?xml version="1.0" encoding="utf-8"?>
<p:tagLst xmlns:p="http://schemas.openxmlformats.org/presentationml/2006/main">
  <p:tag name="KSO_WM_FULL_TEXT_BEAUTIFY_COPY_ID" val="18"/>
</p:tagLst>
</file>

<file path=ppt/tags/tag2332.xml><?xml version="1.0" encoding="utf-8"?>
<p:tagLst xmlns:p="http://schemas.openxmlformats.org/presentationml/2006/main">
  <p:tag name="KSO_WM_FULL_TEXT_BEAUTIFY_COPY_ID" val="72"/>
</p:tagLst>
</file>

<file path=ppt/tags/tag2333.xml><?xml version="1.0" encoding="utf-8"?>
<p:tagLst xmlns:p="http://schemas.openxmlformats.org/presentationml/2006/main">
  <p:tag name="KSO_WM_FULL_TEXT_BEAUTIFY_COPY_ID" val="150996118"/>
  <p:tag name="KSO_WM_SPECIAL_SOURCE" val="bdnull"/>
</p:tagLst>
</file>

<file path=ppt/tags/tag2334.xml><?xml version="1.0" encoding="utf-8"?>
<p:tagLst xmlns:p="http://schemas.openxmlformats.org/presentationml/2006/main">
  <p:tag name="KSO_WM_FULL_TEXT_BEAUTIFY_COPY_ID" val="2"/>
</p:tagLst>
</file>

<file path=ppt/tags/tag2335.xml><?xml version="1.0" encoding="utf-8"?>
<p:tagLst xmlns:p="http://schemas.openxmlformats.org/presentationml/2006/main">
  <p:tag name="KSO_WM_FULL_TEXT_BEAUTIFY_COPY_ID" val="3"/>
</p:tagLst>
</file>

<file path=ppt/tags/tag2336.xml><?xml version="1.0" encoding="utf-8"?>
<p:tagLst xmlns:p="http://schemas.openxmlformats.org/presentationml/2006/main">
  <p:tag name="KSO_WM_FULL_TEXT_BEAUTIFY_COPY_ID" val="4"/>
</p:tagLst>
</file>

<file path=ppt/tags/tag2337.xml><?xml version="1.0" encoding="utf-8"?>
<p:tagLst xmlns:p="http://schemas.openxmlformats.org/presentationml/2006/main">
  <p:tag name="KSO_WM_FULL_TEXT_BEAUTIFY_COPY_ID" val="8"/>
</p:tagLst>
</file>

<file path=ppt/tags/tag2338.xml><?xml version="1.0" encoding="utf-8"?>
<p:tagLst xmlns:p="http://schemas.openxmlformats.org/presentationml/2006/main">
  <p:tag name="KSO_WM_FULL_TEXT_BEAUTIFY_COPY_ID" val="9"/>
</p:tagLst>
</file>

<file path=ppt/tags/tag2339.xml><?xml version="1.0" encoding="utf-8"?>
<p:tagLst xmlns:p="http://schemas.openxmlformats.org/presentationml/2006/main">
  <p:tag name="KSO_WM_FULL_TEXT_BEAUTIFY_COPY_ID" val="10"/>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2340.xml><?xml version="1.0" encoding="utf-8"?>
<p:tagLst xmlns:p="http://schemas.openxmlformats.org/presentationml/2006/main">
  <p:tag name="KSO_WM_FULL_TEXT_BEAUTIFY_COPY_ID" val="61"/>
</p:tagLst>
</file>

<file path=ppt/tags/tag2341.xml><?xml version="1.0" encoding="utf-8"?>
<p:tagLst xmlns:p="http://schemas.openxmlformats.org/presentationml/2006/main">
  <p:tag name="KSO_WM_FULL_TEXT_BEAUTIFY_COPY_ID" val="51"/>
</p:tagLst>
</file>

<file path=ppt/tags/tag2342.xml><?xml version="1.0" encoding="utf-8"?>
<p:tagLst xmlns:p="http://schemas.openxmlformats.org/presentationml/2006/main">
  <p:tag name="KSO_WM_FULL_TEXT_BEAUTIFY_COPY_ID" val="56"/>
</p:tagLst>
</file>

<file path=ppt/tags/tag2343.xml><?xml version="1.0" encoding="utf-8"?>
<p:tagLst xmlns:p="http://schemas.openxmlformats.org/presentationml/2006/main">
  <p:tag name="KSO_WM_FULL_TEXT_BEAUTIFY_COPY_ID" val="66"/>
</p:tagLst>
</file>

<file path=ppt/tags/tag2344.xml><?xml version="1.0" encoding="utf-8"?>
<p:tagLst xmlns:p="http://schemas.openxmlformats.org/presentationml/2006/main">
  <p:tag name="KSO_WM_FULL_TEXT_BEAUTIFY_COPY_ID" val="71"/>
</p:tagLst>
</file>

<file path=ppt/tags/tag2345.xml><?xml version="1.0" encoding="utf-8"?>
<p:tagLst xmlns:p="http://schemas.openxmlformats.org/presentationml/2006/main">
  <p:tag name="KSO_WM_FULL_TEXT_BEAUTIFY_COPY_ID" val="6"/>
</p:tagLst>
</file>

<file path=ppt/tags/tag2346.xml><?xml version="1.0" encoding="utf-8"?>
<p:tagLst xmlns:p="http://schemas.openxmlformats.org/presentationml/2006/main">
  <p:tag name="KSO_WM_FULL_TEXT_BEAUTIFY_COPY_ID" val="11"/>
</p:tagLst>
</file>

<file path=ppt/tags/tag2347.xml><?xml version="1.0" encoding="utf-8"?>
<p:tagLst xmlns:p="http://schemas.openxmlformats.org/presentationml/2006/main">
  <p:tag name="KSO_WM_FULL_TEXT_BEAUTIFY_COPY_ID" val="12"/>
</p:tagLst>
</file>

<file path=ppt/tags/tag2348.xml><?xml version="1.0" encoding="utf-8"?>
<p:tagLst xmlns:p="http://schemas.openxmlformats.org/presentationml/2006/main">
  <p:tag name="KSO_WM_FULL_TEXT_BEAUTIFY_COPY_ID" val="14"/>
</p:tagLst>
</file>

<file path=ppt/tags/tag2349.xml><?xml version="1.0" encoding="utf-8"?>
<p:tagLst xmlns:p="http://schemas.openxmlformats.org/presentationml/2006/main">
  <p:tag name="KSO_WM_FULL_TEXT_BEAUTIFY_COPY_ID" val="15"/>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2350.xml><?xml version="1.0" encoding="utf-8"?>
<p:tagLst xmlns:p="http://schemas.openxmlformats.org/presentationml/2006/main">
  <p:tag name="KSO_WM_FULL_TEXT_BEAUTIFY_COPY_ID" val="16"/>
</p:tagLst>
</file>

<file path=ppt/tags/tag2351.xml><?xml version="1.0" encoding="utf-8"?>
<p:tagLst xmlns:p="http://schemas.openxmlformats.org/presentationml/2006/main">
  <p:tag name="KSO_WM_FULL_TEXT_BEAUTIFY_COPY_ID" val="17"/>
</p:tagLst>
</file>

<file path=ppt/tags/tag2352.xml><?xml version="1.0" encoding="utf-8"?>
<p:tagLst xmlns:p="http://schemas.openxmlformats.org/presentationml/2006/main">
  <p:tag name="KSO_WM_FULL_TEXT_BEAUTIFY_COPY_ID" val="18"/>
</p:tagLst>
</file>

<file path=ppt/tags/tag2353.xml><?xml version="1.0" encoding="utf-8"?>
<p:tagLst xmlns:p="http://schemas.openxmlformats.org/presentationml/2006/main">
  <p:tag name="KSO_WM_FULL_TEXT_BEAUTIFY_COPY_ID" val="72"/>
</p:tagLst>
</file>

<file path=ppt/tags/tag2354.xml><?xml version="1.0" encoding="utf-8"?>
<p:tagLst xmlns:p="http://schemas.openxmlformats.org/presentationml/2006/main">
  <p:tag name="KSO_WM_FULL_TEXT_BEAUTIFY_COPY_ID" val="150996118"/>
  <p:tag name="KSO_WM_SPECIAL_SOURCE" val="bdnull"/>
</p:tagLst>
</file>

<file path=ppt/tags/tag2355.xml><?xml version="1.0" encoding="utf-8"?>
<p:tagLst xmlns:p="http://schemas.openxmlformats.org/presentationml/2006/main">
  <p:tag name="KSO_WM_FULL_TEXT_BEAUTIFY_COPY_ID" val="2"/>
</p:tagLst>
</file>

<file path=ppt/tags/tag2356.xml><?xml version="1.0" encoding="utf-8"?>
<p:tagLst xmlns:p="http://schemas.openxmlformats.org/presentationml/2006/main">
  <p:tag name="KSO_WM_FULL_TEXT_BEAUTIFY_COPY_ID" val="3"/>
</p:tagLst>
</file>

<file path=ppt/tags/tag2357.xml><?xml version="1.0" encoding="utf-8"?>
<p:tagLst xmlns:p="http://schemas.openxmlformats.org/presentationml/2006/main">
  <p:tag name="KSO_WM_FULL_TEXT_BEAUTIFY_COPY_ID" val="4"/>
</p:tagLst>
</file>

<file path=ppt/tags/tag2358.xml><?xml version="1.0" encoding="utf-8"?>
<p:tagLst xmlns:p="http://schemas.openxmlformats.org/presentationml/2006/main">
  <p:tag name="KSO_WM_FULL_TEXT_BEAUTIFY_COPY_ID" val="8"/>
</p:tagLst>
</file>

<file path=ppt/tags/tag2359.xml><?xml version="1.0" encoding="utf-8"?>
<p:tagLst xmlns:p="http://schemas.openxmlformats.org/presentationml/2006/main">
  <p:tag name="KSO_WM_FULL_TEXT_BEAUTIFY_COPY_ID" val="9"/>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2360.xml><?xml version="1.0" encoding="utf-8"?>
<p:tagLst xmlns:p="http://schemas.openxmlformats.org/presentationml/2006/main">
  <p:tag name="KSO_WM_FULL_TEXT_BEAUTIFY_COPY_ID" val="10"/>
</p:tagLst>
</file>

<file path=ppt/tags/tag2361.xml><?xml version="1.0" encoding="utf-8"?>
<p:tagLst xmlns:p="http://schemas.openxmlformats.org/presentationml/2006/main">
  <p:tag name="KSO_WM_FULL_TEXT_BEAUTIFY_COPY_ID" val="61"/>
</p:tagLst>
</file>

<file path=ppt/tags/tag2362.xml><?xml version="1.0" encoding="utf-8"?>
<p:tagLst xmlns:p="http://schemas.openxmlformats.org/presentationml/2006/main">
  <p:tag name="KSO_WM_FULL_TEXT_BEAUTIFY_COPY_ID" val="51"/>
</p:tagLst>
</file>

<file path=ppt/tags/tag2363.xml><?xml version="1.0" encoding="utf-8"?>
<p:tagLst xmlns:p="http://schemas.openxmlformats.org/presentationml/2006/main">
  <p:tag name="KSO_WM_FULL_TEXT_BEAUTIFY_COPY_ID" val="56"/>
</p:tagLst>
</file>

<file path=ppt/tags/tag2364.xml><?xml version="1.0" encoding="utf-8"?>
<p:tagLst xmlns:p="http://schemas.openxmlformats.org/presentationml/2006/main">
  <p:tag name="KSO_WM_FULL_TEXT_BEAUTIFY_COPY_ID" val="66"/>
</p:tagLst>
</file>

<file path=ppt/tags/tag2365.xml><?xml version="1.0" encoding="utf-8"?>
<p:tagLst xmlns:p="http://schemas.openxmlformats.org/presentationml/2006/main">
  <p:tag name="KSO_WM_FULL_TEXT_BEAUTIFY_COPY_ID" val="71"/>
</p:tagLst>
</file>

<file path=ppt/tags/tag2366.xml><?xml version="1.0" encoding="utf-8"?>
<p:tagLst xmlns:p="http://schemas.openxmlformats.org/presentationml/2006/main">
  <p:tag name="KSO_WM_FULL_TEXT_BEAUTIFY_COPY_ID" val="6"/>
</p:tagLst>
</file>

<file path=ppt/tags/tag2367.xml><?xml version="1.0" encoding="utf-8"?>
<p:tagLst xmlns:p="http://schemas.openxmlformats.org/presentationml/2006/main">
  <p:tag name="KSO_WM_FULL_TEXT_BEAUTIFY_COPY_ID" val="11"/>
</p:tagLst>
</file>

<file path=ppt/tags/tag2368.xml><?xml version="1.0" encoding="utf-8"?>
<p:tagLst xmlns:p="http://schemas.openxmlformats.org/presentationml/2006/main">
  <p:tag name="KSO_WM_FULL_TEXT_BEAUTIFY_COPY_ID" val="12"/>
</p:tagLst>
</file>

<file path=ppt/tags/tag2369.xml><?xml version="1.0" encoding="utf-8"?>
<p:tagLst xmlns:p="http://schemas.openxmlformats.org/presentationml/2006/main">
  <p:tag name="KSO_WM_FULL_TEXT_BEAUTIFY_COPY_ID" val="14"/>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2370.xml><?xml version="1.0" encoding="utf-8"?>
<p:tagLst xmlns:p="http://schemas.openxmlformats.org/presentationml/2006/main">
  <p:tag name="KSO_WM_FULL_TEXT_BEAUTIFY_COPY_ID" val="15"/>
</p:tagLst>
</file>

<file path=ppt/tags/tag2371.xml><?xml version="1.0" encoding="utf-8"?>
<p:tagLst xmlns:p="http://schemas.openxmlformats.org/presentationml/2006/main">
  <p:tag name="KSO_WM_FULL_TEXT_BEAUTIFY_COPY_ID" val="16"/>
</p:tagLst>
</file>

<file path=ppt/tags/tag2372.xml><?xml version="1.0" encoding="utf-8"?>
<p:tagLst xmlns:p="http://schemas.openxmlformats.org/presentationml/2006/main">
  <p:tag name="KSO_WM_FULL_TEXT_BEAUTIFY_COPY_ID" val="17"/>
</p:tagLst>
</file>

<file path=ppt/tags/tag2373.xml><?xml version="1.0" encoding="utf-8"?>
<p:tagLst xmlns:p="http://schemas.openxmlformats.org/presentationml/2006/main">
  <p:tag name="KSO_WM_FULL_TEXT_BEAUTIFY_COPY_ID" val="18"/>
</p:tagLst>
</file>

<file path=ppt/tags/tag2374.xml><?xml version="1.0" encoding="utf-8"?>
<p:tagLst xmlns:p="http://schemas.openxmlformats.org/presentationml/2006/main">
  <p:tag name="KSO_WM_FULL_TEXT_BEAUTIFY_COPY_ID" val="72"/>
</p:tagLst>
</file>

<file path=ppt/tags/tag2375.xml><?xml version="1.0" encoding="utf-8"?>
<p:tagLst xmlns:p="http://schemas.openxmlformats.org/presentationml/2006/main">
  <p:tag name="KSO_WM_FULL_TEXT_BEAUTIFY_COPY_ID" val="150996118"/>
  <p:tag name="KSO_WM_SPECIAL_SOURCE" val="bdnull"/>
</p:tagLst>
</file>

<file path=ppt/tags/tag2376.xml><?xml version="1.0" encoding="utf-8"?>
<p:tagLst xmlns:p="http://schemas.openxmlformats.org/presentationml/2006/main">
  <p:tag name="KSO_WM_FULL_TEXT_BEAUTIFY_COPY_ID" val="2"/>
</p:tagLst>
</file>

<file path=ppt/tags/tag2377.xml><?xml version="1.0" encoding="utf-8"?>
<p:tagLst xmlns:p="http://schemas.openxmlformats.org/presentationml/2006/main">
  <p:tag name="KSO_WM_FULL_TEXT_BEAUTIFY_COPY_ID" val="3"/>
</p:tagLst>
</file>

<file path=ppt/tags/tag2378.xml><?xml version="1.0" encoding="utf-8"?>
<p:tagLst xmlns:p="http://schemas.openxmlformats.org/presentationml/2006/main">
  <p:tag name="KSO_WM_FULL_TEXT_BEAUTIFY_COPY_ID" val="4"/>
</p:tagLst>
</file>

<file path=ppt/tags/tag2379.xml><?xml version="1.0" encoding="utf-8"?>
<p:tagLst xmlns:p="http://schemas.openxmlformats.org/presentationml/2006/main">
  <p:tag name="KSO_WM_FULL_TEXT_BEAUTIFY_COPY_ID" val="8"/>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2380.xml><?xml version="1.0" encoding="utf-8"?>
<p:tagLst xmlns:p="http://schemas.openxmlformats.org/presentationml/2006/main">
  <p:tag name="KSO_WM_FULL_TEXT_BEAUTIFY_COPY_ID" val="9"/>
</p:tagLst>
</file>

<file path=ppt/tags/tag2381.xml><?xml version="1.0" encoding="utf-8"?>
<p:tagLst xmlns:p="http://schemas.openxmlformats.org/presentationml/2006/main">
  <p:tag name="KSO_WM_FULL_TEXT_BEAUTIFY_COPY_ID" val="10"/>
</p:tagLst>
</file>

<file path=ppt/tags/tag2382.xml><?xml version="1.0" encoding="utf-8"?>
<p:tagLst xmlns:p="http://schemas.openxmlformats.org/presentationml/2006/main">
  <p:tag name="KSO_WM_FULL_TEXT_BEAUTIFY_COPY_ID" val="61"/>
</p:tagLst>
</file>

<file path=ppt/tags/tag2383.xml><?xml version="1.0" encoding="utf-8"?>
<p:tagLst xmlns:p="http://schemas.openxmlformats.org/presentationml/2006/main">
  <p:tag name="KSO_WM_FULL_TEXT_BEAUTIFY_COPY_ID" val="51"/>
</p:tagLst>
</file>

<file path=ppt/tags/tag2384.xml><?xml version="1.0" encoding="utf-8"?>
<p:tagLst xmlns:p="http://schemas.openxmlformats.org/presentationml/2006/main">
  <p:tag name="KSO_WM_FULL_TEXT_BEAUTIFY_COPY_ID" val="56"/>
</p:tagLst>
</file>

<file path=ppt/tags/tag2385.xml><?xml version="1.0" encoding="utf-8"?>
<p:tagLst xmlns:p="http://schemas.openxmlformats.org/presentationml/2006/main">
  <p:tag name="KSO_WM_FULL_TEXT_BEAUTIFY_COPY_ID" val="66"/>
</p:tagLst>
</file>

<file path=ppt/tags/tag2386.xml><?xml version="1.0" encoding="utf-8"?>
<p:tagLst xmlns:p="http://schemas.openxmlformats.org/presentationml/2006/main">
  <p:tag name="KSO_WM_FULL_TEXT_BEAUTIFY_COPY_ID" val="71"/>
</p:tagLst>
</file>

<file path=ppt/tags/tag2387.xml><?xml version="1.0" encoding="utf-8"?>
<p:tagLst xmlns:p="http://schemas.openxmlformats.org/presentationml/2006/main">
  <p:tag name="KSO_WM_FULL_TEXT_BEAUTIFY_COPY_ID" val="6"/>
</p:tagLst>
</file>

<file path=ppt/tags/tag2388.xml><?xml version="1.0" encoding="utf-8"?>
<p:tagLst xmlns:p="http://schemas.openxmlformats.org/presentationml/2006/main">
  <p:tag name="KSO_WM_FULL_TEXT_BEAUTIFY_COPY_ID" val="11"/>
</p:tagLst>
</file>

<file path=ppt/tags/tag2389.xml><?xml version="1.0" encoding="utf-8"?>
<p:tagLst xmlns:p="http://schemas.openxmlformats.org/presentationml/2006/main">
  <p:tag name="KSO_WM_FULL_TEXT_BEAUTIFY_COPY_ID" val="12"/>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leftRight"/>
  <p:tag name="KSO_WM_SLIDE_BK_DARK_LIGHT" val="2"/>
</p:tagLst>
</file>

<file path=ppt/tags/tag2390.xml><?xml version="1.0" encoding="utf-8"?>
<p:tagLst xmlns:p="http://schemas.openxmlformats.org/presentationml/2006/main">
  <p:tag name="KSO_WM_FULL_TEXT_BEAUTIFY_COPY_ID" val="14"/>
</p:tagLst>
</file>

<file path=ppt/tags/tag2391.xml><?xml version="1.0" encoding="utf-8"?>
<p:tagLst xmlns:p="http://schemas.openxmlformats.org/presentationml/2006/main">
  <p:tag name="KSO_WM_FULL_TEXT_BEAUTIFY_COPY_ID" val="15"/>
</p:tagLst>
</file>

<file path=ppt/tags/tag2392.xml><?xml version="1.0" encoding="utf-8"?>
<p:tagLst xmlns:p="http://schemas.openxmlformats.org/presentationml/2006/main">
  <p:tag name="KSO_WM_FULL_TEXT_BEAUTIFY_COPY_ID" val="16"/>
</p:tagLst>
</file>

<file path=ppt/tags/tag2393.xml><?xml version="1.0" encoding="utf-8"?>
<p:tagLst xmlns:p="http://schemas.openxmlformats.org/presentationml/2006/main">
  <p:tag name="KSO_WM_FULL_TEXT_BEAUTIFY_COPY_ID" val="17"/>
</p:tagLst>
</file>

<file path=ppt/tags/tag2394.xml><?xml version="1.0" encoding="utf-8"?>
<p:tagLst xmlns:p="http://schemas.openxmlformats.org/presentationml/2006/main">
  <p:tag name="KSO_WM_FULL_TEXT_BEAUTIFY_COPY_ID" val="18"/>
</p:tagLst>
</file>

<file path=ppt/tags/tag2395.xml><?xml version="1.0" encoding="utf-8"?>
<p:tagLst xmlns:p="http://schemas.openxmlformats.org/presentationml/2006/main">
  <p:tag name="KSO_WM_FULL_TEXT_BEAUTIFY_COPY_ID" val="72"/>
</p:tagLst>
</file>

<file path=ppt/tags/tag2396.xml><?xml version="1.0" encoding="utf-8"?>
<p:tagLst xmlns:p="http://schemas.openxmlformats.org/presentationml/2006/main">
  <p:tag name="KSO_WM_FULL_TEXT_BEAUTIFY_COPY_ID" val="150996118"/>
  <p:tag name="KSO_WM_SPECIAL_SOURCE" val="bdnull"/>
</p:tagLst>
</file>

<file path=ppt/tags/tag2397.xml><?xml version="1.0" encoding="utf-8"?>
<p:tagLst xmlns:p="http://schemas.openxmlformats.org/presentationml/2006/main">
  <p:tag name="KSO_WM_FULL_TEXT_BEAUTIFY_COPY_ID" val="2"/>
</p:tagLst>
</file>

<file path=ppt/tags/tag2398.xml><?xml version="1.0" encoding="utf-8"?>
<p:tagLst xmlns:p="http://schemas.openxmlformats.org/presentationml/2006/main">
  <p:tag name="KSO_WM_FULL_TEXT_BEAUTIFY_COPY_ID" val="3"/>
</p:tagLst>
</file>

<file path=ppt/tags/tag2399.xml><?xml version="1.0" encoding="utf-8"?>
<p:tagLst xmlns:p="http://schemas.openxmlformats.org/presentationml/2006/main">
  <p:tag name="KSO_WM_FULL_TEXT_BEAUTIFY_COPY_ID" val="4"/>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UNIT_COLOR_SCHEME_SHAPE_ID" val="170"/>
  <p:tag name="KSO_WM_UNIT_COLOR_SCHEME_PARENT_PAGE" val="2_11"/>
  <p:tag name="KSO_WM_SLIDE_BACKGROUND_TYPE" val="leftRight"/>
  <p:tag name="KSO_WM_SLIDE_BK_DARK_LIGHT" val="2"/>
</p:tagLst>
</file>

<file path=ppt/tags/tag2400.xml><?xml version="1.0" encoding="utf-8"?>
<p:tagLst xmlns:p="http://schemas.openxmlformats.org/presentationml/2006/main">
  <p:tag name="KSO_WM_FULL_TEXT_BEAUTIFY_COPY_ID" val="8"/>
</p:tagLst>
</file>

<file path=ppt/tags/tag2401.xml><?xml version="1.0" encoding="utf-8"?>
<p:tagLst xmlns:p="http://schemas.openxmlformats.org/presentationml/2006/main">
  <p:tag name="KSO_WM_FULL_TEXT_BEAUTIFY_COPY_ID" val="9"/>
</p:tagLst>
</file>

<file path=ppt/tags/tag2402.xml><?xml version="1.0" encoding="utf-8"?>
<p:tagLst xmlns:p="http://schemas.openxmlformats.org/presentationml/2006/main">
  <p:tag name="KSO_WM_FULL_TEXT_BEAUTIFY_COPY_ID" val="10"/>
</p:tagLst>
</file>

<file path=ppt/tags/tag2403.xml><?xml version="1.0" encoding="utf-8"?>
<p:tagLst xmlns:p="http://schemas.openxmlformats.org/presentationml/2006/main">
  <p:tag name="KSO_WM_FULL_TEXT_BEAUTIFY_COPY_ID" val="61"/>
</p:tagLst>
</file>

<file path=ppt/tags/tag2404.xml><?xml version="1.0" encoding="utf-8"?>
<p:tagLst xmlns:p="http://schemas.openxmlformats.org/presentationml/2006/main">
  <p:tag name="KSO_WM_FULL_TEXT_BEAUTIFY_COPY_ID" val="51"/>
</p:tagLst>
</file>

<file path=ppt/tags/tag2405.xml><?xml version="1.0" encoding="utf-8"?>
<p:tagLst xmlns:p="http://schemas.openxmlformats.org/presentationml/2006/main">
  <p:tag name="KSO_WM_FULL_TEXT_BEAUTIFY_COPY_ID" val="56"/>
</p:tagLst>
</file>

<file path=ppt/tags/tag2406.xml><?xml version="1.0" encoding="utf-8"?>
<p:tagLst xmlns:p="http://schemas.openxmlformats.org/presentationml/2006/main">
  <p:tag name="KSO_WM_FULL_TEXT_BEAUTIFY_COPY_ID" val="66"/>
</p:tagLst>
</file>

<file path=ppt/tags/tag2407.xml><?xml version="1.0" encoding="utf-8"?>
<p:tagLst xmlns:p="http://schemas.openxmlformats.org/presentationml/2006/main">
  <p:tag name="KSO_WM_FULL_TEXT_BEAUTIFY_COPY_ID" val="71"/>
</p:tagLst>
</file>

<file path=ppt/tags/tag2408.xml><?xml version="1.0" encoding="utf-8"?>
<p:tagLst xmlns:p="http://schemas.openxmlformats.org/presentationml/2006/main">
  <p:tag name="KSO_WM_FULL_TEXT_BEAUTIFY_COPY_ID" val="6"/>
</p:tagLst>
</file>

<file path=ppt/tags/tag2409.xml><?xml version="1.0" encoding="utf-8"?>
<p:tagLst xmlns:p="http://schemas.openxmlformats.org/presentationml/2006/main">
  <p:tag name="KSO_WM_FULL_TEXT_BEAUTIFY_COPY_ID" val="11"/>
</p:tagLst>
</file>

<file path=ppt/tags/tag24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410.xml><?xml version="1.0" encoding="utf-8"?>
<p:tagLst xmlns:p="http://schemas.openxmlformats.org/presentationml/2006/main">
  <p:tag name="KSO_WM_FULL_TEXT_BEAUTIFY_COPY_ID" val="12"/>
</p:tagLst>
</file>

<file path=ppt/tags/tag2411.xml><?xml version="1.0" encoding="utf-8"?>
<p:tagLst xmlns:p="http://schemas.openxmlformats.org/presentationml/2006/main">
  <p:tag name="KSO_WM_FULL_TEXT_BEAUTIFY_COPY_ID" val="14"/>
</p:tagLst>
</file>

<file path=ppt/tags/tag2412.xml><?xml version="1.0" encoding="utf-8"?>
<p:tagLst xmlns:p="http://schemas.openxmlformats.org/presentationml/2006/main">
  <p:tag name="KSO_WM_FULL_TEXT_BEAUTIFY_COPY_ID" val="15"/>
</p:tagLst>
</file>

<file path=ppt/tags/tag2413.xml><?xml version="1.0" encoding="utf-8"?>
<p:tagLst xmlns:p="http://schemas.openxmlformats.org/presentationml/2006/main">
  <p:tag name="KSO_WM_FULL_TEXT_BEAUTIFY_COPY_ID" val="16"/>
</p:tagLst>
</file>

<file path=ppt/tags/tag2414.xml><?xml version="1.0" encoding="utf-8"?>
<p:tagLst xmlns:p="http://schemas.openxmlformats.org/presentationml/2006/main">
  <p:tag name="KSO_WM_FULL_TEXT_BEAUTIFY_COPY_ID" val="17"/>
</p:tagLst>
</file>

<file path=ppt/tags/tag2415.xml><?xml version="1.0" encoding="utf-8"?>
<p:tagLst xmlns:p="http://schemas.openxmlformats.org/presentationml/2006/main">
  <p:tag name="KSO_WM_FULL_TEXT_BEAUTIFY_COPY_ID" val="18"/>
</p:tagLst>
</file>

<file path=ppt/tags/tag2416.xml><?xml version="1.0" encoding="utf-8"?>
<p:tagLst xmlns:p="http://schemas.openxmlformats.org/presentationml/2006/main">
  <p:tag name="KSO_WM_FULL_TEXT_BEAUTIFY_COPY_ID" val="72"/>
</p:tagLst>
</file>

<file path=ppt/tags/tag2417.xml><?xml version="1.0" encoding="utf-8"?>
<p:tagLst xmlns:p="http://schemas.openxmlformats.org/presentationml/2006/main">
  <p:tag name="KSO_WM_FULL_TEXT_BEAUTIFY_COPY_ID" val="150996118"/>
  <p:tag name="KSO_WM_SPECIAL_SOURCE" val="bdnull"/>
</p:tagLst>
</file>

<file path=ppt/tags/tag2418.xml><?xml version="1.0" encoding="utf-8"?>
<p:tagLst xmlns:p="http://schemas.openxmlformats.org/presentationml/2006/main">
  <p:tag name="KSO_WM_FULL_TEXT_BEAUTIFY_COPY_ID" val="2"/>
</p:tagLst>
</file>

<file path=ppt/tags/tag2419.xml><?xml version="1.0" encoding="utf-8"?>
<p:tagLst xmlns:p="http://schemas.openxmlformats.org/presentationml/2006/main">
  <p:tag name="KSO_WM_FULL_TEXT_BEAUTIFY_COPY_ID" val="3"/>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20.xml><?xml version="1.0" encoding="utf-8"?>
<p:tagLst xmlns:p="http://schemas.openxmlformats.org/presentationml/2006/main">
  <p:tag name="KSO_WM_FULL_TEXT_BEAUTIFY_COPY_ID" val="4"/>
</p:tagLst>
</file>

<file path=ppt/tags/tag2421.xml><?xml version="1.0" encoding="utf-8"?>
<p:tagLst xmlns:p="http://schemas.openxmlformats.org/presentationml/2006/main">
  <p:tag name="KSO_WM_FULL_TEXT_BEAUTIFY_COPY_ID" val="8"/>
</p:tagLst>
</file>

<file path=ppt/tags/tag2422.xml><?xml version="1.0" encoding="utf-8"?>
<p:tagLst xmlns:p="http://schemas.openxmlformats.org/presentationml/2006/main">
  <p:tag name="KSO_WM_FULL_TEXT_BEAUTIFY_COPY_ID" val="9"/>
</p:tagLst>
</file>

<file path=ppt/tags/tag2423.xml><?xml version="1.0" encoding="utf-8"?>
<p:tagLst xmlns:p="http://schemas.openxmlformats.org/presentationml/2006/main">
  <p:tag name="KSO_WM_FULL_TEXT_BEAUTIFY_COPY_ID" val="10"/>
</p:tagLst>
</file>

<file path=ppt/tags/tag2424.xml><?xml version="1.0" encoding="utf-8"?>
<p:tagLst xmlns:p="http://schemas.openxmlformats.org/presentationml/2006/main">
  <p:tag name="KSO_WM_FULL_TEXT_BEAUTIFY_COPY_ID" val="61"/>
</p:tagLst>
</file>

<file path=ppt/tags/tag2425.xml><?xml version="1.0" encoding="utf-8"?>
<p:tagLst xmlns:p="http://schemas.openxmlformats.org/presentationml/2006/main">
  <p:tag name="KSO_WM_FULL_TEXT_BEAUTIFY_COPY_ID" val="51"/>
</p:tagLst>
</file>

<file path=ppt/tags/tag2426.xml><?xml version="1.0" encoding="utf-8"?>
<p:tagLst xmlns:p="http://schemas.openxmlformats.org/presentationml/2006/main">
  <p:tag name="KSO_WM_FULL_TEXT_BEAUTIFY_COPY_ID" val="56"/>
</p:tagLst>
</file>

<file path=ppt/tags/tag2427.xml><?xml version="1.0" encoding="utf-8"?>
<p:tagLst xmlns:p="http://schemas.openxmlformats.org/presentationml/2006/main">
  <p:tag name="KSO_WM_FULL_TEXT_BEAUTIFY_COPY_ID" val="66"/>
</p:tagLst>
</file>

<file path=ppt/tags/tag2428.xml><?xml version="1.0" encoding="utf-8"?>
<p:tagLst xmlns:p="http://schemas.openxmlformats.org/presentationml/2006/main">
  <p:tag name="KSO_WM_FULL_TEXT_BEAUTIFY_COPY_ID" val="71"/>
</p:tagLst>
</file>

<file path=ppt/tags/tag2429.xml><?xml version="1.0" encoding="utf-8"?>
<p:tagLst xmlns:p="http://schemas.openxmlformats.org/presentationml/2006/main">
  <p:tag name="KSO_WM_FULL_TEXT_BEAUTIFY_COPY_ID" val="6"/>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30.xml><?xml version="1.0" encoding="utf-8"?>
<p:tagLst xmlns:p="http://schemas.openxmlformats.org/presentationml/2006/main">
  <p:tag name="KSO_WM_FULL_TEXT_BEAUTIFY_COPY_ID" val="11"/>
</p:tagLst>
</file>

<file path=ppt/tags/tag2431.xml><?xml version="1.0" encoding="utf-8"?>
<p:tagLst xmlns:p="http://schemas.openxmlformats.org/presentationml/2006/main">
  <p:tag name="KSO_WM_FULL_TEXT_BEAUTIFY_COPY_ID" val="12"/>
</p:tagLst>
</file>

<file path=ppt/tags/tag2432.xml><?xml version="1.0" encoding="utf-8"?>
<p:tagLst xmlns:p="http://schemas.openxmlformats.org/presentationml/2006/main">
  <p:tag name="KSO_WM_FULL_TEXT_BEAUTIFY_COPY_ID" val="14"/>
</p:tagLst>
</file>

<file path=ppt/tags/tag2433.xml><?xml version="1.0" encoding="utf-8"?>
<p:tagLst xmlns:p="http://schemas.openxmlformats.org/presentationml/2006/main">
  <p:tag name="KSO_WM_FULL_TEXT_BEAUTIFY_COPY_ID" val="15"/>
</p:tagLst>
</file>

<file path=ppt/tags/tag2434.xml><?xml version="1.0" encoding="utf-8"?>
<p:tagLst xmlns:p="http://schemas.openxmlformats.org/presentationml/2006/main">
  <p:tag name="KSO_WM_FULL_TEXT_BEAUTIFY_COPY_ID" val="16"/>
</p:tagLst>
</file>

<file path=ppt/tags/tag2435.xml><?xml version="1.0" encoding="utf-8"?>
<p:tagLst xmlns:p="http://schemas.openxmlformats.org/presentationml/2006/main">
  <p:tag name="KSO_WM_FULL_TEXT_BEAUTIFY_COPY_ID" val="17"/>
</p:tagLst>
</file>

<file path=ppt/tags/tag2436.xml><?xml version="1.0" encoding="utf-8"?>
<p:tagLst xmlns:p="http://schemas.openxmlformats.org/presentationml/2006/main">
  <p:tag name="KSO_WM_FULL_TEXT_BEAUTIFY_COPY_ID" val="18"/>
</p:tagLst>
</file>

<file path=ppt/tags/tag2437.xml><?xml version="1.0" encoding="utf-8"?>
<p:tagLst xmlns:p="http://schemas.openxmlformats.org/presentationml/2006/main">
  <p:tag name="KSO_WM_FULL_TEXT_BEAUTIFY_COPY_ID" val="72"/>
</p:tagLst>
</file>

<file path=ppt/tags/tag2438.xml><?xml version="1.0" encoding="utf-8"?>
<p:tagLst xmlns:p="http://schemas.openxmlformats.org/presentationml/2006/main">
  <p:tag name="KSO_WM_FULL_TEXT_BEAUTIFY_COPY_ID" val="150996118"/>
  <p:tag name="KSO_WM_SPECIAL_SOURCE" val="bdnull"/>
</p:tagLst>
</file>

<file path=ppt/tags/tag2439.xml><?xml version="1.0" encoding="utf-8"?>
<p:tagLst xmlns:p="http://schemas.openxmlformats.org/presentationml/2006/main">
  <p:tag name="KSO_WM_FULL_TEXT_BEAUTIFY_COPY_ID" val="2"/>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40.xml><?xml version="1.0" encoding="utf-8"?>
<p:tagLst xmlns:p="http://schemas.openxmlformats.org/presentationml/2006/main">
  <p:tag name="KSO_WM_FULL_TEXT_BEAUTIFY_COPY_ID" val="3"/>
</p:tagLst>
</file>

<file path=ppt/tags/tag2441.xml><?xml version="1.0" encoding="utf-8"?>
<p:tagLst xmlns:p="http://schemas.openxmlformats.org/presentationml/2006/main">
  <p:tag name="KSO_WM_FULL_TEXT_BEAUTIFY_COPY_ID" val="4"/>
</p:tagLst>
</file>

<file path=ppt/tags/tag2442.xml><?xml version="1.0" encoding="utf-8"?>
<p:tagLst xmlns:p="http://schemas.openxmlformats.org/presentationml/2006/main">
  <p:tag name="KSO_WM_FULL_TEXT_BEAUTIFY_COPY_ID" val="8"/>
</p:tagLst>
</file>

<file path=ppt/tags/tag2443.xml><?xml version="1.0" encoding="utf-8"?>
<p:tagLst xmlns:p="http://schemas.openxmlformats.org/presentationml/2006/main">
  <p:tag name="KSO_WM_FULL_TEXT_BEAUTIFY_COPY_ID" val="9"/>
</p:tagLst>
</file>

<file path=ppt/tags/tag2444.xml><?xml version="1.0" encoding="utf-8"?>
<p:tagLst xmlns:p="http://schemas.openxmlformats.org/presentationml/2006/main">
  <p:tag name="KSO_WM_FULL_TEXT_BEAUTIFY_COPY_ID" val="10"/>
</p:tagLst>
</file>

<file path=ppt/tags/tag2445.xml><?xml version="1.0" encoding="utf-8"?>
<p:tagLst xmlns:p="http://schemas.openxmlformats.org/presentationml/2006/main">
  <p:tag name="KSO_WM_FULL_TEXT_BEAUTIFY_COPY_ID" val="61"/>
</p:tagLst>
</file>

<file path=ppt/tags/tag2446.xml><?xml version="1.0" encoding="utf-8"?>
<p:tagLst xmlns:p="http://schemas.openxmlformats.org/presentationml/2006/main">
  <p:tag name="KSO_WM_FULL_TEXT_BEAUTIFY_COPY_ID" val="51"/>
</p:tagLst>
</file>

<file path=ppt/tags/tag2447.xml><?xml version="1.0" encoding="utf-8"?>
<p:tagLst xmlns:p="http://schemas.openxmlformats.org/presentationml/2006/main">
  <p:tag name="KSO_WM_FULL_TEXT_BEAUTIFY_COPY_ID" val="56"/>
</p:tagLst>
</file>

<file path=ppt/tags/tag2448.xml><?xml version="1.0" encoding="utf-8"?>
<p:tagLst xmlns:p="http://schemas.openxmlformats.org/presentationml/2006/main">
  <p:tag name="KSO_WM_FULL_TEXT_BEAUTIFY_COPY_ID" val="66"/>
</p:tagLst>
</file>

<file path=ppt/tags/tag2449.xml><?xml version="1.0" encoding="utf-8"?>
<p:tagLst xmlns:p="http://schemas.openxmlformats.org/presentationml/2006/main">
  <p:tag name="KSO_WM_FULL_TEXT_BEAUTIFY_COPY_ID" val="7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50.xml><?xml version="1.0" encoding="utf-8"?>
<p:tagLst xmlns:p="http://schemas.openxmlformats.org/presentationml/2006/main">
  <p:tag name="KSO_WM_FULL_TEXT_BEAUTIFY_COPY_ID" val="6"/>
</p:tagLst>
</file>

<file path=ppt/tags/tag2451.xml><?xml version="1.0" encoding="utf-8"?>
<p:tagLst xmlns:p="http://schemas.openxmlformats.org/presentationml/2006/main">
  <p:tag name="KSO_WM_FULL_TEXT_BEAUTIFY_COPY_ID" val="11"/>
</p:tagLst>
</file>

<file path=ppt/tags/tag2452.xml><?xml version="1.0" encoding="utf-8"?>
<p:tagLst xmlns:p="http://schemas.openxmlformats.org/presentationml/2006/main">
  <p:tag name="KSO_WM_FULL_TEXT_BEAUTIFY_COPY_ID" val="12"/>
</p:tagLst>
</file>

<file path=ppt/tags/tag2453.xml><?xml version="1.0" encoding="utf-8"?>
<p:tagLst xmlns:p="http://schemas.openxmlformats.org/presentationml/2006/main">
  <p:tag name="KSO_WM_FULL_TEXT_BEAUTIFY_COPY_ID" val="14"/>
</p:tagLst>
</file>

<file path=ppt/tags/tag2454.xml><?xml version="1.0" encoding="utf-8"?>
<p:tagLst xmlns:p="http://schemas.openxmlformats.org/presentationml/2006/main">
  <p:tag name="KSO_WM_FULL_TEXT_BEAUTIFY_COPY_ID" val="15"/>
</p:tagLst>
</file>

<file path=ppt/tags/tag2455.xml><?xml version="1.0" encoding="utf-8"?>
<p:tagLst xmlns:p="http://schemas.openxmlformats.org/presentationml/2006/main">
  <p:tag name="KSO_WM_FULL_TEXT_BEAUTIFY_COPY_ID" val="16"/>
</p:tagLst>
</file>

<file path=ppt/tags/tag2456.xml><?xml version="1.0" encoding="utf-8"?>
<p:tagLst xmlns:p="http://schemas.openxmlformats.org/presentationml/2006/main">
  <p:tag name="KSO_WM_FULL_TEXT_BEAUTIFY_COPY_ID" val="17"/>
</p:tagLst>
</file>

<file path=ppt/tags/tag2457.xml><?xml version="1.0" encoding="utf-8"?>
<p:tagLst xmlns:p="http://schemas.openxmlformats.org/presentationml/2006/main">
  <p:tag name="KSO_WM_FULL_TEXT_BEAUTIFY_COPY_ID" val="18"/>
</p:tagLst>
</file>

<file path=ppt/tags/tag2458.xml><?xml version="1.0" encoding="utf-8"?>
<p:tagLst xmlns:p="http://schemas.openxmlformats.org/presentationml/2006/main">
  <p:tag name="KSO_WM_FULL_TEXT_BEAUTIFY_COPY_ID" val="72"/>
</p:tagLst>
</file>

<file path=ppt/tags/tag2459.xml><?xml version="1.0" encoding="utf-8"?>
<p:tagLst xmlns:p="http://schemas.openxmlformats.org/presentationml/2006/main">
  <p:tag name="KSO_WM_FULL_TEXT_BEAUTIFY_COPY_ID" val="150996118"/>
  <p:tag name="KSO_WM_SPECIAL_SOURCE" val="bdnull"/>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60.xml><?xml version="1.0" encoding="utf-8"?>
<p:tagLst xmlns:p="http://schemas.openxmlformats.org/presentationml/2006/main">
  <p:tag name="KSO_WM_FULL_TEXT_BEAUTIFY_COPY_ID" val="2"/>
</p:tagLst>
</file>

<file path=ppt/tags/tag2461.xml><?xml version="1.0" encoding="utf-8"?>
<p:tagLst xmlns:p="http://schemas.openxmlformats.org/presentationml/2006/main">
  <p:tag name="KSO_WM_FULL_TEXT_BEAUTIFY_COPY_ID" val="3"/>
</p:tagLst>
</file>

<file path=ppt/tags/tag2462.xml><?xml version="1.0" encoding="utf-8"?>
<p:tagLst xmlns:p="http://schemas.openxmlformats.org/presentationml/2006/main">
  <p:tag name="KSO_WM_FULL_TEXT_BEAUTIFY_COPY_ID" val="4"/>
</p:tagLst>
</file>

<file path=ppt/tags/tag2463.xml><?xml version="1.0" encoding="utf-8"?>
<p:tagLst xmlns:p="http://schemas.openxmlformats.org/presentationml/2006/main">
  <p:tag name="KSO_WM_FULL_TEXT_BEAUTIFY_COPY_ID" val="8"/>
</p:tagLst>
</file>

<file path=ppt/tags/tag2464.xml><?xml version="1.0" encoding="utf-8"?>
<p:tagLst xmlns:p="http://schemas.openxmlformats.org/presentationml/2006/main">
  <p:tag name="KSO_WM_FULL_TEXT_BEAUTIFY_COPY_ID" val="9"/>
</p:tagLst>
</file>

<file path=ppt/tags/tag2465.xml><?xml version="1.0" encoding="utf-8"?>
<p:tagLst xmlns:p="http://schemas.openxmlformats.org/presentationml/2006/main">
  <p:tag name="KSO_WM_FULL_TEXT_BEAUTIFY_COPY_ID" val="10"/>
</p:tagLst>
</file>

<file path=ppt/tags/tag2466.xml><?xml version="1.0" encoding="utf-8"?>
<p:tagLst xmlns:p="http://schemas.openxmlformats.org/presentationml/2006/main">
  <p:tag name="KSO_WM_FULL_TEXT_BEAUTIFY_COPY_ID" val="61"/>
</p:tagLst>
</file>

<file path=ppt/tags/tag2467.xml><?xml version="1.0" encoding="utf-8"?>
<p:tagLst xmlns:p="http://schemas.openxmlformats.org/presentationml/2006/main">
  <p:tag name="KSO_WM_FULL_TEXT_BEAUTIFY_COPY_ID" val="51"/>
</p:tagLst>
</file>

<file path=ppt/tags/tag2468.xml><?xml version="1.0" encoding="utf-8"?>
<p:tagLst xmlns:p="http://schemas.openxmlformats.org/presentationml/2006/main">
  <p:tag name="KSO_WM_FULL_TEXT_BEAUTIFY_COPY_ID" val="56"/>
</p:tagLst>
</file>

<file path=ppt/tags/tag2469.xml><?xml version="1.0" encoding="utf-8"?>
<p:tagLst xmlns:p="http://schemas.openxmlformats.org/presentationml/2006/main">
  <p:tag name="KSO_WM_FULL_TEXT_BEAUTIFY_COPY_ID" val="66"/>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2470.xml><?xml version="1.0" encoding="utf-8"?>
<p:tagLst xmlns:p="http://schemas.openxmlformats.org/presentationml/2006/main">
  <p:tag name="KSO_WM_FULL_TEXT_BEAUTIFY_COPY_ID" val="71"/>
</p:tagLst>
</file>

<file path=ppt/tags/tag2471.xml><?xml version="1.0" encoding="utf-8"?>
<p:tagLst xmlns:p="http://schemas.openxmlformats.org/presentationml/2006/main">
  <p:tag name="KSO_WM_FULL_TEXT_BEAUTIFY_COPY_ID" val="6"/>
</p:tagLst>
</file>

<file path=ppt/tags/tag2472.xml><?xml version="1.0" encoding="utf-8"?>
<p:tagLst xmlns:p="http://schemas.openxmlformats.org/presentationml/2006/main">
  <p:tag name="KSO_WM_FULL_TEXT_BEAUTIFY_COPY_ID" val="11"/>
</p:tagLst>
</file>

<file path=ppt/tags/tag2473.xml><?xml version="1.0" encoding="utf-8"?>
<p:tagLst xmlns:p="http://schemas.openxmlformats.org/presentationml/2006/main">
  <p:tag name="KSO_WM_FULL_TEXT_BEAUTIFY_COPY_ID" val="12"/>
</p:tagLst>
</file>

<file path=ppt/tags/tag2474.xml><?xml version="1.0" encoding="utf-8"?>
<p:tagLst xmlns:p="http://schemas.openxmlformats.org/presentationml/2006/main">
  <p:tag name="KSO_WM_FULL_TEXT_BEAUTIFY_COPY_ID" val="14"/>
</p:tagLst>
</file>

<file path=ppt/tags/tag2475.xml><?xml version="1.0" encoding="utf-8"?>
<p:tagLst xmlns:p="http://schemas.openxmlformats.org/presentationml/2006/main">
  <p:tag name="KSO_WM_FULL_TEXT_BEAUTIFY_COPY_ID" val="15"/>
</p:tagLst>
</file>

<file path=ppt/tags/tag2476.xml><?xml version="1.0" encoding="utf-8"?>
<p:tagLst xmlns:p="http://schemas.openxmlformats.org/presentationml/2006/main">
  <p:tag name="KSO_WM_FULL_TEXT_BEAUTIFY_COPY_ID" val="16"/>
</p:tagLst>
</file>

<file path=ppt/tags/tag2477.xml><?xml version="1.0" encoding="utf-8"?>
<p:tagLst xmlns:p="http://schemas.openxmlformats.org/presentationml/2006/main">
  <p:tag name="KSO_WM_FULL_TEXT_BEAUTIFY_COPY_ID" val="17"/>
</p:tagLst>
</file>

<file path=ppt/tags/tag2478.xml><?xml version="1.0" encoding="utf-8"?>
<p:tagLst xmlns:p="http://schemas.openxmlformats.org/presentationml/2006/main">
  <p:tag name="KSO_WM_FULL_TEXT_BEAUTIFY_COPY_ID" val="18"/>
</p:tagLst>
</file>

<file path=ppt/tags/tag2479.xml><?xml version="1.0" encoding="utf-8"?>
<p:tagLst xmlns:p="http://schemas.openxmlformats.org/presentationml/2006/main">
  <p:tag name="KSO_WM_FULL_TEXT_BEAUTIFY_COPY_ID" val="7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topBottom"/>
  <p:tag name="KSO_WM_SLIDE_BK_DARK_LIGHT" val="2"/>
</p:tagLst>
</file>

<file path=ppt/tags/tag2480.xml><?xml version="1.0" encoding="utf-8"?>
<p:tagLst xmlns:p="http://schemas.openxmlformats.org/presentationml/2006/main">
  <p:tag name="KSO_WM_FULL_TEXT_BEAUTIFY_COPY_ID" val="150996118"/>
  <p:tag name="KSO_WM_SPECIAL_SOURCE" val="bdnull"/>
</p:tagLst>
</file>

<file path=ppt/tags/tag2481.xml><?xml version="1.0" encoding="utf-8"?>
<p:tagLst xmlns:p="http://schemas.openxmlformats.org/presentationml/2006/main">
  <p:tag name="KSO_WM_FULL_TEXT_BEAUTIFY_COPY_ID" val="2"/>
</p:tagLst>
</file>

<file path=ppt/tags/tag2482.xml><?xml version="1.0" encoding="utf-8"?>
<p:tagLst xmlns:p="http://schemas.openxmlformats.org/presentationml/2006/main">
  <p:tag name="KSO_WM_FULL_TEXT_BEAUTIFY_COPY_ID" val="3"/>
</p:tagLst>
</file>

<file path=ppt/tags/tag2483.xml><?xml version="1.0" encoding="utf-8"?>
<p:tagLst xmlns:p="http://schemas.openxmlformats.org/presentationml/2006/main">
  <p:tag name="KSO_WM_FULL_TEXT_BEAUTIFY_COPY_ID" val="4"/>
</p:tagLst>
</file>

<file path=ppt/tags/tag2484.xml><?xml version="1.0" encoding="utf-8"?>
<p:tagLst xmlns:p="http://schemas.openxmlformats.org/presentationml/2006/main">
  <p:tag name="KSO_WM_FULL_TEXT_BEAUTIFY_COPY_ID" val="8"/>
</p:tagLst>
</file>

<file path=ppt/tags/tag2485.xml><?xml version="1.0" encoding="utf-8"?>
<p:tagLst xmlns:p="http://schemas.openxmlformats.org/presentationml/2006/main">
  <p:tag name="KSO_WM_FULL_TEXT_BEAUTIFY_COPY_ID" val="9"/>
</p:tagLst>
</file>

<file path=ppt/tags/tag2486.xml><?xml version="1.0" encoding="utf-8"?>
<p:tagLst xmlns:p="http://schemas.openxmlformats.org/presentationml/2006/main">
  <p:tag name="KSO_WM_FULL_TEXT_BEAUTIFY_COPY_ID" val="10"/>
</p:tagLst>
</file>

<file path=ppt/tags/tag2487.xml><?xml version="1.0" encoding="utf-8"?>
<p:tagLst xmlns:p="http://schemas.openxmlformats.org/presentationml/2006/main">
  <p:tag name="KSO_WM_FULL_TEXT_BEAUTIFY_COPY_ID" val="61"/>
</p:tagLst>
</file>

<file path=ppt/tags/tag2488.xml><?xml version="1.0" encoding="utf-8"?>
<p:tagLst xmlns:p="http://schemas.openxmlformats.org/presentationml/2006/main">
  <p:tag name="KSO_WM_FULL_TEXT_BEAUTIFY_COPY_ID" val="51"/>
</p:tagLst>
</file>

<file path=ppt/tags/tag2489.xml><?xml version="1.0" encoding="utf-8"?>
<p:tagLst xmlns:p="http://schemas.openxmlformats.org/presentationml/2006/main">
  <p:tag name="KSO_WM_FULL_TEXT_BEAUTIFY_COPY_ID" val="56"/>
</p:tagLst>
</file>

<file path=ppt/tags/tag24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90.xml><?xml version="1.0" encoding="utf-8"?>
<p:tagLst xmlns:p="http://schemas.openxmlformats.org/presentationml/2006/main">
  <p:tag name="KSO_WM_FULL_TEXT_BEAUTIFY_COPY_ID" val="66"/>
</p:tagLst>
</file>

<file path=ppt/tags/tag2491.xml><?xml version="1.0" encoding="utf-8"?>
<p:tagLst xmlns:p="http://schemas.openxmlformats.org/presentationml/2006/main">
  <p:tag name="KSO_WM_FULL_TEXT_BEAUTIFY_COPY_ID" val="71"/>
</p:tagLst>
</file>

<file path=ppt/tags/tag2492.xml><?xml version="1.0" encoding="utf-8"?>
<p:tagLst xmlns:p="http://schemas.openxmlformats.org/presentationml/2006/main">
  <p:tag name="KSO_WM_FULL_TEXT_BEAUTIFY_COPY_ID" val="6"/>
</p:tagLst>
</file>

<file path=ppt/tags/tag2493.xml><?xml version="1.0" encoding="utf-8"?>
<p:tagLst xmlns:p="http://schemas.openxmlformats.org/presentationml/2006/main">
  <p:tag name="KSO_WM_FULL_TEXT_BEAUTIFY_COPY_ID" val="11"/>
</p:tagLst>
</file>

<file path=ppt/tags/tag2494.xml><?xml version="1.0" encoding="utf-8"?>
<p:tagLst xmlns:p="http://schemas.openxmlformats.org/presentationml/2006/main">
  <p:tag name="KSO_WM_FULL_TEXT_BEAUTIFY_COPY_ID" val="12"/>
</p:tagLst>
</file>

<file path=ppt/tags/tag2495.xml><?xml version="1.0" encoding="utf-8"?>
<p:tagLst xmlns:p="http://schemas.openxmlformats.org/presentationml/2006/main">
  <p:tag name="KSO_WM_FULL_TEXT_BEAUTIFY_COPY_ID" val="14"/>
</p:tagLst>
</file>

<file path=ppt/tags/tag2496.xml><?xml version="1.0" encoding="utf-8"?>
<p:tagLst xmlns:p="http://schemas.openxmlformats.org/presentationml/2006/main">
  <p:tag name="KSO_WM_FULL_TEXT_BEAUTIFY_COPY_ID" val="15"/>
</p:tagLst>
</file>

<file path=ppt/tags/tag2497.xml><?xml version="1.0" encoding="utf-8"?>
<p:tagLst xmlns:p="http://schemas.openxmlformats.org/presentationml/2006/main">
  <p:tag name="KSO_WM_FULL_TEXT_BEAUTIFY_COPY_ID" val="16"/>
</p:tagLst>
</file>

<file path=ppt/tags/tag2498.xml><?xml version="1.0" encoding="utf-8"?>
<p:tagLst xmlns:p="http://schemas.openxmlformats.org/presentationml/2006/main">
  <p:tag name="KSO_WM_FULL_TEXT_BEAUTIFY_COPY_ID" val="17"/>
</p:tagLst>
</file>

<file path=ppt/tags/tag2499.xml><?xml version="1.0" encoding="utf-8"?>
<p:tagLst xmlns:p="http://schemas.openxmlformats.org/presentationml/2006/main">
  <p:tag name="KSO_WM_FULL_TEXT_BEAUTIFY_COPY_ID" val="18"/>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UNIT_COLOR_SCHEME_SHAPE_ID" val="170"/>
  <p:tag name="KSO_WM_UNIT_COLOR_SCHEME_PARENT_PAGE" val="2_11"/>
  <p:tag name="KSO_WM_SLIDE_BACKGROUND_TYPE" val="topBottom"/>
  <p:tag name="KSO_WM_SLIDE_BK_DARK_LIGHT" val="2"/>
</p:tagLst>
</file>

<file path=ppt/tags/tag2500.xml><?xml version="1.0" encoding="utf-8"?>
<p:tagLst xmlns:p="http://schemas.openxmlformats.org/presentationml/2006/main">
  <p:tag name="KSO_WM_FULL_TEXT_BEAUTIFY_COPY_ID" val="72"/>
</p:tagLst>
</file>

<file path=ppt/tags/tag2501.xml><?xml version="1.0" encoding="utf-8"?>
<p:tagLst xmlns:p="http://schemas.openxmlformats.org/presentationml/2006/main">
  <p:tag name="KSO_WM_FULL_TEXT_BEAUTIFY_COPY_ID" val="150996118"/>
  <p:tag name="KSO_WM_SPECIAL_SOURCE" val="bdnull"/>
</p:tagLst>
</file>

<file path=ppt/tags/tag2502.xml><?xml version="1.0" encoding="utf-8"?>
<p:tagLst xmlns:p="http://schemas.openxmlformats.org/presentationml/2006/main">
  <p:tag name="KSO_WM_FULL_TEXT_BEAUTIFY_COPY_ID" val="2"/>
</p:tagLst>
</file>

<file path=ppt/tags/tag2503.xml><?xml version="1.0" encoding="utf-8"?>
<p:tagLst xmlns:p="http://schemas.openxmlformats.org/presentationml/2006/main">
  <p:tag name="KSO_WM_FULL_TEXT_BEAUTIFY_COPY_ID" val="3"/>
</p:tagLst>
</file>

<file path=ppt/tags/tag2504.xml><?xml version="1.0" encoding="utf-8"?>
<p:tagLst xmlns:p="http://schemas.openxmlformats.org/presentationml/2006/main">
  <p:tag name="KSO_WM_FULL_TEXT_BEAUTIFY_COPY_ID" val="4"/>
</p:tagLst>
</file>

<file path=ppt/tags/tag2505.xml><?xml version="1.0" encoding="utf-8"?>
<p:tagLst xmlns:p="http://schemas.openxmlformats.org/presentationml/2006/main">
  <p:tag name="KSO_WM_FULL_TEXT_BEAUTIFY_COPY_ID" val="8"/>
</p:tagLst>
</file>

<file path=ppt/tags/tag2506.xml><?xml version="1.0" encoding="utf-8"?>
<p:tagLst xmlns:p="http://schemas.openxmlformats.org/presentationml/2006/main">
  <p:tag name="KSO_WM_FULL_TEXT_BEAUTIFY_COPY_ID" val="9"/>
</p:tagLst>
</file>

<file path=ppt/tags/tag2507.xml><?xml version="1.0" encoding="utf-8"?>
<p:tagLst xmlns:p="http://schemas.openxmlformats.org/presentationml/2006/main">
  <p:tag name="KSO_WM_FULL_TEXT_BEAUTIFY_COPY_ID" val="10"/>
</p:tagLst>
</file>

<file path=ppt/tags/tag2508.xml><?xml version="1.0" encoding="utf-8"?>
<p:tagLst xmlns:p="http://schemas.openxmlformats.org/presentationml/2006/main">
  <p:tag name="KSO_WM_FULL_TEXT_BEAUTIFY_COPY_ID" val="61"/>
</p:tagLst>
</file>

<file path=ppt/tags/tag2509.xml><?xml version="1.0" encoding="utf-8"?>
<p:tagLst xmlns:p="http://schemas.openxmlformats.org/presentationml/2006/main">
  <p:tag name="KSO_WM_FULL_TEXT_BEAUTIFY_COPY_ID" val="5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10.xml><?xml version="1.0" encoding="utf-8"?>
<p:tagLst xmlns:p="http://schemas.openxmlformats.org/presentationml/2006/main">
  <p:tag name="KSO_WM_FULL_TEXT_BEAUTIFY_COPY_ID" val="56"/>
</p:tagLst>
</file>

<file path=ppt/tags/tag2511.xml><?xml version="1.0" encoding="utf-8"?>
<p:tagLst xmlns:p="http://schemas.openxmlformats.org/presentationml/2006/main">
  <p:tag name="KSO_WM_FULL_TEXT_BEAUTIFY_COPY_ID" val="66"/>
</p:tagLst>
</file>

<file path=ppt/tags/tag2512.xml><?xml version="1.0" encoding="utf-8"?>
<p:tagLst xmlns:p="http://schemas.openxmlformats.org/presentationml/2006/main">
  <p:tag name="KSO_WM_FULL_TEXT_BEAUTIFY_COPY_ID" val="71"/>
</p:tagLst>
</file>

<file path=ppt/tags/tag2513.xml><?xml version="1.0" encoding="utf-8"?>
<p:tagLst xmlns:p="http://schemas.openxmlformats.org/presentationml/2006/main">
  <p:tag name="KSO_WM_FULL_TEXT_BEAUTIFY_COPY_ID" val="6"/>
</p:tagLst>
</file>

<file path=ppt/tags/tag2514.xml><?xml version="1.0" encoding="utf-8"?>
<p:tagLst xmlns:p="http://schemas.openxmlformats.org/presentationml/2006/main">
  <p:tag name="KSO_WM_FULL_TEXT_BEAUTIFY_COPY_ID" val="11"/>
</p:tagLst>
</file>

<file path=ppt/tags/tag2515.xml><?xml version="1.0" encoding="utf-8"?>
<p:tagLst xmlns:p="http://schemas.openxmlformats.org/presentationml/2006/main">
  <p:tag name="KSO_WM_FULL_TEXT_BEAUTIFY_COPY_ID" val="12"/>
</p:tagLst>
</file>

<file path=ppt/tags/tag2516.xml><?xml version="1.0" encoding="utf-8"?>
<p:tagLst xmlns:p="http://schemas.openxmlformats.org/presentationml/2006/main">
  <p:tag name="KSO_WM_FULL_TEXT_BEAUTIFY_COPY_ID" val="14"/>
</p:tagLst>
</file>

<file path=ppt/tags/tag2517.xml><?xml version="1.0" encoding="utf-8"?>
<p:tagLst xmlns:p="http://schemas.openxmlformats.org/presentationml/2006/main">
  <p:tag name="KSO_WM_FULL_TEXT_BEAUTIFY_COPY_ID" val="15"/>
</p:tagLst>
</file>

<file path=ppt/tags/tag2518.xml><?xml version="1.0" encoding="utf-8"?>
<p:tagLst xmlns:p="http://schemas.openxmlformats.org/presentationml/2006/main">
  <p:tag name="KSO_WM_FULL_TEXT_BEAUTIFY_COPY_ID" val="16"/>
</p:tagLst>
</file>

<file path=ppt/tags/tag2519.xml><?xml version="1.0" encoding="utf-8"?>
<p:tagLst xmlns:p="http://schemas.openxmlformats.org/presentationml/2006/main">
  <p:tag name="KSO_WM_FULL_TEXT_BEAUTIFY_COPY_ID" val="17"/>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20.xml><?xml version="1.0" encoding="utf-8"?>
<p:tagLst xmlns:p="http://schemas.openxmlformats.org/presentationml/2006/main">
  <p:tag name="KSO_WM_FULL_TEXT_BEAUTIFY_COPY_ID" val="18"/>
</p:tagLst>
</file>

<file path=ppt/tags/tag2521.xml><?xml version="1.0" encoding="utf-8"?>
<p:tagLst xmlns:p="http://schemas.openxmlformats.org/presentationml/2006/main">
  <p:tag name="KSO_WM_FULL_TEXT_BEAUTIFY_COPY_ID" val="72"/>
</p:tagLst>
</file>

<file path=ppt/tags/tag2522.xml><?xml version="1.0" encoding="utf-8"?>
<p:tagLst xmlns:p="http://schemas.openxmlformats.org/presentationml/2006/main">
  <p:tag name="KSO_WM_FULL_TEXT_BEAUTIFY_COPY_ID" val="150996118"/>
  <p:tag name="KSO_WM_SPECIAL_SOURCE" val="bdnull"/>
</p:tagLst>
</file>

<file path=ppt/tags/tag2523.xml><?xml version="1.0" encoding="utf-8"?>
<p:tagLst xmlns:p="http://schemas.openxmlformats.org/presentationml/2006/main">
  <p:tag name="KSO_WM_FULL_TEXT_BEAUTIFY_COPY_ID" val="2"/>
</p:tagLst>
</file>

<file path=ppt/tags/tag2524.xml><?xml version="1.0" encoding="utf-8"?>
<p:tagLst xmlns:p="http://schemas.openxmlformats.org/presentationml/2006/main">
  <p:tag name="KSO_WM_FULL_TEXT_BEAUTIFY_COPY_ID" val="3"/>
</p:tagLst>
</file>

<file path=ppt/tags/tag2525.xml><?xml version="1.0" encoding="utf-8"?>
<p:tagLst xmlns:p="http://schemas.openxmlformats.org/presentationml/2006/main">
  <p:tag name="KSO_WM_FULL_TEXT_BEAUTIFY_COPY_ID" val="4"/>
</p:tagLst>
</file>

<file path=ppt/tags/tag2526.xml><?xml version="1.0" encoding="utf-8"?>
<p:tagLst xmlns:p="http://schemas.openxmlformats.org/presentationml/2006/main">
  <p:tag name="KSO_WM_FULL_TEXT_BEAUTIFY_COPY_ID" val="8"/>
</p:tagLst>
</file>

<file path=ppt/tags/tag2527.xml><?xml version="1.0" encoding="utf-8"?>
<p:tagLst xmlns:p="http://schemas.openxmlformats.org/presentationml/2006/main">
  <p:tag name="KSO_WM_FULL_TEXT_BEAUTIFY_COPY_ID" val="9"/>
</p:tagLst>
</file>

<file path=ppt/tags/tag2528.xml><?xml version="1.0" encoding="utf-8"?>
<p:tagLst xmlns:p="http://schemas.openxmlformats.org/presentationml/2006/main">
  <p:tag name="KSO_WM_FULL_TEXT_BEAUTIFY_COPY_ID" val="10"/>
</p:tagLst>
</file>

<file path=ppt/tags/tag2529.xml><?xml version="1.0" encoding="utf-8"?>
<p:tagLst xmlns:p="http://schemas.openxmlformats.org/presentationml/2006/main">
  <p:tag name="KSO_WM_FULL_TEXT_BEAUTIFY_COPY_ID" val="6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30.xml><?xml version="1.0" encoding="utf-8"?>
<p:tagLst xmlns:p="http://schemas.openxmlformats.org/presentationml/2006/main">
  <p:tag name="KSO_WM_FULL_TEXT_BEAUTIFY_COPY_ID" val="51"/>
</p:tagLst>
</file>

<file path=ppt/tags/tag2531.xml><?xml version="1.0" encoding="utf-8"?>
<p:tagLst xmlns:p="http://schemas.openxmlformats.org/presentationml/2006/main">
  <p:tag name="KSO_WM_FULL_TEXT_BEAUTIFY_COPY_ID" val="56"/>
</p:tagLst>
</file>

<file path=ppt/tags/tag2532.xml><?xml version="1.0" encoding="utf-8"?>
<p:tagLst xmlns:p="http://schemas.openxmlformats.org/presentationml/2006/main">
  <p:tag name="KSO_WM_FULL_TEXT_BEAUTIFY_COPY_ID" val="66"/>
</p:tagLst>
</file>

<file path=ppt/tags/tag2533.xml><?xml version="1.0" encoding="utf-8"?>
<p:tagLst xmlns:p="http://schemas.openxmlformats.org/presentationml/2006/main">
  <p:tag name="KSO_WM_FULL_TEXT_BEAUTIFY_COPY_ID" val="71"/>
</p:tagLst>
</file>

<file path=ppt/tags/tag2534.xml><?xml version="1.0" encoding="utf-8"?>
<p:tagLst xmlns:p="http://schemas.openxmlformats.org/presentationml/2006/main">
  <p:tag name="KSO_WM_FULL_TEXT_BEAUTIFY_COPY_ID" val="6"/>
</p:tagLst>
</file>

<file path=ppt/tags/tag2535.xml><?xml version="1.0" encoding="utf-8"?>
<p:tagLst xmlns:p="http://schemas.openxmlformats.org/presentationml/2006/main">
  <p:tag name="KSO_WM_FULL_TEXT_BEAUTIFY_COPY_ID" val="11"/>
</p:tagLst>
</file>

<file path=ppt/tags/tag2536.xml><?xml version="1.0" encoding="utf-8"?>
<p:tagLst xmlns:p="http://schemas.openxmlformats.org/presentationml/2006/main">
  <p:tag name="KSO_WM_FULL_TEXT_BEAUTIFY_COPY_ID" val="12"/>
</p:tagLst>
</file>

<file path=ppt/tags/tag2537.xml><?xml version="1.0" encoding="utf-8"?>
<p:tagLst xmlns:p="http://schemas.openxmlformats.org/presentationml/2006/main">
  <p:tag name="KSO_WM_FULL_TEXT_BEAUTIFY_COPY_ID" val="14"/>
</p:tagLst>
</file>

<file path=ppt/tags/tag2538.xml><?xml version="1.0" encoding="utf-8"?>
<p:tagLst xmlns:p="http://schemas.openxmlformats.org/presentationml/2006/main">
  <p:tag name="KSO_WM_FULL_TEXT_BEAUTIFY_COPY_ID" val="15"/>
</p:tagLst>
</file>

<file path=ppt/tags/tag2539.xml><?xml version="1.0" encoding="utf-8"?>
<p:tagLst xmlns:p="http://schemas.openxmlformats.org/presentationml/2006/main">
  <p:tag name="KSO_WM_FULL_TEXT_BEAUTIFY_COPY_ID" val="16"/>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40.xml><?xml version="1.0" encoding="utf-8"?>
<p:tagLst xmlns:p="http://schemas.openxmlformats.org/presentationml/2006/main">
  <p:tag name="KSO_WM_FULL_TEXT_BEAUTIFY_COPY_ID" val="17"/>
</p:tagLst>
</file>

<file path=ppt/tags/tag2541.xml><?xml version="1.0" encoding="utf-8"?>
<p:tagLst xmlns:p="http://schemas.openxmlformats.org/presentationml/2006/main">
  <p:tag name="KSO_WM_FULL_TEXT_BEAUTIFY_COPY_ID" val="18"/>
</p:tagLst>
</file>

<file path=ppt/tags/tag2542.xml><?xml version="1.0" encoding="utf-8"?>
<p:tagLst xmlns:p="http://schemas.openxmlformats.org/presentationml/2006/main">
  <p:tag name="KSO_WM_FULL_TEXT_BEAUTIFY_COPY_ID" val="72"/>
</p:tagLst>
</file>

<file path=ppt/tags/tag2543.xml><?xml version="1.0" encoding="utf-8"?>
<p:tagLst xmlns:p="http://schemas.openxmlformats.org/presentationml/2006/main">
  <p:tag name="KSO_WM_FULL_TEXT_BEAUTIFY_COPY_ID" val="150996118"/>
  <p:tag name="KSO_WM_SPECIAL_SOURCE" val="bdnull"/>
</p:tagLst>
</file>

<file path=ppt/tags/tag2544.xml><?xml version="1.0" encoding="utf-8"?>
<p:tagLst xmlns:p="http://schemas.openxmlformats.org/presentationml/2006/main">
  <p:tag name="KSO_WM_FULL_TEXT_BEAUTIFY_COPY_ID" val="2"/>
</p:tagLst>
</file>

<file path=ppt/tags/tag2545.xml><?xml version="1.0" encoding="utf-8"?>
<p:tagLst xmlns:p="http://schemas.openxmlformats.org/presentationml/2006/main">
  <p:tag name="KSO_WM_FULL_TEXT_BEAUTIFY_COPY_ID" val="3"/>
</p:tagLst>
</file>

<file path=ppt/tags/tag2546.xml><?xml version="1.0" encoding="utf-8"?>
<p:tagLst xmlns:p="http://schemas.openxmlformats.org/presentationml/2006/main">
  <p:tag name="KSO_WM_FULL_TEXT_BEAUTIFY_COPY_ID" val="4"/>
</p:tagLst>
</file>

<file path=ppt/tags/tag2547.xml><?xml version="1.0" encoding="utf-8"?>
<p:tagLst xmlns:p="http://schemas.openxmlformats.org/presentationml/2006/main">
  <p:tag name="KSO_WM_FULL_TEXT_BEAUTIFY_COPY_ID" val="8"/>
</p:tagLst>
</file>

<file path=ppt/tags/tag2548.xml><?xml version="1.0" encoding="utf-8"?>
<p:tagLst xmlns:p="http://schemas.openxmlformats.org/presentationml/2006/main">
  <p:tag name="KSO_WM_FULL_TEXT_BEAUTIFY_COPY_ID" val="9"/>
</p:tagLst>
</file>

<file path=ppt/tags/tag2549.xml><?xml version="1.0" encoding="utf-8"?>
<p:tagLst xmlns:p="http://schemas.openxmlformats.org/presentationml/2006/main">
  <p:tag name="KSO_WM_FULL_TEXT_BEAUTIFY_COPY_ID" val="10"/>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50.xml><?xml version="1.0" encoding="utf-8"?>
<p:tagLst xmlns:p="http://schemas.openxmlformats.org/presentationml/2006/main">
  <p:tag name="KSO_WM_FULL_TEXT_BEAUTIFY_COPY_ID" val="61"/>
</p:tagLst>
</file>

<file path=ppt/tags/tag2551.xml><?xml version="1.0" encoding="utf-8"?>
<p:tagLst xmlns:p="http://schemas.openxmlformats.org/presentationml/2006/main">
  <p:tag name="KSO_WM_FULL_TEXT_BEAUTIFY_COPY_ID" val="51"/>
</p:tagLst>
</file>

<file path=ppt/tags/tag2552.xml><?xml version="1.0" encoding="utf-8"?>
<p:tagLst xmlns:p="http://schemas.openxmlformats.org/presentationml/2006/main">
  <p:tag name="KSO_WM_FULL_TEXT_BEAUTIFY_COPY_ID" val="56"/>
</p:tagLst>
</file>

<file path=ppt/tags/tag2553.xml><?xml version="1.0" encoding="utf-8"?>
<p:tagLst xmlns:p="http://schemas.openxmlformats.org/presentationml/2006/main">
  <p:tag name="KSO_WM_FULL_TEXT_BEAUTIFY_COPY_ID" val="66"/>
</p:tagLst>
</file>

<file path=ppt/tags/tag2554.xml><?xml version="1.0" encoding="utf-8"?>
<p:tagLst xmlns:p="http://schemas.openxmlformats.org/presentationml/2006/main">
  <p:tag name="KSO_WM_FULL_TEXT_BEAUTIFY_COPY_ID" val="71"/>
</p:tagLst>
</file>

<file path=ppt/tags/tag2555.xml><?xml version="1.0" encoding="utf-8"?>
<p:tagLst xmlns:p="http://schemas.openxmlformats.org/presentationml/2006/main">
  <p:tag name="KSO_WM_FULL_TEXT_BEAUTIFY_COPY_ID" val="6"/>
</p:tagLst>
</file>

<file path=ppt/tags/tag2556.xml><?xml version="1.0" encoding="utf-8"?>
<p:tagLst xmlns:p="http://schemas.openxmlformats.org/presentationml/2006/main">
  <p:tag name="KSO_WM_FULL_TEXT_BEAUTIFY_COPY_ID" val="11"/>
</p:tagLst>
</file>

<file path=ppt/tags/tag2557.xml><?xml version="1.0" encoding="utf-8"?>
<p:tagLst xmlns:p="http://schemas.openxmlformats.org/presentationml/2006/main">
  <p:tag name="KSO_WM_FULL_TEXT_BEAUTIFY_COPY_ID" val="12"/>
</p:tagLst>
</file>

<file path=ppt/tags/tag2558.xml><?xml version="1.0" encoding="utf-8"?>
<p:tagLst xmlns:p="http://schemas.openxmlformats.org/presentationml/2006/main">
  <p:tag name="KSO_WM_FULL_TEXT_BEAUTIFY_COPY_ID" val="14"/>
</p:tagLst>
</file>

<file path=ppt/tags/tag2559.xml><?xml version="1.0" encoding="utf-8"?>
<p:tagLst xmlns:p="http://schemas.openxmlformats.org/presentationml/2006/main">
  <p:tag name="KSO_WM_FULL_TEXT_BEAUTIFY_COPY_ID" val="15"/>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2560.xml><?xml version="1.0" encoding="utf-8"?>
<p:tagLst xmlns:p="http://schemas.openxmlformats.org/presentationml/2006/main">
  <p:tag name="KSO_WM_FULL_TEXT_BEAUTIFY_COPY_ID" val="16"/>
</p:tagLst>
</file>

<file path=ppt/tags/tag2561.xml><?xml version="1.0" encoding="utf-8"?>
<p:tagLst xmlns:p="http://schemas.openxmlformats.org/presentationml/2006/main">
  <p:tag name="KSO_WM_FULL_TEXT_BEAUTIFY_COPY_ID" val="17"/>
</p:tagLst>
</file>

<file path=ppt/tags/tag2562.xml><?xml version="1.0" encoding="utf-8"?>
<p:tagLst xmlns:p="http://schemas.openxmlformats.org/presentationml/2006/main">
  <p:tag name="KSO_WM_FULL_TEXT_BEAUTIFY_COPY_ID" val="18"/>
</p:tagLst>
</file>

<file path=ppt/tags/tag2563.xml><?xml version="1.0" encoding="utf-8"?>
<p:tagLst xmlns:p="http://schemas.openxmlformats.org/presentationml/2006/main">
  <p:tag name="KSO_WM_FULL_TEXT_BEAUTIFY_COPY_ID" val="72"/>
</p:tagLst>
</file>

<file path=ppt/tags/tag2564.xml><?xml version="1.0" encoding="utf-8"?>
<p:tagLst xmlns:p="http://schemas.openxmlformats.org/presentationml/2006/main">
  <p:tag name="KSO_WM_FULL_TEXT_BEAUTIFY_COPY_ID" val="150996118"/>
  <p:tag name="KSO_WM_SPECIAL_SOURCE" val="bdnull"/>
</p:tagLst>
</file>

<file path=ppt/tags/tag2565.xml><?xml version="1.0" encoding="utf-8"?>
<p:tagLst xmlns:p="http://schemas.openxmlformats.org/presentationml/2006/main">
  <p:tag name="KSO_WM_FULL_TEXT_BEAUTIFY_COPY_ID" val="2"/>
</p:tagLst>
</file>

<file path=ppt/tags/tag2566.xml><?xml version="1.0" encoding="utf-8"?>
<p:tagLst xmlns:p="http://schemas.openxmlformats.org/presentationml/2006/main">
  <p:tag name="KSO_WM_FULL_TEXT_BEAUTIFY_COPY_ID" val="3"/>
</p:tagLst>
</file>

<file path=ppt/tags/tag2567.xml><?xml version="1.0" encoding="utf-8"?>
<p:tagLst xmlns:p="http://schemas.openxmlformats.org/presentationml/2006/main">
  <p:tag name="KSO_WM_FULL_TEXT_BEAUTIFY_COPY_ID" val="4"/>
</p:tagLst>
</file>

<file path=ppt/tags/tag2568.xml><?xml version="1.0" encoding="utf-8"?>
<p:tagLst xmlns:p="http://schemas.openxmlformats.org/presentationml/2006/main">
  <p:tag name="KSO_WM_FULL_TEXT_BEAUTIFY_COPY_ID" val="8"/>
</p:tagLst>
</file>

<file path=ppt/tags/tag2569.xml><?xml version="1.0" encoding="utf-8"?>
<p:tagLst xmlns:p="http://schemas.openxmlformats.org/presentationml/2006/main">
  <p:tag name="KSO_WM_FULL_TEXT_BEAUTIFY_COPY_ID" val="9"/>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bottomTop"/>
  <p:tag name="KSO_WM_SLIDE_BK_DARK_LIGHT" val="2"/>
</p:tagLst>
</file>

<file path=ppt/tags/tag2570.xml><?xml version="1.0" encoding="utf-8"?>
<p:tagLst xmlns:p="http://schemas.openxmlformats.org/presentationml/2006/main">
  <p:tag name="KSO_WM_FULL_TEXT_BEAUTIFY_COPY_ID" val="10"/>
</p:tagLst>
</file>

<file path=ppt/tags/tag2571.xml><?xml version="1.0" encoding="utf-8"?>
<p:tagLst xmlns:p="http://schemas.openxmlformats.org/presentationml/2006/main">
  <p:tag name="KSO_WM_FULL_TEXT_BEAUTIFY_COPY_ID" val="61"/>
</p:tagLst>
</file>

<file path=ppt/tags/tag2572.xml><?xml version="1.0" encoding="utf-8"?>
<p:tagLst xmlns:p="http://schemas.openxmlformats.org/presentationml/2006/main">
  <p:tag name="KSO_WM_FULL_TEXT_BEAUTIFY_COPY_ID" val="51"/>
</p:tagLst>
</file>

<file path=ppt/tags/tag2573.xml><?xml version="1.0" encoding="utf-8"?>
<p:tagLst xmlns:p="http://schemas.openxmlformats.org/presentationml/2006/main">
  <p:tag name="KSO_WM_FULL_TEXT_BEAUTIFY_COPY_ID" val="56"/>
</p:tagLst>
</file>

<file path=ppt/tags/tag2574.xml><?xml version="1.0" encoding="utf-8"?>
<p:tagLst xmlns:p="http://schemas.openxmlformats.org/presentationml/2006/main">
  <p:tag name="KSO_WM_FULL_TEXT_BEAUTIFY_COPY_ID" val="66"/>
</p:tagLst>
</file>

<file path=ppt/tags/tag2575.xml><?xml version="1.0" encoding="utf-8"?>
<p:tagLst xmlns:p="http://schemas.openxmlformats.org/presentationml/2006/main">
  <p:tag name="KSO_WM_FULL_TEXT_BEAUTIFY_COPY_ID" val="71"/>
</p:tagLst>
</file>

<file path=ppt/tags/tag2576.xml><?xml version="1.0" encoding="utf-8"?>
<p:tagLst xmlns:p="http://schemas.openxmlformats.org/presentationml/2006/main">
  <p:tag name="KSO_WM_FULL_TEXT_BEAUTIFY_COPY_ID" val="6"/>
</p:tagLst>
</file>

<file path=ppt/tags/tag2577.xml><?xml version="1.0" encoding="utf-8"?>
<p:tagLst xmlns:p="http://schemas.openxmlformats.org/presentationml/2006/main">
  <p:tag name="KSO_WM_FULL_TEXT_BEAUTIFY_COPY_ID" val="11"/>
</p:tagLst>
</file>

<file path=ppt/tags/tag2578.xml><?xml version="1.0" encoding="utf-8"?>
<p:tagLst xmlns:p="http://schemas.openxmlformats.org/presentationml/2006/main">
  <p:tag name="KSO_WM_FULL_TEXT_BEAUTIFY_COPY_ID" val="12"/>
</p:tagLst>
</file>

<file path=ppt/tags/tag2579.xml><?xml version="1.0" encoding="utf-8"?>
<p:tagLst xmlns:p="http://schemas.openxmlformats.org/presentationml/2006/main">
  <p:tag name="KSO_WM_FULL_TEXT_BEAUTIFY_COPY_ID" val="14"/>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UNIT_COLOR_SCHEME_SHAPE_ID" val="170"/>
  <p:tag name="KSO_WM_UNIT_COLOR_SCHEME_PARENT_PAGE" val="2_11"/>
  <p:tag name="KSO_WM_SLIDE_BACKGROUND_TYPE" val="bottomTop"/>
  <p:tag name="KSO_WM_SLIDE_BK_DARK_LIGHT" val="2"/>
</p:tagLst>
</file>

<file path=ppt/tags/tag2580.xml><?xml version="1.0" encoding="utf-8"?>
<p:tagLst xmlns:p="http://schemas.openxmlformats.org/presentationml/2006/main">
  <p:tag name="KSO_WM_FULL_TEXT_BEAUTIFY_COPY_ID" val="15"/>
</p:tagLst>
</file>

<file path=ppt/tags/tag2581.xml><?xml version="1.0" encoding="utf-8"?>
<p:tagLst xmlns:p="http://schemas.openxmlformats.org/presentationml/2006/main">
  <p:tag name="KSO_WM_FULL_TEXT_BEAUTIFY_COPY_ID" val="16"/>
</p:tagLst>
</file>

<file path=ppt/tags/tag2582.xml><?xml version="1.0" encoding="utf-8"?>
<p:tagLst xmlns:p="http://schemas.openxmlformats.org/presentationml/2006/main">
  <p:tag name="KSO_WM_FULL_TEXT_BEAUTIFY_COPY_ID" val="17"/>
</p:tagLst>
</file>

<file path=ppt/tags/tag2583.xml><?xml version="1.0" encoding="utf-8"?>
<p:tagLst xmlns:p="http://schemas.openxmlformats.org/presentationml/2006/main">
  <p:tag name="KSO_WM_FULL_TEXT_BEAUTIFY_COPY_ID" val="18"/>
</p:tagLst>
</file>

<file path=ppt/tags/tag2584.xml><?xml version="1.0" encoding="utf-8"?>
<p:tagLst xmlns:p="http://schemas.openxmlformats.org/presentationml/2006/main">
  <p:tag name="KSO_WM_FULL_TEXT_BEAUTIFY_COPY_ID" val="72"/>
</p:tagLst>
</file>

<file path=ppt/tags/tag2585.xml><?xml version="1.0" encoding="utf-8"?>
<p:tagLst xmlns:p="http://schemas.openxmlformats.org/presentationml/2006/main">
  <p:tag name="KSO_WM_FULL_TEXT_BEAUTIFY_COPY_ID" val="150996118"/>
  <p:tag name="KSO_WM_SPECIAL_SOURCE" val="bdnull"/>
</p:tagLst>
</file>

<file path=ppt/tags/tag2586.xml><?xml version="1.0" encoding="utf-8"?>
<p:tagLst xmlns:p="http://schemas.openxmlformats.org/presentationml/2006/main">
  <p:tag name="KSO_WM_FULL_TEXT_BEAUTIFY_COPY_ID" val="2"/>
</p:tagLst>
</file>

<file path=ppt/tags/tag2587.xml><?xml version="1.0" encoding="utf-8"?>
<p:tagLst xmlns:p="http://schemas.openxmlformats.org/presentationml/2006/main">
  <p:tag name="KSO_WM_FULL_TEXT_BEAUTIFY_COPY_ID" val="3"/>
</p:tagLst>
</file>

<file path=ppt/tags/tag2588.xml><?xml version="1.0" encoding="utf-8"?>
<p:tagLst xmlns:p="http://schemas.openxmlformats.org/presentationml/2006/main">
  <p:tag name="KSO_WM_FULL_TEXT_BEAUTIFY_COPY_ID" val="4"/>
</p:tagLst>
</file>

<file path=ppt/tags/tag2589.xml><?xml version="1.0" encoding="utf-8"?>
<p:tagLst xmlns:p="http://schemas.openxmlformats.org/presentationml/2006/main">
  <p:tag name="KSO_WM_FULL_TEXT_BEAUTIFY_COPY_ID" val="8"/>
</p:tagLst>
</file>

<file path=ppt/tags/tag25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590.xml><?xml version="1.0" encoding="utf-8"?>
<p:tagLst xmlns:p="http://schemas.openxmlformats.org/presentationml/2006/main">
  <p:tag name="KSO_WM_FULL_TEXT_BEAUTIFY_COPY_ID" val="9"/>
</p:tagLst>
</file>

<file path=ppt/tags/tag2591.xml><?xml version="1.0" encoding="utf-8"?>
<p:tagLst xmlns:p="http://schemas.openxmlformats.org/presentationml/2006/main">
  <p:tag name="KSO_WM_FULL_TEXT_BEAUTIFY_COPY_ID" val="10"/>
</p:tagLst>
</file>

<file path=ppt/tags/tag2592.xml><?xml version="1.0" encoding="utf-8"?>
<p:tagLst xmlns:p="http://schemas.openxmlformats.org/presentationml/2006/main">
  <p:tag name="KSO_WM_FULL_TEXT_BEAUTIFY_COPY_ID" val="61"/>
</p:tagLst>
</file>

<file path=ppt/tags/tag2593.xml><?xml version="1.0" encoding="utf-8"?>
<p:tagLst xmlns:p="http://schemas.openxmlformats.org/presentationml/2006/main">
  <p:tag name="KSO_WM_FULL_TEXT_BEAUTIFY_COPY_ID" val="51"/>
</p:tagLst>
</file>

<file path=ppt/tags/tag2594.xml><?xml version="1.0" encoding="utf-8"?>
<p:tagLst xmlns:p="http://schemas.openxmlformats.org/presentationml/2006/main">
  <p:tag name="KSO_WM_FULL_TEXT_BEAUTIFY_COPY_ID" val="56"/>
</p:tagLst>
</file>

<file path=ppt/tags/tag2595.xml><?xml version="1.0" encoding="utf-8"?>
<p:tagLst xmlns:p="http://schemas.openxmlformats.org/presentationml/2006/main">
  <p:tag name="KSO_WM_FULL_TEXT_BEAUTIFY_COPY_ID" val="66"/>
</p:tagLst>
</file>

<file path=ppt/tags/tag2596.xml><?xml version="1.0" encoding="utf-8"?>
<p:tagLst xmlns:p="http://schemas.openxmlformats.org/presentationml/2006/main">
  <p:tag name="KSO_WM_FULL_TEXT_BEAUTIFY_COPY_ID" val="71"/>
</p:tagLst>
</file>

<file path=ppt/tags/tag2597.xml><?xml version="1.0" encoding="utf-8"?>
<p:tagLst xmlns:p="http://schemas.openxmlformats.org/presentationml/2006/main">
  <p:tag name="KSO_WM_FULL_TEXT_BEAUTIFY_COPY_ID" val="6"/>
</p:tagLst>
</file>

<file path=ppt/tags/tag2598.xml><?xml version="1.0" encoding="utf-8"?>
<p:tagLst xmlns:p="http://schemas.openxmlformats.org/presentationml/2006/main">
  <p:tag name="KSO_WM_FULL_TEXT_BEAUTIFY_COPY_ID" val="11"/>
</p:tagLst>
</file>

<file path=ppt/tags/tag2599.xml><?xml version="1.0" encoding="utf-8"?>
<p:tagLst xmlns:p="http://schemas.openxmlformats.org/presentationml/2006/main">
  <p:tag name="KSO_WM_FULL_TEXT_BEAUTIFY_COPY_ID" val="1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00.xml><?xml version="1.0" encoding="utf-8"?>
<p:tagLst xmlns:p="http://schemas.openxmlformats.org/presentationml/2006/main">
  <p:tag name="KSO_WM_FULL_TEXT_BEAUTIFY_COPY_ID" val="14"/>
</p:tagLst>
</file>

<file path=ppt/tags/tag2601.xml><?xml version="1.0" encoding="utf-8"?>
<p:tagLst xmlns:p="http://schemas.openxmlformats.org/presentationml/2006/main">
  <p:tag name="KSO_WM_FULL_TEXT_BEAUTIFY_COPY_ID" val="15"/>
</p:tagLst>
</file>

<file path=ppt/tags/tag2602.xml><?xml version="1.0" encoding="utf-8"?>
<p:tagLst xmlns:p="http://schemas.openxmlformats.org/presentationml/2006/main">
  <p:tag name="KSO_WM_FULL_TEXT_BEAUTIFY_COPY_ID" val="16"/>
</p:tagLst>
</file>

<file path=ppt/tags/tag2603.xml><?xml version="1.0" encoding="utf-8"?>
<p:tagLst xmlns:p="http://schemas.openxmlformats.org/presentationml/2006/main">
  <p:tag name="KSO_WM_FULL_TEXT_BEAUTIFY_COPY_ID" val="17"/>
</p:tagLst>
</file>

<file path=ppt/tags/tag2604.xml><?xml version="1.0" encoding="utf-8"?>
<p:tagLst xmlns:p="http://schemas.openxmlformats.org/presentationml/2006/main">
  <p:tag name="KSO_WM_FULL_TEXT_BEAUTIFY_COPY_ID" val="18"/>
</p:tagLst>
</file>

<file path=ppt/tags/tag2605.xml><?xml version="1.0" encoding="utf-8"?>
<p:tagLst xmlns:p="http://schemas.openxmlformats.org/presentationml/2006/main">
  <p:tag name="KSO_WM_FULL_TEXT_BEAUTIFY_COPY_ID" val="72"/>
</p:tagLst>
</file>

<file path=ppt/tags/tag2606.xml><?xml version="1.0" encoding="utf-8"?>
<p:tagLst xmlns:p="http://schemas.openxmlformats.org/presentationml/2006/main">
  <p:tag name="KSO_WM_FULL_TEXT_BEAUTIFY_COPY_ID" val="150996118"/>
  <p:tag name="KSO_WM_SPECIAL_SOURCE" val="bdnull"/>
</p:tagLst>
</file>

<file path=ppt/tags/tag2607.xml><?xml version="1.0" encoding="utf-8"?>
<p:tagLst xmlns:p="http://schemas.openxmlformats.org/presentationml/2006/main">
  <p:tag name="KSO_WM_FULL_TEXT_BEAUTIFY_COPY_ID" val="2"/>
</p:tagLst>
</file>

<file path=ppt/tags/tag2608.xml><?xml version="1.0" encoding="utf-8"?>
<p:tagLst xmlns:p="http://schemas.openxmlformats.org/presentationml/2006/main">
  <p:tag name="KSO_WM_FULL_TEXT_BEAUTIFY_COPY_ID" val="3"/>
</p:tagLst>
</file>

<file path=ppt/tags/tag2609.xml><?xml version="1.0" encoding="utf-8"?>
<p:tagLst xmlns:p="http://schemas.openxmlformats.org/presentationml/2006/main">
  <p:tag name="KSO_WM_FULL_TEXT_BEAUTIFY_COPY_ID" val="4"/>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10.xml><?xml version="1.0" encoding="utf-8"?>
<p:tagLst xmlns:p="http://schemas.openxmlformats.org/presentationml/2006/main">
  <p:tag name="KSO_WM_FULL_TEXT_BEAUTIFY_COPY_ID" val="8"/>
</p:tagLst>
</file>

<file path=ppt/tags/tag2611.xml><?xml version="1.0" encoding="utf-8"?>
<p:tagLst xmlns:p="http://schemas.openxmlformats.org/presentationml/2006/main">
  <p:tag name="KSO_WM_FULL_TEXT_BEAUTIFY_COPY_ID" val="9"/>
</p:tagLst>
</file>

<file path=ppt/tags/tag2612.xml><?xml version="1.0" encoding="utf-8"?>
<p:tagLst xmlns:p="http://schemas.openxmlformats.org/presentationml/2006/main">
  <p:tag name="KSO_WM_FULL_TEXT_BEAUTIFY_COPY_ID" val="10"/>
</p:tagLst>
</file>

<file path=ppt/tags/tag2613.xml><?xml version="1.0" encoding="utf-8"?>
<p:tagLst xmlns:p="http://schemas.openxmlformats.org/presentationml/2006/main">
  <p:tag name="KSO_WM_FULL_TEXT_BEAUTIFY_COPY_ID" val="61"/>
</p:tagLst>
</file>

<file path=ppt/tags/tag2614.xml><?xml version="1.0" encoding="utf-8"?>
<p:tagLst xmlns:p="http://schemas.openxmlformats.org/presentationml/2006/main">
  <p:tag name="KSO_WM_FULL_TEXT_BEAUTIFY_COPY_ID" val="51"/>
</p:tagLst>
</file>

<file path=ppt/tags/tag2615.xml><?xml version="1.0" encoding="utf-8"?>
<p:tagLst xmlns:p="http://schemas.openxmlformats.org/presentationml/2006/main">
  <p:tag name="KSO_WM_FULL_TEXT_BEAUTIFY_COPY_ID" val="56"/>
</p:tagLst>
</file>

<file path=ppt/tags/tag2616.xml><?xml version="1.0" encoding="utf-8"?>
<p:tagLst xmlns:p="http://schemas.openxmlformats.org/presentationml/2006/main">
  <p:tag name="KSO_WM_FULL_TEXT_BEAUTIFY_COPY_ID" val="66"/>
</p:tagLst>
</file>

<file path=ppt/tags/tag2617.xml><?xml version="1.0" encoding="utf-8"?>
<p:tagLst xmlns:p="http://schemas.openxmlformats.org/presentationml/2006/main">
  <p:tag name="KSO_WM_FULL_TEXT_BEAUTIFY_COPY_ID" val="71"/>
</p:tagLst>
</file>

<file path=ppt/tags/tag2618.xml><?xml version="1.0" encoding="utf-8"?>
<p:tagLst xmlns:p="http://schemas.openxmlformats.org/presentationml/2006/main">
  <p:tag name="KSO_WM_FULL_TEXT_BEAUTIFY_COPY_ID" val="6"/>
</p:tagLst>
</file>

<file path=ppt/tags/tag2619.xml><?xml version="1.0" encoding="utf-8"?>
<p:tagLst xmlns:p="http://schemas.openxmlformats.org/presentationml/2006/main">
  <p:tag name="KSO_WM_FULL_TEXT_BEAUTIFY_COPY_ID" val="1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20.xml><?xml version="1.0" encoding="utf-8"?>
<p:tagLst xmlns:p="http://schemas.openxmlformats.org/presentationml/2006/main">
  <p:tag name="KSO_WM_FULL_TEXT_BEAUTIFY_COPY_ID" val="12"/>
</p:tagLst>
</file>

<file path=ppt/tags/tag2621.xml><?xml version="1.0" encoding="utf-8"?>
<p:tagLst xmlns:p="http://schemas.openxmlformats.org/presentationml/2006/main">
  <p:tag name="KSO_WM_FULL_TEXT_BEAUTIFY_COPY_ID" val="14"/>
</p:tagLst>
</file>

<file path=ppt/tags/tag2622.xml><?xml version="1.0" encoding="utf-8"?>
<p:tagLst xmlns:p="http://schemas.openxmlformats.org/presentationml/2006/main">
  <p:tag name="KSO_WM_FULL_TEXT_BEAUTIFY_COPY_ID" val="15"/>
</p:tagLst>
</file>

<file path=ppt/tags/tag2623.xml><?xml version="1.0" encoding="utf-8"?>
<p:tagLst xmlns:p="http://schemas.openxmlformats.org/presentationml/2006/main">
  <p:tag name="KSO_WM_FULL_TEXT_BEAUTIFY_COPY_ID" val="16"/>
</p:tagLst>
</file>

<file path=ppt/tags/tag2624.xml><?xml version="1.0" encoding="utf-8"?>
<p:tagLst xmlns:p="http://schemas.openxmlformats.org/presentationml/2006/main">
  <p:tag name="KSO_WM_FULL_TEXT_BEAUTIFY_COPY_ID" val="17"/>
</p:tagLst>
</file>

<file path=ppt/tags/tag2625.xml><?xml version="1.0" encoding="utf-8"?>
<p:tagLst xmlns:p="http://schemas.openxmlformats.org/presentationml/2006/main">
  <p:tag name="KSO_WM_FULL_TEXT_BEAUTIFY_COPY_ID" val="18"/>
</p:tagLst>
</file>

<file path=ppt/tags/tag2626.xml><?xml version="1.0" encoding="utf-8"?>
<p:tagLst xmlns:p="http://schemas.openxmlformats.org/presentationml/2006/main">
  <p:tag name="KSO_WM_FULL_TEXT_BEAUTIFY_COPY_ID" val="72"/>
</p:tagLst>
</file>

<file path=ppt/tags/tag2627.xml><?xml version="1.0" encoding="utf-8"?>
<p:tagLst xmlns:p="http://schemas.openxmlformats.org/presentationml/2006/main">
  <p:tag name="KSO_WM_FULL_TEXT_BEAUTIFY_COPY_ID" val="150996118"/>
  <p:tag name="KSO_WM_SPECIAL_SOURCE" val="bdnull"/>
</p:tagLst>
</file>

<file path=ppt/tags/tag2628.xml><?xml version="1.0" encoding="utf-8"?>
<p:tagLst xmlns:p="http://schemas.openxmlformats.org/presentationml/2006/main">
  <p:tag name="KSO_WM_FULL_TEXT_BEAUTIFY_COPY_ID" val="2"/>
</p:tagLst>
</file>

<file path=ppt/tags/tag2629.xml><?xml version="1.0" encoding="utf-8"?>
<p:tagLst xmlns:p="http://schemas.openxmlformats.org/presentationml/2006/main">
  <p:tag name="KSO_WM_FULL_TEXT_BEAUTIFY_COPY_ID" val="3"/>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30.xml><?xml version="1.0" encoding="utf-8"?>
<p:tagLst xmlns:p="http://schemas.openxmlformats.org/presentationml/2006/main">
  <p:tag name="KSO_WM_FULL_TEXT_BEAUTIFY_COPY_ID" val="4"/>
</p:tagLst>
</file>

<file path=ppt/tags/tag2631.xml><?xml version="1.0" encoding="utf-8"?>
<p:tagLst xmlns:p="http://schemas.openxmlformats.org/presentationml/2006/main">
  <p:tag name="KSO_WM_FULL_TEXT_BEAUTIFY_COPY_ID" val="8"/>
</p:tagLst>
</file>

<file path=ppt/tags/tag2632.xml><?xml version="1.0" encoding="utf-8"?>
<p:tagLst xmlns:p="http://schemas.openxmlformats.org/presentationml/2006/main">
  <p:tag name="KSO_WM_FULL_TEXT_BEAUTIFY_COPY_ID" val="9"/>
</p:tagLst>
</file>

<file path=ppt/tags/tag2633.xml><?xml version="1.0" encoding="utf-8"?>
<p:tagLst xmlns:p="http://schemas.openxmlformats.org/presentationml/2006/main">
  <p:tag name="KSO_WM_FULL_TEXT_BEAUTIFY_COPY_ID" val="10"/>
</p:tagLst>
</file>

<file path=ppt/tags/tag2634.xml><?xml version="1.0" encoding="utf-8"?>
<p:tagLst xmlns:p="http://schemas.openxmlformats.org/presentationml/2006/main">
  <p:tag name="KSO_WM_FULL_TEXT_BEAUTIFY_COPY_ID" val="61"/>
</p:tagLst>
</file>

<file path=ppt/tags/tag2635.xml><?xml version="1.0" encoding="utf-8"?>
<p:tagLst xmlns:p="http://schemas.openxmlformats.org/presentationml/2006/main">
  <p:tag name="KSO_WM_FULL_TEXT_BEAUTIFY_COPY_ID" val="51"/>
</p:tagLst>
</file>

<file path=ppt/tags/tag2636.xml><?xml version="1.0" encoding="utf-8"?>
<p:tagLst xmlns:p="http://schemas.openxmlformats.org/presentationml/2006/main">
  <p:tag name="KSO_WM_FULL_TEXT_BEAUTIFY_COPY_ID" val="56"/>
</p:tagLst>
</file>

<file path=ppt/tags/tag2637.xml><?xml version="1.0" encoding="utf-8"?>
<p:tagLst xmlns:p="http://schemas.openxmlformats.org/presentationml/2006/main">
  <p:tag name="KSO_WM_FULL_TEXT_BEAUTIFY_COPY_ID" val="66"/>
</p:tagLst>
</file>

<file path=ppt/tags/tag2638.xml><?xml version="1.0" encoding="utf-8"?>
<p:tagLst xmlns:p="http://schemas.openxmlformats.org/presentationml/2006/main">
  <p:tag name="KSO_WM_FULL_TEXT_BEAUTIFY_COPY_ID" val="71"/>
</p:tagLst>
</file>

<file path=ppt/tags/tag2639.xml><?xml version="1.0" encoding="utf-8"?>
<p:tagLst xmlns:p="http://schemas.openxmlformats.org/presentationml/2006/main">
  <p:tag name="KSO_WM_FULL_TEXT_BEAUTIFY_COPY_ID" val="6"/>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40.xml><?xml version="1.0" encoding="utf-8"?>
<p:tagLst xmlns:p="http://schemas.openxmlformats.org/presentationml/2006/main">
  <p:tag name="KSO_WM_FULL_TEXT_BEAUTIFY_COPY_ID" val="11"/>
</p:tagLst>
</file>

<file path=ppt/tags/tag2641.xml><?xml version="1.0" encoding="utf-8"?>
<p:tagLst xmlns:p="http://schemas.openxmlformats.org/presentationml/2006/main">
  <p:tag name="KSO_WM_FULL_TEXT_BEAUTIFY_COPY_ID" val="12"/>
</p:tagLst>
</file>

<file path=ppt/tags/tag2642.xml><?xml version="1.0" encoding="utf-8"?>
<p:tagLst xmlns:p="http://schemas.openxmlformats.org/presentationml/2006/main">
  <p:tag name="KSO_WM_FULL_TEXT_BEAUTIFY_COPY_ID" val="14"/>
</p:tagLst>
</file>

<file path=ppt/tags/tag2643.xml><?xml version="1.0" encoding="utf-8"?>
<p:tagLst xmlns:p="http://schemas.openxmlformats.org/presentationml/2006/main">
  <p:tag name="KSO_WM_FULL_TEXT_BEAUTIFY_COPY_ID" val="15"/>
</p:tagLst>
</file>

<file path=ppt/tags/tag2644.xml><?xml version="1.0" encoding="utf-8"?>
<p:tagLst xmlns:p="http://schemas.openxmlformats.org/presentationml/2006/main">
  <p:tag name="KSO_WM_FULL_TEXT_BEAUTIFY_COPY_ID" val="16"/>
</p:tagLst>
</file>

<file path=ppt/tags/tag2645.xml><?xml version="1.0" encoding="utf-8"?>
<p:tagLst xmlns:p="http://schemas.openxmlformats.org/presentationml/2006/main">
  <p:tag name="KSO_WM_FULL_TEXT_BEAUTIFY_COPY_ID" val="17"/>
</p:tagLst>
</file>

<file path=ppt/tags/tag2646.xml><?xml version="1.0" encoding="utf-8"?>
<p:tagLst xmlns:p="http://schemas.openxmlformats.org/presentationml/2006/main">
  <p:tag name="KSO_WM_FULL_TEXT_BEAUTIFY_COPY_ID" val="18"/>
</p:tagLst>
</file>

<file path=ppt/tags/tag2647.xml><?xml version="1.0" encoding="utf-8"?>
<p:tagLst xmlns:p="http://schemas.openxmlformats.org/presentationml/2006/main">
  <p:tag name="KSO_WM_FULL_TEXT_BEAUTIFY_COPY_ID" val="72"/>
</p:tagLst>
</file>

<file path=ppt/tags/tag2648.xml><?xml version="1.0" encoding="utf-8"?>
<p:tagLst xmlns:p="http://schemas.openxmlformats.org/presentationml/2006/main">
  <p:tag name="KSO_WM_FULL_TEXT_BEAUTIFY_COPY_ID" val="150996118"/>
  <p:tag name="KSO_WM_SPECIAL_SOURCE" val="bdnull"/>
</p:tagLst>
</file>

<file path=ppt/tags/tag2649.xml><?xml version="1.0" encoding="utf-8"?>
<p:tagLst xmlns:p="http://schemas.openxmlformats.org/presentationml/2006/main">
  <p:tag name="KSO_WM_FULL_TEXT_BEAUTIFY_COPY_ID" val="2"/>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2650.xml><?xml version="1.0" encoding="utf-8"?>
<p:tagLst xmlns:p="http://schemas.openxmlformats.org/presentationml/2006/main">
  <p:tag name="KSO_WM_FULL_TEXT_BEAUTIFY_COPY_ID" val="3"/>
</p:tagLst>
</file>

<file path=ppt/tags/tag2651.xml><?xml version="1.0" encoding="utf-8"?>
<p:tagLst xmlns:p="http://schemas.openxmlformats.org/presentationml/2006/main">
  <p:tag name="KSO_WM_FULL_TEXT_BEAUTIFY_COPY_ID" val="4"/>
</p:tagLst>
</file>

<file path=ppt/tags/tag2652.xml><?xml version="1.0" encoding="utf-8"?>
<p:tagLst xmlns:p="http://schemas.openxmlformats.org/presentationml/2006/main">
  <p:tag name="KSO_WM_FULL_TEXT_BEAUTIFY_COPY_ID" val="8"/>
</p:tagLst>
</file>

<file path=ppt/tags/tag2653.xml><?xml version="1.0" encoding="utf-8"?>
<p:tagLst xmlns:p="http://schemas.openxmlformats.org/presentationml/2006/main">
  <p:tag name="KSO_WM_FULL_TEXT_BEAUTIFY_COPY_ID" val="9"/>
</p:tagLst>
</file>

<file path=ppt/tags/tag2654.xml><?xml version="1.0" encoding="utf-8"?>
<p:tagLst xmlns:p="http://schemas.openxmlformats.org/presentationml/2006/main">
  <p:tag name="KSO_WM_FULL_TEXT_BEAUTIFY_COPY_ID" val="10"/>
</p:tagLst>
</file>

<file path=ppt/tags/tag2655.xml><?xml version="1.0" encoding="utf-8"?>
<p:tagLst xmlns:p="http://schemas.openxmlformats.org/presentationml/2006/main">
  <p:tag name="KSO_WM_FULL_TEXT_BEAUTIFY_COPY_ID" val="61"/>
</p:tagLst>
</file>

<file path=ppt/tags/tag2656.xml><?xml version="1.0" encoding="utf-8"?>
<p:tagLst xmlns:p="http://schemas.openxmlformats.org/presentationml/2006/main">
  <p:tag name="KSO_WM_FULL_TEXT_BEAUTIFY_COPY_ID" val="51"/>
</p:tagLst>
</file>

<file path=ppt/tags/tag2657.xml><?xml version="1.0" encoding="utf-8"?>
<p:tagLst xmlns:p="http://schemas.openxmlformats.org/presentationml/2006/main">
  <p:tag name="KSO_WM_FULL_TEXT_BEAUTIFY_COPY_ID" val="56"/>
</p:tagLst>
</file>

<file path=ppt/tags/tag2658.xml><?xml version="1.0" encoding="utf-8"?>
<p:tagLst xmlns:p="http://schemas.openxmlformats.org/presentationml/2006/main">
  <p:tag name="KSO_WM_FULL_TEXT_BEAUTIFY_COPY_ID" val="66"/>
</p:tagLst>
</file>

<file path=ppt/tags/tag2659.xml><?xml version="1.0" encoding="utf-8"?>
<p:tagLst xmlns:p="http://schemas.openxmlformats.org/presentationml/2006/main">
  <p:tag name="KSO_WM_FULL_TEXT_BEAUTIFY_COPY_ID" val="7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60.xml><?xml version="1.0" encoding="utf-8"?>
<p:tagLst xmlns:p="http://schemas.openxmlformats.org/presentationml/2006/main">
  <p:tag name="KSO_WM_FULL_TEXT_BEAUTIFY_COPY_ID" val="6"/>
</p:tagLst>
</file>

<file path=ppt/tags/tag2661.xml><?xml version="1.0" encoding="utf-8"?>
<p:tagLst xmlns:p="http://schemas.openxmlformats.org/presentationml/2006/main">
  <p:tag name="KSO_WM_FULL_TEXT_BEAUTIFY_COPY_ID" val="11"/>
</p:tagLst>
</file>

<file path=ppt/tags/tag2662.xml><?xml version="1.0" encoding="utf-8"?>
<p:tagLst xmlns:p="http://schemas.openxmlformats.org/presentationml/2006/main">
  <p:tag name="KSO_WM_FULL_TEXT_BEAUTIFY_COPY_ID" val="12"/>
</p:tagLst>
</file>

<file path=ppt/tags/tag2663.xml><?xml version="1.0" encoding="utf-8"?>
<p:tagLst xmlns:p="http://schemas.openxmlformats.org/presentationml/2006/main">
  <p:tag name="KSO_WM_FULL_TEXT_BEAUTIFY_COPY_ID" val="14"/>
</p:tagLst>
</file>

<file path=ppt/tags/tag2664.xml><?xml version="1.0" encoding="utf-8"?>
<p:tagLst xmlns:p="http://schemas.openxmlformats.org/presentationml/2006/main">
  <p:tag name="KSO_WM_FULL_TEXT_BEAUTIFY_COPY_ID" val="15"/>
</p:tagLst>
</file>

<file path=ppt/tags/tag2665.xml><?xml version="1.0" encoding="utf-8"?>
<p:tagLst xmlns:p="http://schemas.openxmlformats.org/presentationml/2006/main">
  <p:tag name="KSO_WM_FULL_TEXT_BEAUTIFY_COPY_ID" val="16"/>
</p:tagLst>
</file>

<file path=ppt/tags/tag2666.xml><?xml version="1.0" encoding="utf-8"?>
<p:tagLst xmlns:p="http://schemas.openxmlformats.org/presentationml/2006/main">
  <p:tag name="KSO_WM_FULL_TEXT_BEAUTIFY_COPY_ID" val="17"/>
</p:tagLst>
</file>

<file path=ppt/tags/tag2667.xml><?xml version="1.0" encoding="utf-8"?>
<p:tagLst xmlns:p="http://schemas.openxmlformats.org/presentationml/2006/main">
  <p:tag name="KSO_WM_FULL_TEXT_BEAUTIFY_COPY_ID" val="18"/>
</p:tagLst>
</file>

<file path=ppt/tags/tag2668.xml><?xml version="1.0" encoding="utf-8"?>
<p:tagLst xmlns:p="http://schemas.openxmlformats.org/presentationml/2006/main">
  <p:tag name="KSO_WM_FULL_TEXT_BEAUTIFY_COPY_ID" val="72"/>
</p:tagLst>
</file>

<file path=ppt/tags/tag2669.xml><?xml version="1.0" encoding="utf-8"?>
<p:tagLst xmlns:p="http://schemas.openxmlformats.org/presentationml/2006/main">
  <p:tag name="KSO_WM_FULL_TEXT_BEAUTIFY_COPY_ID" val="150996118"/>
  <p:tag name="KSO_WM_SPECIAL_SOURCE" val="bdnull"/>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1"/>
  <p:tag name="KSO_WM_SLIDE_BACKGROUND_TYPE" val="navigation"/>
  <p:tag name="KSO_WM_SLIDE_BK_DARK_LIGHT" val="2"/>
</p:tagLst>
</file>

<file path=ppt/tags/tag2670.xml><?xml version="1.0" encoding="utf-8"?>
<p:tagLst xmlns:p="http://schemas.openxmlformats.org/presentationml/2006/main">
  <p:tag name="KSO_WM_FULL_TEXT_BEAUTIFY_COPY_ID" val="2"/>
</p:tagLst>
</file>

<file path=ppt/tags/tag2671.xml><?xml version="1.0" encoding="utf-8"?>
<p:tagLst xmlns:p="http://schemas.openxmlformats.org/presentationml/2006/main">
  <p:tag name="KSO_WM_FULL_TEXT_BEAUTIFY_COPY_ID" val="3"/>
</p:tagLst>
</file>

<file path=ppt/tags/tag2672.xml><?xml version="1.0" encoding="utf-8"?>
<p:tagLst xmlns:p="http://schemas.openxmlformats.org/presentationml/2006/main">
  <p:tag name="KSO_WM_FULL_TEXT_BEAUTIFY_COPY_ID" val="4"/>
</p:tagLst>
</file>

<file path=ppt/tags/tag2673.xml><?xml version="1.0" encoding="utf-8"?>
<p:tagLst xmlns:p="http://schemas.openxmlformats.org/presentationml/2006/main">
  <p:tag name="KSO_WM_FULL_TEXT_BEAUTIFY_COPY_ID" val="8"/>
</p:tagLst>
</file>

<file path=ppt/tags/tag2674.xml><?xml version="1.0" encoding="utf-8"?>
<p:tagLst xmlns:p="http://schemas.openxmlformats.org/presentationml/2006/main">
  <p:tag name="KSO_WM_FULL_TEXT_BEAUTIFY_COPY_ID" val="9"/>
</p:tagLst>
</file>

<file path=ppt/tags/tag2675.xml><?xml version="1.0" encoding="utf-8"?>
<p:tagLst xmlns:p="http://schemas.openxmlformats.org/presentationml/2006/main">
  <p:tag name="KSO_WM_FULL_TEXT_BEAUTIFY_COPY_ID" val="10"/>
</p:tagLst>
</file>

<file path=ppt/tags/tag2676.xml><?xml version="1.0" encoding="utf-8"?>
<p:tagLst xmlns:p="http://schemas.openxmlformats.org/presentationml/2006/main">
  <p:tag name="KSO_WM_FULL_TEXT_BEAUTIFY_COPY_ID" val="61"/>
</p:tagLst>
</file>

<file path=ppt/tags/tag2677.xml><?xml version="1.0" encoding="utf-8"?>
<p:tagLst xmlns:p="http://schemas.openxmlformats.org/presentationml/2006/main">
  <p:tag name="KSO_WM_FULL_TEXT_BEAUTIFY_COPY_ID" val="51"/>
</p:tagLst>
</file>

<file path=ppt/tags/tag2678.xml><?xml version="1.0" encoding="utf-8"?>
<p:tagLst xmlns:p="http://schemas.openxmlformats.org/presentationml/2006/main">
  <p:tag name="KSO_WM_FULL_TEXT_BEAUTIFY_COPY_ID" val="56"/>
</p:tagLst>
</file>

<file path=ppt/tags/tag2679.xml><?xml version="1.0" encoding="utf-8"?>
<p:tagLst xmlns:p="http://schemas.openxmlformats.org/presentationml/2006/main">
  <p:tag name="KSO_WM_FULL_TEXT_BEAUTIFY_COPY_ID" val="66"/>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UNIT_COLOR_SCHEME_SHAPE_ID" val="170"/>
  <p:tag name="KSO_WM_UNIT_COLOR_SCHEME_PARENT_PAGE" val="2_11"/>
  <p:tag name="KSO_WM_SLIDE_BACKGROUND_TYPE" val="navigation"/>
  <p:tag name="KSO_WM_SLIDE_BK_DARK_LIGHT" val="2"/>
</p:tagLst>
</file>

<file path=ppt/tags/tag2680.xml><?xml version="1.0" encoding="utf-8"?>
<p:tagLst xmlns:p="http://schemas.openxmlformats.org/presentationml/2006/main">
  <p:tag name="KSO_WM_FULL_TEXT_BEAUTIFY_COPY_ID" val="71"/>
</p:tagLst>
</file>

<file path=ppt/tags/tag2681.xml><?xml version="1.0" encoding="utf-8"?>
<p:tagLst xmlns:p="http://schemas.openxmlformats.org/presentationml/2006/main">
  <p:tag name="KSO_WM_FULL_TEXT_BEAUTIFY_COPY_ID" val="6"/>
</p:tagLst>
</file>

<file path=ppt/tags/tag2682.xml><?xml version="1.0" encoding="utf-8"?>
<p:tagLst xmlns:p="http://schemas.openxmlformats.org/presentationml/2006/main">
  <p:tag name="KSO_WM_FULL_TEXT_BEAUTIFY_COPY_ID" val="11"/>
</p:tagLst>
</file>

<file path=ppt/tags/tag2683.xml><?xml version="1.0" encoding="utf-8"?>
<p:tagLst xmlns:p="http://schemas.openxmlformats.org/presentationml/2006/main">
  <p:tag name="KSO_WM_FULL_TEXT_BEAUTIFY_COPY_ID" val="12"/>
</p:tagLst>
</file>

<file path=ppt/tags/tag2684.xml><?xml version="1.0" encoding="utf-8"?>
<p:tagLst xmlns:p="http://schemas.openxmlformats.org/presentationml/2006/main">
  <p:tag name="KSO_WM_FULL_TEXT_BEAUTIFY_COPY_ID" val="14"/>
</p:tagLst>
</file>

<file path=ppt/tags/tag2685.xml><?xml version="1.0" encoding="utf-8"?>
<p:tagLst xmlns:p="http://schemas.openxmlformats.org/presentationml/2006/main">
  <p:tag name="KSO_WM_FULL_TEXT_BEAUTIFY_COPY_ID" val="15"/>
</p:tagLst>
</file>

<file path=ppt/tags/tag2686.xml><?xml version="1.0" encoding="utf-8"?>
<p:tagLst xmlns:p="http://schemas.openxmlformats.org/presentationml/2006/main">
  <p:tag name="KSO_WM_FULL_TEXT_BEAUTIFY_COPY_ID" val="16"/>
</p:tagLst>
</file>

<file path=ppt/tags/tag2687.xml><?xml version="1.0" encoding="utf-8"?>
<p:tagLst xmlns:p="http://schemas.openxmlformats.org/presentationml/2006/main">
  <p:tag name="KSO_WM_FULL_TEXT_BEAUTIFY_COPY_ID" val="17"/>
</p:tagLst>
</file>

<file path=ppt/tags/tag2688.xml><?xml version="1.0" encoding="utf-8"?>
<p:tagLst xmlns:p="http://schemas.openxmlformats.org/presentationml/2006/main">
  <p:tag name="KSO_WM_FULL_TEXT_BEAUTIFY_COPY_ID" val="18"/>
</p:tagLst>
</file>

<file path=ppt/tags/tag2689.xml><?xml version="1.0" encoding="utf-8"?>
<p:tagLst xmlns:p="http://schemas.openxmlformats.org/presentationml/2006/main">
  <p:tag name="KSO_WM_FULL_TEXT_BEAUTIFY_COPY_ID" val="72"/>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690.xml><?xml version="1.0" encoding="utf-8"?>
<p:tagLst xmlns:p="http://schemas.openxmlformats.org/presentationml/2006/main">
  <p:tag name="KSO_WM_FULL_TEXT_BEAUTIFY_COPY_ID" val="150996118"/>
  <p:tag name="KSO_WM_SPECIAL_SOURCE" val="bdnull"/>
</p:tagLst>
</file>

<file path=ppt/tags/tag2691.xml><?xml version="1.0" encoding="utf-8"?>
<p:tagLst xmlns:p="http://schemas.openxmlformats.org/presentationml/2006/main">
  <p:tag name="KSO_WM_FULL_TEXT_BEAUTIFY_COPY_ID" val="2"/>
</p:tagLst>
</file>

<file path=ppt/tags/tag2692.xml><?xml version="1.0" encoding="utf-8"?>
<p:tagLst xmlns:p="http://schemas.openxmlformats.org/presentationml/2006/main">
  <p:tag name="KSO_WM_FULL_TEXT_BEAUTIFY_COPY_ID" val="3"/>
</p:tagLst>
</file>

<file path=ppt/tags/tag2693.xml><?xml version="1.0" encoding="utf-8"?>
<p:tagLst xmlns:p="http://schemas.openxmlformats.org/presentationml/2006/main">
  <p:tag name="KSO_WM_FULL_TEXT_BEAUTIFY_COPY_ID" val="4"/>
</p:tagLst>
</file>

<file path=ppt/tags/tag2694.xml><?xml version="1.0" encoding="utf-8"?>
<p:tagLst xmlns:p="http://schemas.openxmlformats.org/presentationml/2006/main">
  <p:tag name="KSO_WM_FULL_TEXT_BEAUTIFY_COPY_ID" val="8"/>
</p:tagLst>
</file>

<file path=ppt/tags/tag2695.xml><?xml version="1.0" encoding="utf-8"?>
<p:tagLst xmlns:p="http://schemas.openxmlformats.org/presentationml/2006/main">
  <p:tag name="KSO_WM_FULL_TEXT_BEAUTIFY_COPY_ID" val="9"/>
</p:tagLst>
</file>

<file path=ppt/tags/tag2696.xml><?xml version="1.0" encoding="utf-8"?>
<p:tagLst xmlns:p="http://schemas.openxmlformats.org/presentationml/2006/main">
  <p:tag name="KSO_WM_FULL_TEXT_BEAUTIFY_COPY_ID" val="10"/>
</p:tagLst>
</file>

<file path=ppt/tags/tag2697.xml><?xml version="1.0" encoding="utf-8"?>
<p:tagLst xmlns:p="http://schemas.openxmlformats.org/presentationml/2006/main">
  <p:tag name="KSO_WM_FULL_TEXT_BEAUTIFY_COPY_ID" val="61"/>
</p:tagLst>
</file>

<file path=ppt/tags/tag2698.xml><?xml version="1.0" encoding="utf-8"?>
<p:tagLst xmlns:p="http://schemas.openxmlformats.org/presentationml/2006/main">
  <p:tag name="KSO_WM_FULL_TEXT_BEAUTIFY_COPY_ID" val="51"/>
</p:tagLst>
</file>

<file path=ppt/tags/tag2699.xml><?xml version="1.0" encoding="utf-8"?>
<p:tagLst xmlns:p="http://schemas.openxmlformats.org/presentationml/2006/main">
  <p:tag name="KSO_WM_FULL_TEXT_BEAUTIFY_COPY_ID" val="5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00.xml><?xml version="1.0" encoding="utf-8"?>
<p:tagLst xmlns:p="http://schemas.openxmlformats.org/presentationml/2006/main">
  <p:tag name="KSO_WM_FULL_TEXT_BEAUTIFY_COPY_ID" val="66"/>
</p:tagLst>
</file>

<file path=ppt/tags/tag2701.xml><?xml version="1.0" encoding="utf-8"?>
<p:tagLst xmlns:p="http://schemas.openxmlformats.org/presentationml/2006/main">
  <p:tag name="KSO_WM_FULL_TEXT_BEAUTIFY_COPY_ID" val="71"/>
</p:tagLst>
</file>

<file path=ppt/tags/tag2702.xml><?xml version="1.0" encoding="utf-8"?>
<p:tagLst xmlns:p="http://schemas.openxmlformats.org/presentationml/2006/main">
  <p:tag name="KSO_WM_FULL_TEXT_BEAUTIFY_COPY_ID" val="6"/>
</p:tagLst>
</file>

<file path=ppt/tags/tag2703.xml><?xml version="1.0" encoding="utf-8"?>
<p:tagLst xmlns:p="http://schemas.openxmlformats.org/presentationml/2006/main">
  <p:tag name="KSO_WM_FULL_TEXT_BEAUTIFY_COPY_ID" val="11"/>
</p:tagLst>
</file>

<file path=ppt/tags/tag2704.xml><?xml version="1.0" encoding="utf-8"?>
<p:tagLst xmlns:p="http://schemas.openxmlformats.org/presentationml/2006/main">
  <p:tag name="KSO_WM_FULL_TEXT_BEAUTIFY_COPY_ID" val="12"/>
</p:tagLst>
</file>

<file path=ppt/tags/tag2705.xml><?xml version="1.0" encoding="utf-8"?>
<p:tagLst xmlns:p="http://schemas.openxmlformats.org/presentationml/2006/main">
  <p:tag name="KSO_WM_FULL_TEXT_BEAUTIFY_COPY_ID" val="14"/>
</p:tagLst>
</file>

<file path=ppt/tags/tag2706.xml><?xml version="1.0" encoding="utf-8"?>
<p:tagLst xmlns:p="http://schemas.openxmlformats.org/presentationml/2006/main">
  <p:tag name="KSO_WM_FULL_TEXT_BEAUTIFY_COPY_ID" val="15"/>
</p:tagLst>
</file>

<file path=ppt/tags/tag2707.xml><?xml version="1.0" encoding="utf-8"?>
<p:tagLst xmlns:p="http://schemas.openxmlformats.org/presentationml/2006/main">
  <p:tag name="KSO_WM_FULL_TEXT_BEAUTIFY_COPY_ID" val="16"/>
</p:tagLst>
</file>

<file path=ppt/tags/tag2708.xml><?xml version="1.0" encoding="utf-8"?>
<p:tagLst xmlns:p="http://schemas.openxmlformats.org/presentationml/2006/main">
  <p:tag name="KSO_WM_FULL_TEXT_BEAUTIFY_COPY_ID" val="17"/>
</p:tagLst>
</file>

<file path=ppt/tags/tag2709.xml><?xml version="1.0" encoding="utf-8"?>
<p:tagLst xmlns:p="http://schemas.openxmlformats.org/presentationml/2006/main">
  <p:tag name="KSO_WM_FULL_TEXT_BEAUTIFY_COPY_ID" val="18"/>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10.xml><?xml version="1.0" encoding="utf-8"?>
<p:tagLst xmlns:p="http://schemas.openxmlformats.org/presentationml/2006/main">
  <p:tag name="KSO_WM_FULL_TEXT_BEAUTIFY_COPY_ID" val="72"/>
</p:tagLst>
</file>

<file path=ppt/tags/tag2711.xml><?xml version="1.0" encoding="utf-8"?>
<p:tagLst xmlns:p="http://schemas.openxmlformats.org/presentationml/2006/main">
  <p:tag name="KSO_WM_FULL_TEXT_BEAUTIFY_COPY_ID" val="150996118"/>
  <p:tag name="KSO_WM_SPECIAL_SOURCE" val="bdnull"/>
</p:tagLst>
</file>

<file path=ppt/tags/tag2712.xml><?xml version="1.0" encoding="utf-8"?>
<p:tagLst xmlns:p="http://schemas.openxmlformats.org/presentationml/2006/main">
  <p:tag name="KSO_WM_FULL_TEXT_BEAUTIFY_COPY_ID" val="2"/>
</p:tagLst>
</file>

<file path=ppt/tags/tag2713.xml><?xml version="1.0" encoding="utf-8"?>
<p:tagLst xmlns:p="http://schemas.openxmlformats.org/presentationml/2006/main">
  <p:tag name="KSO_WM_FULL_TEXT_BEAUTIFY_COPY_ID" val="3"/>
</p:tagLst>
</file>

<file path=ppt/tags/tag2714.xml><?xml version="1.0" encoding="utf-8"?>
<p:tagLst xmlns:p="http://schemas.openxmlformats.org/presentationml/2006/main">
  <p:tag name="KSO_WM_FULL_TEXT_BEAUTIFY_COPY_ID" val="4"/>
</p:tagLst>
</file>

<file path=ppt/tags/tag2715.xml><?xml version="1.0" encoding="utf-8"?>
<p:tagLst xmlns:p="http://schemas.openxmlformats.org/presentationml/2006/main">
  <p:tag name="KSO_WM_FULL_TEXT_BEAUTIFY_COPY_ID" val="8"/>
</p:tagLst>
</file>

<file path=ppt/tags/tag2716.xml><?xml version="1.0" encoding="utf-8"?>
<p:tagLst xmlns:p="http://schemas.openxmlformats.org/presentationml/2006/main">
  <p:tag name="KSO_WM_FULL_TEXT_BEAUTIFY_COPY_ID" val="9"/>
</p:tagLst>
</file>

<file path=ppt/tags/tag2717.xml><?xml version="1.0" encoding="utf-8"?>
<p:tagLst xmlns:p="http://schemas.openxmlformats.org/presentationml/2006/main">
  <p:tag name="KSO_WM_FULL_TEXT_BEAUTIFY_COPY_ID" val="10"/>
</p:tagLst>
</file>

<file path=ppt/tags/tag2718.xml><?xml version="1.0" encoding="utf-8"?>
<p:tagLst xmlns:p="http://schemas.openxmlformats.org/presentationml/2006/main">
  <p:tag name="KSO_WM_FULL_TEXT_BEAUTIFY_COPY_ID" val="61"/>
</p:tagLst>
</file>

<file path=ppt/tags/tag2719.xml><?xml version="1.0" encoding="utf-8"?>
<p:tagLst xmlns:p="http://schemas.openxmlformats.org/presentationml/2006/main">
  <p:tag name="KSO_WM_FULL_TEXT_BEAUTIFY_COPY_ID" val="5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20.xml><?xml version="1.0" encoding="utf-8"?>
<p:tagLst xmlns:p="http://schemas.openxmlformats.org/presentationml/2006/main">
  <p:tag name="KSO_WM_FULL_TEXT_BEAUTIFY_COPY_ID" val="56"/>
</p:tagLst>
</file>

<file path=ppt/tags/tag2721.xml><?xml version="1.0" encoding="utf-8"?>
<p:tagLst xmlns:p="http://schemas.openxmlformats.org/presentationml/2006/main">
  <p:tag name="KSO_WM_FULL_TEXT_BEAUTIFY_COPY_ID" val="66"/>
</p:tagLst>
</file>

<file path=ppt/tags/tag2722.xml><?xml version="1.0" encoding="utf-8"?>
<p:tagLst xmlns:p="http://schemas.openxmlformats.org/presentationml/2006/main">
  <p:tag name="KSO_WM_FULL_TEXT_BEAUTIFY_COPY_ID" val="71"/>
</p:tagLst>
</file>

<file path=ppt/tags/tag2723.xml><?xml version="1.0" encoding="utf-8"?>
<p:tagLst xmlns:p="http://schemas.openxmlformats.org/presentationml/2006/main">
  <p:tag name="KSO_WM_FULL_TEXT_BEAUTIFY_COPY_ID" val="6"/>
</p:tagLst>
</file>

<file path=ppt/tags/tag2724.xml><?xml version="1.0" encoding="utf-8"?>
<p:tagLst xmlns:p="http://schemas.openxmlformats.org/presentationml/2006/main">
  <p:tag name="KSO_WM_FULL_TEXT_BEAUTIFY_COPY_ID" val="11"/>
</p:tagLst>
</file>

<file path=ppt/tags/tag2725.xml><?xml version="1.0" encoding="utf-8"?>
<p:tagLst xmlns:p="http://schemas.openxmlformats.org/presentationml/2006/main">
  <p:tag name="KSO_WM_FULL_TEXT_BEAUTIFY_COPY_ID" val="12"/>
</p:tagLst>
</file>

<file path=ppt/tags/tag2726.xml><?xml version="1.0" encoding="utf-8"?>
<p:tagLst xmlns:p="http://schemas.openxmlformats.org/presentationml/2006/main">
  <p:tag name="KSO_WM_FULL_TEXT_BEAUTIFY_COPY_ID" val="14"/>
</p:tagLst>
</file>

<file path=ppt/tags/tag2727.xml><?xml version="1.0" encoding="utf-8"?>
<p:tagLst xmlns:p="http://schemas.openxmlformats.org/presentationml/2006/main">
  <p:tag name="KSO_WM_FULL_TEXT_BEAUTIFY_COPY_ID" val="15"/>
</p:tagLst>
</file>

<file path=ppt/tags/tag2728.xml><?xml version="1.0" encoding="utf-8"?>
<p:tagLst xmlns:p="http://schemas.openxmlformats.org/presentationml/2006/main">
  <p:tag name="KSO_WM_FULL_TEXT_BEAUTIFY_COPY_ID" val="16"/>
</p:tagLst>
</file>

<file path=ppt/tags/tag2729.xml><?xml version="1.0" encoding="utf-8"?>
<p:tagLst xmlns:p="http://schemas.openxmlformats.org/presentationml/2006/main">
  <p:tag name="KSO_WM_FULL_TEXT_BEAUTIFY_COPY_ID" val="17"/>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30.xml><?xml version="1.0" encoding="utf-8"?>
<p:tagLst xmlns:p="http://schemas.openxmlformats.org/presentationml/2006/main">
  <p:tag name="KSO_WM_FULL_TEXT_BEAUTIFY_COPY_ID" val="18"/>
</p:tagLst>
</file>

<file path=ppt/tags/tag2731.xml><?xml version="1.0" encoding="utf-8"?>
<p:tagLst xmlns:p="http://schemas.openxmlformats.org/presentationml/2006/main">
  <p:tag name="KSO_WM_FULL_TEXT_BEAUTIFY_COPY_ID" val="72"/>
</p:tagLst>
</file>

<file path=ppt/tags/tag2732.xml><?xml version="1.0" encoding="utf-8"?>
<p:tagLst xmlns:p="http://schemas.openxmlformats.org/presentationml/2006/main">
  <p:tag name="KSO_WM_FULL_TEXT_BEAUTIFY_COPY_ID" val="150996118"/>
  <p:tag name="KSO_WM_SPECIAL_SOURCE" val="bdnull"/>
</p:tagLst>
</file>

<file path=ppt/tags/tag2733.xml><?xml version="1.0" encoding="utf-8"?>
<p:tagLst xmlns:p="http://schemas.openxmlformats.org/presentationml/2006/main">
  <p:tag name="KSO_WM_FULL_TEXT_BEAUTIFY_COPY_ID" val="2"/>
</p:tagLst>
</file>

<file path=ppt/tags/tag2734.xml><?xml version="1.0" encoding="utf-8"?>
<p:tagLst xmlns:p="http://schemas.openxmlformats.org/presentationml/2006/main">
  <p:tag name="KSO_WM_FULL_TEXT_BEAUTIFY_COPY_ID" val="3"/>
</p:tagLst>
</file>

<file path=ppt/tags/tag2735.xml><?xml version="1.0" encoding="utf-8"?>
<p:tagLst xmlns:p="http://schemas.openxmlformats.org/presentationml/2006/main">
  <p:tag name="KSO_WM_FULL_TEXT_BEAUTIFY_COPY_ID" val="4"/>
</p:tagLst>
</file>

<file path=ppt/tags/tag2736.xml><?xml version="1.0" encoding="utf-8"?>
<p:tagLst xmlns:p="http://schemas.openxmlformats.org/presentationml/2006/main">
  <p:tag name="KSO_WM_FULL_TEXT_BEAUTIFY_COPY_ID" val="8"/>
</p:tagLst>
</file>

<file path=ppt/tags/tag2737.xml><?xml version="1.0" encoding="utf-8"?>
<p:tagLst xmlns:p="http://schemas.openxmlformats.org/presentationml/2006/main">
  <p:tag name="KSO_WM_FULL_TEXT_BEAUTIFY_COPY_ID" val="9"/>
</p:tagLst>
</file>

<file path=ppt/tags/tag2738.xml><?xml version="1.0" encoding="utf-8"?>
<p:tagLst xmlns:p="http://schemas.openxmlformats.org/presentationml/2006/main">
  <p:tag name="KSO_WM_FULL_TEXT_BEAUTIFY_COPY_ID" val="10"/>
</p:tagLst>
</file>

<file path=ppt/tags/tag2739.xml><?xml version="1.0" encoding="utf-8"?>
<p:tagLst xmlns:p="http://schemas.openxmlformats.org/presentationml/2006/main">
  <p:tag name="KSO_WM_FULL_TEXT_BEAUTIFY_COPY_ID" val="6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40.xml><?xml version="1.0" encoding="utf-8"?>
<p:tagLst xmlns:p="http://schemas.openxmlformats.org/presentationml/2006/main">
  <p:tag name="KSO_WM_FULL_TEXT_BEAUTIFY_COPY_ID" val="51"/>
</p:tagLst>
</file>

<file path=ppt/tags/tag2741.xml><?xml version="1.0" encoding="utf-8"?>
<p:tagLst xmlns:p="http://schemas.openxmlformats.org/presentationml/2006/main">
  <p:tag name="KSO_WM_FULL_TEXT_BEAUTIFY_COPY_ID" val="56"/>
</p:tagLst>
</file>

<file path=ppt/tags/tag2742.xml><?xml version="1.0" encoding="utf-8"?>
<p:tagLst xmlns:p="http://schemas.openxmlformats.org/presentationml/2006/main">
  <p:tag name="KSO_WM_FULL_TEXT_BEAUTIFY_COPY_ID" val="66"/>
</p:tagLst>
</file>

<file path=ppt/tags/tag2743.xml><?xml version="1.0" encoding="utf-8"?>
<p:tagLst xmlns:p="http://schemas.openxmlformats.org/presentationml/2006/main">
  <p:tag name="KSO_WM_FULL_TEXT_BEAUTIFY_COPY_ID" val="71"/>
</p:tagLst>
</file>

<file path=ppt/tags/tag2744.xml><?xml version="1.0" encoding="utf-8"?>
<p:tagLst xmlns:p="http://schemas.openxmlformats.org/presentationml/2006/main">
  <p:tag name="KSO_WM_FULL_TEXT_BEAUTIFY_COPY_ID" val="6"/>
</p:tagLst>
</file>

<file path=ppt/tags/tag2745.xml><?xml version="1.0" encoding="utf-8"?>
<p:tagLst xmlns:p="http://schemas.openxmlformats.org/presentationml/2006/main">
  <p:tag name="KSO_WM_FULL_TEXT_BEAUTIFY_COPY_ID" val="11"/>
</p:tagLst>
</file>

<file path=ppt/tags/tag2746.xml><?xml version="1.0" encoding="utf-8"?>
<p:tagLst xmlns:p="http://schemas.openxmlformats.org/presentationml/2006/main">
  <p:tag name="KSO_WM_FULL_TEXT_BEAUTIFY_COPY_ID" val="12"/>
</p:tagLst>
</file>

<file path=ppt/tags/tag2747.xml><?xml version="1.0" encoding="utf-8"?>
<p:tagLst xmlns:p="http://schemas.openxmlformats.org/presentationml/2006/main">
  <p:tag name="KSO_WM_FULL_TEXT_BEAUTIFY_COPY_ID" val="14"/>
</p:tagLst>
</file>

<file path=ppt/tags/tag2748.xml><?xml version="1.0" encoding="utf-8"?>
<p:tagLst xmlns:p="http://schemas.openxmlformats.org/presentationml/2006/main">
  <p:tag name="KSO_WM_FULL_TEXT_BEAUTIFY_COPY_ID" val="15"/>
</p:tagLst>
</file>

<file path=ppt/tags/tag2749.xml><?xml version="1.0" encoding="utf-8"?>
<p:tagLst xmlns:p="http://schemas.openxmlformats.org/presentationml/2006/main">
  <p:tag name="KSO_WM_FULL_TEXT_BEAUTIFY_COPY_ID" val="16"/>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50.xml><?xml version="1.0" encoding="utf-8"?>
<p:tagLst xmlns:p="http://schemas.openxmlformats.org/presentationml/2006/main">
  <p:tag name="KSO_WM_FULL_TEXT_BEAUTIFY_COPY_ID" val="17"/>
</p:tagLst>
</file>

<file path=ppt/tags/tag2751.xml><?xml version="1.0" encoding="utf-8"?>
<p:tagLst xmlns:p="http://schemas.openxmlformats.org/presentationml/2006/main">
  <p:tag name="KSO_WM_FULL_TEXT_BEAUTIFY_COPY_ID" val="18"/>
</p:tagLst>
</file>

<file path=ppt/tags/tag2752.xml><?xml version="1.0" encoding="utf-8"?>
<p:tagLst xmlns:p="http://schemas.openxmlformats.org/presentationml/2006/main">
  <p:tag name="KSO_WM_FULL_TEXT_BEAUTIFY_COPY_ID" val="72"/>
</p:tagLst>
</file>

<file path=ppt/tags/tag2753.xml><?xml version="1.0" encoding="utf-8"?>
<p:tagLst xmlns:p="http://schemas.openxmlformats.org/presentationml/2006/main">
  <p:tag name="KSO_WM_FULL_TEXT_BEAUTIFY_COPY_ID" val="150996118"/>
  <p:tag name="KSO_WM_SPECIAL_SOURCE" val="bdnull"/>
</p:tagLst>
</file>

<file path=ppt/tags/tag2754.xml><?xml version="1.0" encoding="utf-8"?>
<p:tagLst xmlns:p="http://schemas.openxmlformats.org/presentationml/2006/main">
  <p:tag name="KSO_WM_FULL_TEXT_BEAUTIFY_COPY_ID" val="2"/>
</p:tagLst>
</file>

<file path=ppt/tags/tag2755.xml><?xml version="1.0" encoding="utf-8"?>
<p:tagLst xmlns:p="http://schemas.openxmlformats.org/presentationml/2006/main">
  <p:tag name="KSO_WM_FULL_TEXT_BEAUTIFY_COPY_ID" val="3"/>
</p:tagLst>
</file>

<file path=ppt/tags/tag2756.xml><?xml version="1.0" encoding="utf-8"?>
<p:tagLst xmlns:p="http://schemas.openxmlformats.org/presentationml/2006/main">
  <p:tag name="KSO_WM_FULL_TEXT_BEAUTIFY_COPY_ID" val="4"/>
</p:tagLst>
</file>

<file path=ppt/tags/tag2757.xml><?xml version="1.0" encoding="utf-8"?>
<p:tagLst xmlns:p="http://schemas.openxmlformats.org/presentationml/2006/main">
  <p:tag name="KSO_WM_FULL_TEXT_BEAUTIFY_COPY_ID" val="8"/>
</p:tagLst>
</file>

<file path=ppt/tags/tag2758.xml><?xml version="1.0" encoding="utf-8"?>
<p:tagLst xmlns:p="http://schemas.openxmlformats.org/presentationml/2006/main">
  <p:tag name="KSO_WM_FULL_TEXT_BEAUTIFY_COPY_ID" val="9"/>
</p:tagLst>
</file>

<file path=ppt/tags/tag2759.xml><?xml version="1.0" encoding="utf-8"?>
<p:tagLst xmlns:p="http://schemas.openxmlformats.org/presentationml/2006/main">
  <p:tag name="KSO_WM_FULL_TEXT_BEAUTIFY_COPY_ID" val="10"/>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2760.xml><?xml version="1.0" encoding="utf-8"?>
<p:tagLst xmlns:p="http://schemas.openxmlformats.org/presentationml/2006/main">
  <p:tag name="KSO_WM_FULL_TEXT_BEAUTIFY_COPY_ID" val="61"/>
</p:tagLst>
</file>

<file path=ppt/tags/tag2761.xml><?xml version="1.0" encoding="utf-8"?>
<p:tagLst xmlns:p="http://schemas.openxmlformats.org/presentationml/2006/main">
  <p:tag name="KSO_WM_FULL_TEXT_BEAUTIFY_COPY_ID" val="51"/>
</p:tagLst>
</file>

<file path=ppt/tags/tag2762.xml><?xml version="1.0" encoding="utf-8"?>
<p:tagLst xmlns:p="http://schemas.openxmlformats.org/presentationml/2006/main">
  <p:tag name="KSO_WM_FULL_TEXT_BEAUTIFY_COPY_ID" val="56"/>
</p:tagLst>
</file>

<file path=ppt/tags/tag2763.xml><?xml version="1.0" encoding="utf-8"?>
<p:tagLst xmlns:p="http://schemas.openxmlformats.org/presentationml/2006/main">
  <p:tag name="KSO_WM_FULL_TEXT_BEAUTIFY_COPY_ID" val="66"/>
</p:tagLst>
</file>

<file path=ppt/tags/tag2764.xml><?xml version="1.0" encoding="utf-8"?>
<p:tagLst xmlns:p="http://schemas.openxmlformats.org/presentationml/2006/main">
  <p:tag name="KSO_WM_FULL_TEXT_BEAUTIFY_COPY_ID" val="71"/>
</p:tagLst>
</file>

<file path=ppt/tags/tag2765.xml><?xml version="1.0" encoding="utf-8"?>
<p:tagLst xmlns:p="http://schemas.openxmlformats.org/presentationml/2006/main">
  <p:tag name="KSO_WM_FULL_TEXT_BEAUTIFY_COPY_ID" val="6"/>
</p:tagLst>
</file>

<file path=ppt/tags/tag2766.xml><?xml version="1.0" encoding="utf-8"?>
<p:tagLst xmlns:p="http://schemas.openxmlformats.org/presentationml/2006/main">
  <p:tag name="KSO_WM_FULL_TEXT_BEAUTIFY_COPY_ID" val="11"/>
</p:tagLst>
</file>

<file path=ppt/tags/tag2767.xml><?xml version="1.0" encoding="utf-8"?>
<p:tagLst xmlns:p="http://schemas.openxmlformats.org/presentationml/2006/main">
  <p:tag name="KSO_WM_FULL_TEXT_BEAUTIFY_COPY_ID" val="12"/>
</p:tagLst>
</file>

<file path=ppt/tags/tag2768.xml><?xml version="1.0" encoding="utf-8"?>
<p:tagLst xmlns:p="http://schemas.openxmlformats.org/presentationml/2006/main">
  <p:tag name="KSO_WM_FULL_TEXT_BEAUTIFY_COPY_ID" val="14"/>
</p:tagLst>
</file>

<file path=ppt/tags/tag2769.xml><?xml version="1.0" encoding="utf-8"?>
<p:tagLst xmlns:p="http://schemas.openxmlformats.org/presentationml/2006/main">
  <p:tag name="KSO_WM_FULL_TEXT_BEAUTIFY_COPY_ID" val="15"/>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COLOR_SCHEME_SHAPE_ID" val="170"/>
  <p:tag name="KSO_WM_UNIT_COLOR_SCHEME_PARENT_PAGE" val="2_11"/>
  <p:tag name="KSO_WM_UNIT_TYPE" val="i"/>
  <p:tag name="KSO_WM_UNIT_INDEX" val="1"/>
  <p:tag name="KSO_WM_SLIDE_BACKGROUND_TYPE" val="belt"/>
  <p:tag name="KSO_WM_SLIDE_BK_DARK_LIGHT" val="1"/>
</p:tagLst>
</file>

<file path=ppt/tags/tag2770.xml><?xml version="1.0" encoding="utf-8"?>
<p:tagLst xmlns:p="http://schemas.openxmlformats.org/presentationml/2006/main">
  <p:tag name="KSO_WM_FULL_TEXT_BEAUTIFY_COPY_ID" val="16"/>
</p:tagLst>
</file>

<file path=ppt/tags/tag2771.xml><?xml version="1.0" encoding="utf-8"?>
<p:tagLst xmlns:p="http://schemas.openxmlformats.org/presentationml/2006/main">
  <p:tag name="KSO_WM_FULL_TEXT_BEAUTIFY_COPY_ID" val="17"/>
</p:tagLst>
</file>

<file path=ppt/tags/tag2772.xml><?xml version="1.0" encoding="utf-8"?>
<p:tagLst xmlns:p="http://schemas.openxmlformats.org/presentationml/2006/main">
  <p:tag name="KSO_WM_FULL_TEXT_BEAUTIFY_COPY_ID" val="18"/>
</p:tagLst>
</file>

<file path=ppt/tags/tag2773.xml><?xml version="1.0" encoding="utf-8"?>
<p:tagLst xmlns:p="http://schemas.openxmlformats.org/presentationml/2006/main">
  <p:tag name="KSO_WM_FULL_TEXT_BEAUTIFY_COPY_ID" val="72"/>
</p:tagLst>
</file>

<file path=ppt/tags/tag2774.xml><?xml version="1.0" encoding="utf-8"?>
<p:tagLst xmlns:p="http://schemas.openxmlformats.org/presentationml/2006/main">
  <p:tag name="KSO_WM_FULL_TEXT_BEAUTIFY_COPY_ID" val="150996118"/>
  <p:tag name="KSO_WM_SPECIAL_SOURCE" val="bdnull"/>
</p:tagLst>
</file>

<file path=ppt/tags/tag2775.xml><?xml version="1.0" encoding="utf-8"?>
<p:tagLst xmlns:p="http://schemas.openxmlformats.org/presentationml/2006/main">
  <p:tag name="KSO_WM_FULL_TEXT_BEAUTIFY_COPY_ID" val="2"/>
</p:tagLst>
</file>

<file path=ppt/tags/tag2776.xml><?xml version="1.0" encoding="utf-8"?>
<p:tagLst xmlns:p="http://schemas.openxmlformats.org/presentationml/2006/main">
  <p:tag name="KSO_WM_FULL_TEXT_BEAUTIFY_COPY_ID" val="3"/>
</p:tagLst>
</file>

<file path=ppt/tags/tag2777.xml><?xml version="1.0" encoding="utf-8"?>
<p:tagLst xmlns:p="http://schemas.openxmlformats.org/presentationml/2006/main">
  <p:tag name="KSO_WM_FULL_TEXT_BEAUTIFY_COPY_ID" val="4"/>
</p:tagLst>
</file>

<file path=ppt/tags/tag2778.xml><?xml version="1.0" encoding="utf-8"?>
<p:tagLst xmlns:p="http://schemas.openxmlformats.org/presentationml/2006/main">
  <p:tag name="KSO_WM_FULL_TEXT_BEAUTIFY_COPY_ID" val="8"/>
</p:tagLst>
</file>

<file path=ppt/tags/tag2779.xml><?xml version="1.0" encoding="utf-8"?>
<p:tagLst xmlns:p="http://schemas.openxmlformats.org/presentationml/2006/main">
  <p:tag name="KSO_WM_FULL_TEXT_BEAUTIFY_COPY_ID" val="9"/>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1"/>
</p:tagLst>
</file>

<file path=ppt/tags/tag2780.xml><?xml version="1.0" encoding="utf-8"?>
<p:tagLst xmlns:p="http://schemas.openxmlformats.org/presentationml/2006/main">
  <p:tag name="KSO_WM_FULL_TEXT_BEAUTIFY_COPY_ID" val="10"/>
</p:tagLst>
</file>

<file path=ppt/tags/tag2781.xml><?xml version="1.0" encoding="utf-8"?>
<p:tagLst xmlns:p="http://schemas.openxmlformats.org/presentationml/2006/main">
  <p:tag name="KSO_WM_FULL_TEXT_BEAUTIFY_COPY_ID" val="61"/>
</p:tagLst>
</file>

<file path=ppt/tags/tag2782.xml><?xml version="1.0" encoding="utf-8"?>
<p:tagLst xmlns:p="http://schemas.openxmlformats.org/presentationml/2006/main">
  <p:tag name="KSO_WM_FULL_TEXT_BEAUTIFY_COPY_ID" val="51"/>
</p:tagLst>
</file>

<file path=ppt/tags/tag2783.xml><?xml version="1.0" encoding="utf-8"?>
<p:tagLst xmlns:p="http://schemas.openxmlformats.org/presentationml/2006/main">
  <p:tag name="KSO_WM_FULL_TEXT_BEAUTIFY_COPY_ID" val="56"/>
</p:tagLst>
</file>

<file path=ppt/tags/tag2784.xml><?xml version="1.0" encoding="utf-8"?>
<p:tagLst xmlns:p="http://schemas.openxmlformats.org/presentationml/2006/main">
  <p:tag name="KSO_WM_FULL_TEXT_BEAUTIFY_COPY_ID" val="66"/>
</p:tagLst>
</file>

<file path=ppt/tags/tag2785.xml><?xml version="1.0" encoding="utf-8"?>
<p:tagLst xmlns:p="http://schemas.openxmlformats.org/presentationml/2006/main">
  <p:tag name="KSO_WM_FULL_TEXT_BEAUTIFY_COPY_ID" val="71"/>
</p:tagLst>
</file>

<file path=ppt/tags/tag2786.xml><?xml version="1.0" encoding="utf-8"?>
<p:tagLst xmlns:p="http://schemas.openxmlformats.org/presentationml/2006/main">
  <p:tag name="KSO_WM_FULL_TEXT_BEAUTIFY_COPY_ID" val="6"/>
</p:tagLst>
</file>

<file path=ppt/tags/tag2787.xml><?xml version="1.0" encoding="utf-8"?>
<p:tagLst xmlns:p="http://schemas.openxmlformats.org/presentationml/2006/main">
  <p:tag name="KSO_WM_FULL_TEXT_BEAUTIFY_COPY_ID" val="11"/>
</p:tagLst>
</file>

<file path=ppt/tags/tag2788.xml><?xml version="1.0" encoding="utf-8"?>
<p:tagLst xmlns:p="http://schemas.openxmlformats.org/presentationml/2006/main">
  <p:tag name="KSO_WM_FULL_TEXT_BEAUTIFY_COPY_ID" val="12"/>
</p:tagLst>
</file>

<file path=ppt/tags/tag2789.xml><?xml version="1.0" encoding="utf-8"?>
<p:tagLst xmlns:p="http://schemas.openxmlformats.org/presentationml/2006/main">
  <p:tag name="KSO_WM_FULL_TEXT_BEAUTIFY_COPY_ID" val="14"/>
</p:tagLst>
</file>

<file path=ppt/tags/tag27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790.xml><?xml version="1.0" encoding="utf-8"?>
<p:tagLst xmlns:p="http://schemas.openxmlformats.org/presentationml/2006/main">
  <p:tag name="KSO_WM_FULL_TEXT_BEAUTIFY_COPY_ID" val="15"/>
</p:tagLst>
</file>

<file path=ppt/tags/tag2791.xml><?xml version="1.0" encoding="utf-8"?>
<p:tagLst xmlns:p="http://schemas.openxmlformats.org/presentationml/2006/main">
  <p:tag name="KSO_WM_FULL_TEXT_BEAUTIFY_COPY_ID" val="16"/>
</p:tagLst>
</file>

<file path=ppt/tags/tag2792.xml><?xml version="1.0" encoding="utf-8"?>
<p:tagLst xmlns:p="http://schemas.openxmlformats.org/presentationml/2006/main">
  <p:tag name="KSO_WM_FULL_TEXT_BEAUTIFY_COPY_ID" val="17"/>
</p:tagLst>
</file>

<file path=ppt/tags/tag2793.xml><?xml version="1.0" encoding="utf-8"?>
<p:tagLst xmlns:p="http://schemas.openxmlformats.org/presentationml/2006/main">
  <p:tag name="KSO_WM_FULL_TEXT_BEAUTIFY_COPY_ID" val="18"/>
</p:tagLst>
</file>

<file path=ppt/tags/tag2794.xml><?xml version="1.0" encoding="utf-8"?>
<p:tagLst xmlns:p="http://schemas.openxmlformats.org/presentationml/2006/main">
  <p:tag name="KSO_WM_FULL_TEXT_BEAUTIFY_COPY_ID" val="72"/>
</p:tagLst>
</file>

<file path=ppt/tags/tag2795.xml><?xml version="1.0" encoding="utf-8"?>
<p:tagLst xmlns:p="http://schemas.openxmlformats.org/presentationml/2006/main">
  <p:tag name="KSO_WM_FULL_TEXT_BEAUTIFY_COPY_ID" val="150996118"/>
  <p:tag name="KSO_WM_SPECIAL_SOURCE" val="bdnull"/>
</p:tagLst>
</file>

<file path=ppt/tags/tag2796.xml><?xml version="1.0" encoding="utf-8"?>
<p:tagLst xmlns:p="http://schemas.openxmlformats.org/presentationml/2006/main">
  <p:tag name="KSO_WM_FULL_TEXT_BEAUTIFY_COPY_ID" val="2"/>
</p:tagLst>
</file>

<file path=ppt/tags/tag2797.xml><?xml version="1.0" encoding="utf-8"?>
<p:tagLst xmlns:p="http://schemas.openxmlformats.org/presentationml/2006/main">
  <p:tag name="KSO_WM_FULL_TEXT_BEAUTIFY_COPY_ID" val="3"/>
</p:tagLst>
</file>

<file path=ppt/tags/tag2798.xml><?xml version="1.0" encoding="utf-8"?>
<p:tagLst xmlns:p="http://schemas.openxmlformats.org/presentationml/2006/main">
  <p:tag name="KSO_WM_FULL_TEXT_BEAUTIFY_COPY_ID" val="4"/>
</p:tagLst>
</file>

<file path=ppt/tags/tag2799.xml><?xml version="1.0" encoding="utf-8"?>
<p:tagLst xmlns:p="http://schemas.openxmlformats.org/presentationml/2006/main">
  <p:tag name="KSO_WM_FULL_TEXT_BEAUTIFY_COPY_ID" val="8"/>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2800.xml><?xml version="1.0" encoding="utf-8"?>
<p:tagLst xmlns:p="http://schemas.openxmlformats.org/presentationml/2006/main">
  <p:tag name="KSO_WM_FULL_TEXT_BEAUTIFY_COPY_ID" val="9"/>
</p:tagLst>
</file>

<file path=ppt/tags/tag2801.xml><?xml version="1.0" encoding="utf-8"?>
<p:tagLst xmlns:p="http://schemas.openxmlformats.org/presentationml/2006/main">
  <p:tag name="KSO_WM_FULL_TEXT_BEAUTIFY_COPY_ID" val="10"/>
</p:tagLst>
</file>

<file path=ppt/tags/tag2802.xml><?xml version="1.0" encoding="utf-8"?>
<p:tagLst xmlns:p="http://schemas.openxmlformats.org/presentationml/2006/main">
  <p:tag name="KSO_WM_FULL_TEXT_BEAUTIFY_COPY_ID" val="61"/>
</p:tagLst>
</file>

<file path=ppt/tags/tag2803.xml><?xml version="1.0" encoding="utf-8"?>
<p:tagLst xmlns:p="http://schemas.openxmlformats.org/presentationml/2006/main">
  <p:tag name="KSO_WM_FULL_TEXT_BEAUTIFY_COPY_ID" val="51"/>
</p:tagLst>
</file>

<file path=ppt/tags/tag2804.xml><?xml version="1.0" encoding="utf-8"?>
<p:tagLst xmlns:p="http://schemas.openxmlformats.org/presentationml/2006/main">
  <p:tag name="KSO_WM_FULL_TEXT_BEAUTIFY_COPY_ID" val="56"/>
</p:tagLst>
</file>

<file path=ppt/tags/tag2805.xml><?xml version="1.0" encoding="utf-8"?>
<p:tagLst xmlns:p="http://schemas.openxmlformats.org/presentationml/2006/main">
  <p:tag name="KSO_WM_FULL_TEXT_BEAUTIFY_COPY_ID" val="66"/>
</p:tagLst>
</file>

<file path=ppt/tags/tag2806.xml><?xml version="1.0" encoding="utf-8"?>
<p:tagLst xmlns:p="http://schemas.openxmlformats.org/presentationml/2006/main">
  <p:tag name="KSO_WM_FULL_TEXT_BEAUTIFY_COPY_ID" val="71"/>
</p:tagLst>
</file>

<file path=ppt/tags/tag2807.xml><?xml version="1.0" encoding="utf-8"?>
<p:tagLst xmlns:p="http://schemas.openxmlformats.org/presentationml/2006/main">
  <p:tag name="KSO_WM_FULL_TEXT_BEAUTIFY_COPY_ID" val="6"/>
</p:tagLst>
</file>

<file path=ppt/tags/tag2808.xml><?xml version="1.0" encoding="utf-8"?>
<p:tagLst xmlns:p="http://schemas.openxmlformats.org/presentationml/2006/main">
  <p:tag name="KSO_WM_FULL_TEXT_BEAUTIFY_COPY_ID" val="11"/>
</p:tagLst>
</file>

<file path=ppt/tags/tag2809.xml><?xml version="1.0" encoding="utf-8"?>
<p:tagLst xmlns:p="http://schemas.openxmlformats.org/presentationml/2006/main">
  <p:tag name="KSO_WM_FULL_TEXT_BEAUTIFY_COPY_ID" val="12"/>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2810.xml><?xml version="1.0" encoding="utf-8"?>
<p:tagLst xmlns:p="http://schemas.openxmlformats.org/presentationml/2006/main">
  <p:tag name="KSO_WM_FULL_TEXT_BEAUTIFY_COPY_ID" val="14"/>
</p:tagLst>
</file>

<file path=ppt/tags/tag2811.xml><?xml version="1.0" encoding="utf-8"?>
<p:tagLst xmlns:p="http://schemas.openxmlformats.org/presentationml/2006/main">
  <p:tag name="KSO_WM_FULL_TEXT_BEAUTIFY_COPY_ID" val="15"/>
</p:tagLst>
</file>

<file path=ppt/tags/tag2812.xml><?xml version="1.0" encoding="utf-8"?>
<p:tagLst xmlns:p="http://schemas.openxmlformats.org/presentationml/2006/main">
  <p:tag name="KSO_WM_FULL_TEXT_BEAUTIFY_COPY_ID" val="16"/>
</p:tagLst>
</file>

<file path=ppt/tags/tag2813.xml><?xml version="1.0" encoding="utf-8"?>
<p:tagLst xmlns:p="http://schemas.openxmlformats.org/presentationml/2006/main">
  <p:tag name="KSO_WM_FULL_TEXT_BEAUTIFY_COPY_ID" val="17"/>
</p:tagLst>
</file>

<file path=ppt/tags/tag2814.xml><?xml version="1.0" encoding="utf-8"?>
<p:tagLst xmlns:p="http://schemas.openxmlformats.org/presentationml/2006/main">
  <p:tag name="KSO_WM_FULL_TEXT_BEAUTIFY_COPY_ID" val="18"/>
</p:tagLst>
</file>

<file path=ppt/tags/tag2815.xml><?xml version="1.0" encoding="utf-8"?>
<p:tagLst xmlns:p="http://schemas.openxmlformats.org/presentationml/2006/main">
  <p:tag name="KSO_WM_FULL_TEXT_BEAUTIFY_COPY_ID" val="72"/>
</p:tagLst>
</file>

<file path=ppt/tags/tag2816.xml><?xml version="1.0" encoding="utf-8"?>
<p:tagLst xmlns:p="http://schemas.openxmlformats.org/presentationml/2006/main">
  <p:tag name="KSO_WM_FULL_TEXT_BEAUTIFY_COPY_ID" val="150996118"/>
  <p:tag name="KSO_WM_SPECIAL_SOURCE" val="bdnull"/>
</p:tagLst>
</file>

<file path=ppt/tags/tag2817.xml><?xml version="1.0" encoding="utf-8"?>
<p:tagLst xmlns:p="http://schemas.openxmlformats.org/presentationml/2006/main">
  <p:tag name="MH" val="20170619095007"/>
  <p:tag name="MH_LIBRARY" val="GRAPHIC"/>
  <p:tag name="MH_ORDER" val="文本占位符 4"/>
  <p:tag name="PA" val="v3.2.0"/>
</p:tagLst>
</file>

<file path=ppt/tags/tag2818.xml><?xml version="1.0" encoding="utf-8"?>
<p:tagLst xmlns:p="http://schemas.openxmlformats.org/presentationml/2006/main">
  <p:tag name="KSO_WM_SPECIAL_SOURCE" val="bdnull"/>
</p:tagLst>
</file>

<file path=ppt/tags/tag2819.xml><?xml version="1.0" encoding="utf-8"?>
<p:tagLst xmlns:p="http://schemas.openxmlformats.org/presentationml/2006/main">
  <p:tag name="KSO_WM_FULL_TEXT_BEAUTIFY_COPY_ID" val="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2820.xml><?xml version="1.0" encoding="utf-8"?>
<p:tagLst xmlns:p="http://schemas.openxmlformats.org/presentationml/2006/main">
  <p:tag name="KSO_WM_FULL_TEXT_BEAUTIFY_COPY_ID" val="3"/>
</p:tagLst>
</file>

<file path=ppt/tags/tag2821.xml><?xml version="1.0" encoding="utf-8"?>
<p:tagLst xmlns:p="http://schemas.openxmlformats.org/presentationml/2006/main">
  <p:tag name="KSO_WM_FULL_TEXT_BEAUTIFY_COPY_ID" val="4"/>
</p:tagLst>
</file>

<file path=ppt/tags/tag2822.xml><?xml version="1.0" encoding="utf-8"?>
<p:tagLst xmlns:p="http://schemas.openxmlformats.org/presentationml/2006/main">
  <p:tag name="KSO_WM_FULL_TEXT_BEAUTIFY_COPY_ID" val="8"/>
</p:tagLst>
</file>

<file path=ppt/tags/tag2823.xml><?xml version="1.0" encoding="utf-8"?>
<p:tagLst xmlns:p="http://schemas.openxmlformats.org/presentationml/2006/main">
  <p:tag name="KSO_WM_FULL_TEXT_BEAUTIFY_COPY_ID" val="9"/>
</p:tagLst>
</file>

<file path=ppt/tags/tag2824.xml><?xml version="1.0" encoding="utf-8"?>
<p:tagLst xmlns:p="http://schemas.openxmlformats.org/presentationml/2006/main">
  <p:tag name="KSO_WM_FULL_TEXT_BEAUTIFY_COPY_ID" val="10"/>
</p:tagLst>
</file>

<file path=ppt/tags/tag2825.xml><?xml version="1.0" encoding="utf-8"?>
<p:tagLst xmlns:p="http://schemas.openxmlformats.org/presentationml/2006/main">
  <p:tag name="KSO_WM_FULL_TEXT_BEAUTIFY_COPY_ID" val="61"/>
</p:tagLst>
</file>

<file path=ppt/tags/tag2826.xml><?xml version="1.0" encoding="utf-8"?>
<p:tagLst xmlns:p="http://schemas.openxmlformats.org/presentationml/2006/main">
  <p:tag name="KSO_WM_FULL_TEXT_BEAUTIFY_COPY_ID" val="51"/>
</p:tagLst>
</file>

<file path=ppt/tags/tag2827.xml><?xml version="1.0" encoding="utf-8"?>
<p:tagLst xmlns:p="http://schemas.openxmlformats.org/presentationml/2006/main">
  <p:tag name="KSO_WM_FULL_TEXT_BEAUTIFY_COPY_ID" val="56"/>
</p:tagLst>
</file>

<file path=ppt/tags/tag2828.xml><?xml version="1.0" encoding="utf-8"?>
<p:tagLst xmlns:p="http://schemas.openxmlformats.org/presentationml/2006/main">
  <p:tag name="KSO_WM_FULL_TEXT_BEAUTIFY_COPY_ID" val="66"/>
</p:tagLst>
</file>

<file path=ppt/tags/tag2829.xml><?xml version="1.0" encoding="utf-8"?>
<p:tagLst xmlns:p="http://schemas.openxmlformats.org/presentationml/2006/main">
  <p:tag name="KSO_WM_FULL_TEXT_BEAUTIFY_COPY_ID" val="7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2830.xml><?xml version="1.0" encoding="utf-8"?>
<p:tagLst xmlns:p="http://schemas.openxmlformats.org/presentationml/2006/main">
  <p:tag name="KSO_WM_FULL_TEXT_BEAUTIFY_COPY_ID" val="6"/>
</p:tagLst>
</file>

<file path=ppt/tags/tag2831.xml><?xml version="1.0" encoding="utf-8"?>
<p:tagLst xmlns:p="http://schemas.openxmlformats.org/presentationml/2006/main">
  <p:tag name="KSO_WM_FULL_TEXT_BEAUTIFY_COPY_ID" val="11"/>
</p:tagLst>
</file>

<file path=ppt/tags/tag2832.xml><?xml version="1.0" encoding="utf-8"?>
<p:tagLst xmlns:p="http://schemas.openxmlformats.org/presentationml/2006/main">
  <p:tag name="KSO_WM_FULL_TEXT_BEAUTIFY_COPY_ID" val="12"/>
</p:tagLst>
</file>

<file path=ppt/tags/tag2833.xml><?xml version="1.0" encoding="utf-8"?>
<p:tagLst xmlns:p="http://schemas.openxmlformats.org/presentationml/2006/main">
  <p:tag name="KSO_WM_FULL_TEXT_BEAUTIFY_COPY_ID" val="14"/>
</p:tagLst>
</file>

<file path=ppt/tags/tag2834.xml><?xml version="1.0" encoding="utf-8"?>
<p:tagLst xmlns:p="http://schemas.openxmlformats.org/presentationml/2006/main">
  <p:tag name="KSO_WM_FULL_TEXT_BEAUTIFY_COPY_ID" val="15"/>
</p:tagLst>
</file>

<file path=ppt/tags/tag2835.xml><?xml version="1.0" encoding="utf-8"?>
<p:tagLst xmlns:p="http://schemas.openxmlformats.org/presentationml/2006/main">
  <p:tag name="KSO_WM_FULL_TEXT_BEAUTIFY_COPY_ID" val="16"/>
</p:tagLst>
</file>

<file path=ppt/tags/tag2836.xml><?xml version="1.0" encoding="utf-8"?>
<p:tagLst xmlns:p="http://schemas.openxmlformats.org/presentationml/2006/main">
  <p:tag name="KSO_WM_FULL_TEXT_BEAUTIFY_COPY_ID" val="17"/>
</p:tagLst>
</file>

<file path=ppt/tags/tag2837.xml><?xml version="1.0" encoding="utf-8"?>
<p:tagLst xmlns:p="http://schemas.openxmlformats.org/presentationml/2006/main">
  <p:tag name="KSO_WM_FULL_TEXT_BEAUTIFY_COPY_ID" val="18"/>
</p:tagLst>
</file>

<file path=ppt/tags/tag2838.xml><?xml version="1.0" encoding="utf-8"?>
<p:tagLst xmlns:p="http://schemas.openxmlformats.org/presentationml/2006/main">
  <p:tag name="KSO_WM_FULL_TEXT_BEAUTIFY_COPY_ID" val="72"/>
</p:tagLst>
</file>

<file path=ppt/tags/tag2839.xml><?xml version="1.0" encoding="utf-8"?>
<p:tagLst xmlns:p="http://schemas.openxmlformats.org/presentationml/2006/main">
  <p:tag name="KSO_WM_FULL_TEXT_BEAUTIFY_COPY_ID" val="150996118"/>
  <p:tag name="KSO_WM_SPECIAL_SOURCE" val="bdnull"/>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1"/>
</p:tagLst>
</file>

<file path=ppt/tags/tag2840.xml><?xml version="1.0" encoding="utf-8"?>
<p:tagLst xmlns:p="http://schemas.openxmlformats.org/presentationml/2006/main">
  <p:tag name="KSO_WM_FULL_TEXT_BEAUTIFY_COPY_ID" val="2"/>
</p:tagLst>
</file>

<file path=ppt/tags/tag2841.xml><?xml version="1.0" encoding="utf-8"?>
<p:tagLst xmlns:p="http://schemas.openxmlformats.org/presentationml/2006/main">
  <p:tag name="KSO_WM_FULL_TEXT_BEAUTIFY_COPY_ID" val="3"/>
</p:tagLst>
</file>

<file path=ppt/tags/tag2842.xml><?xml version="1.0" encoding="utf-8"?>
<p:tagLst xmlns:p="http://schemas.openxmlformats.org/presentationml/2006/main">
  <p:tag name="KSO_WM_FULL_TEXT_BEAUTIFY_COPY_ID" val="4"/>
</p:tagLst>
</file>

<file path=ppt/tags/tag2843.xml><?xml version="1.0" encoding="utf-8"?>
<p:tagLst xmlns:p="http://schemas.openxmlformats.org/presentationml/2006/main">
  <p:tag name="KSO_WM_FULL_TEXT_BEAUTIFY_COPY_ID" val="8"/>
</p:tagLst>
</file>

<file path=ppt/tags/tag2844.xml><?xml version="1.0" encoding="utf-8"?>
<p:tagLst xmlns:p="http://schemas.openxmlformats.org/presentationml/2006/main">
  <p:tag name="KSO_WM_FULL_TEXT_BEAUTIFY_COPY_ID" val="9"/>
</p:tagLst>
</file>

<file path=ppt/tags/tag2845.xml><?xml version="1.0" encoding="utf-8"?>
<p:tagLst xmlns:p="http://schemas.openxmlformats.org/presentationml/2006/main">
  <p:tag name="KSO_WM_FULL_TEXT_BEAUTIFY_COPY_ID" val="10"/>
</p:tagLst>
</file>

<file path=ppt/tags/tag2846.xml><?xml version="1.0" encoding="utf-8"?>
<p:tagLst xmlns:p="http://schemas.openxmlformats.org/presentationml/2006/main">
  <p:tag name="KSO_WM_FULL_TEXT_BEAUTIFY_COPY_ID" val="150996118"/>
  <p:tag name="KSO_WM_SPECIAL_SOURCE" val="bdnull"/>
</p:tagLst>
</file>

<file path=ppt/tags/tag2847.xml><?xml version="1.0" encoding="utf-8"?>
<p:tagLst xmlns:p="http://schemas.openxmlformats.org/presentationml/2006/main">
  <p:tag name="KSO_WM_FULL_TEXT_BEAUTIFY_COPY_ID" val="2"/>
</p:tagLst>
</file>

<file path=ppt/tags/tag2848.xml><?xml version="1.0" encoding="utf-8"?>
<p:tagLst xmlns:p="http://schemas.openxmlformats.org/presentationml/2006/main">
  <p:tag name="KSO_WM_FULL_TEXT_BEAUTIFY_COPY_ID" val="3"/>
</p:tagLst>
</file>

<file path=ppt/tags/tag2849.xml><?xml version="1.0" encoding="utf-8"?>
<p:tagLst xmlns:p="http://schemas.openxmlformats.org/presentationml/2006/main">
  <p:tag name="KSO_WM_FULL_TEXT_BEAUTIFY_COPY_ID" val="4"/>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2"/>
  <p:tag name="KSO_WM_UNIT_COLOR_SCHEME_PARENT_PAGE" val="1_1"/>
  <p:tag name="KSO_WM_TEMPLATE_CATEGORY" val="custom"/>
  <p:tag name="KSO_WM_TEMPLATE_INDEX" val="20191914"/>
</p:tagLst>
</file>

<file path=ppt/tags/tag2850.xml><?xml version="1.0" encoding="utf-8"?>
<p:tagLst xmlns:p="http://schemas.openxmlformats.org/presentationml/2006/main">
  <p:tag name="KSO_WM_FULL_TEXT_BEAUTIFY_COPY_ID" val="8"/>
</p:tagLst>
</file>

<file path=ppt/tags/tag2851.xml><?xml version="1.0" encoding="utf-8"?>
<p:tagLst xmlns:p="http://schemas.openxmlformats.org/presentationml/2006/main">
  <p:tag name="KSO_WM_FULL_TEXT_BEAUTIFY_COPY_ID" val="9"/>
</p:tagLst>
</file>

<file path=ppt/tags/tag2852.xml><?xml version="1.0" encoding="utf-8"?>
<p:tagLst xmlns:p="http://schemas.openxmlformats.org/presentationml/2006/main">
  <p:tag name="KSO_WM_FULL_TEXT_BEAUTIFY_COPY_ID" val="10"/>
</p:tagLst>
</file>

<file path=ppt/tags/tag2853.xml><?xml version="1.0" encoding="utf-8"?>
<p:tagLst xmlns:p="http://schemas.openxmlformats.org/presentationml/2006/main">
  <p:tag name="KSO_WM_FULL_TEXT_BEAUTIFY_COPY_ID" val="61"/>
</p:tagLst>
</file>

<file path=ppt/tags/tag2854.xml><?xml version="1.0" encoding="utf-8"?>
<p:tagLst xmlns:p="http://schemas.openxmlformats.org/presentationml/2006/main">
  <p:tag name="KSO_WM_FULL_TEXT_BEAUTIFY_COPY_ID" val="51"/>
</p:tagLst>
</file>

<file path=ppt/tags/tag2855.xml><?xml version="1.0" encoding="utf-8"?>
<p:tagLst xmlns:p="http://schemas.openxmlformats.org/presentationml/2006/main">
  <p:tag name="KSO_WM_FULL_TEXT_BEAUTIFY_COPY_ID" val="56"/>
</p:tagLst>
</file>

<file path=ppt/tags/tag2856.xml><?xml version="1.0" encoding="utf-8"?>
<p:tagLst xmlns:p="http://schemas.openxmlformats.org/presentationml/2006/main">
  <p:tag name="KSO_WM_FULL_TEXT_BEAUTIFY_COPY_ID" val="66"/>
</p:tagLst>
</file>

<file path=ppt/tags/tag2857.xml><?xml version="1.0" encoding="utf-8"?>
<p:tagLst xmlns:p="http://schemas.openxmlformats.org/presentationml/2006/main">
  <p:tag name="KSO_WM_FULL_TEXT_BEAUTIFY_COPY_ID" val="71"/>
</p:tagLst>
</file>

<file path=ppt/tags/tag2858.xml><?xml version="1.0" encoding="utf-8"?>
<p:tagLst xmlns:p="http://schemas.openxmlformats.org/presentationml/2006/main">
  <p:tag name="KSO_WM_FULL_TEXT_BEAUTIFY_COPY_ID" val="6"/>
</p:tagLst>
</file>

<file path=ppt/tags/tag2859.xml><?xml version="1.0" encoding="utf-8"?>
<p:tagLst xmlns:p="http://schemas.openxmlformats.org/presentationml/2006/main">
  <p:tag name="KSO_WM_FULL_TEXT_BEAUTIFY_COPY_ID" val="1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3"/>
  <p:tag name="KSO_WM_UNIT_COLOR_SCHEME_PARENT_PAGE" val="1_1"/>
  <p:tag name="KSO_WM_TEMPLATE_CATEGORY" val="custom"/>
  <p:tag name="KSO_WM_TEMPLATE_INDEX" val="20191914"/>
</p:tagLst>
</file>

<file path=ppt/tags/tag2860.xml><?xml version="1.0" encoding="utf-8"?>
<p:tagLst xmlns:p="http://schemas.openxmlformats.org/presentationml/2006/main">
  <p:tag name="KSO_WM_FULL_TEXT_BEAUTIFY_COPY_ID" val="12"/>
</p:tagLst>
</file>

<file path=ppt/tags/tag2861.xml><?xml version="1.0" encoding="utf-8"?>
<p:tagLst xmlns:p="http://schemas.openxmlformats.org/presentationml/2006/main">
  <p:tag name="KSO_WM_FULL_TEXT_BEAUTIFY_COPY_ID" val="14"/>
</p:tagLst>
</file>

<file path=ppt/tags/tag2862.xml><?xml version="1.0" encoding="utf-8"?>
<p:tagLst xmlns:p="http://schemas.openxmlformats.org/presentationml/2006/main">
  <p:tag name="KSO_WM_FULL_TEXT_BEAUTIFY_COPY_ID" val="15"/>
</p:tagLst>
</file>

<file path=ppt/tags/tag2863.xml><?xml version="1.0" encoding="utf-8"?>
<p:tagLst xmlns:p="http://schemas.openxmlformats.org/presentationml/2006/main">
  <p:tag name="KSO_WM_FULL_TEXT_BEAUTIFY_COPY_ID" val="16"/>
</p:tagLst>
</file>

<file path=ppt/tags/tag2864.xml><?xml version="1.0" encoding="utf-8"?>
<p:tagLst xmlns:p="http://schemas.openxmlformats.org/presentationml/2006/main">
  <p:tag name="KSO_WM_FULL_TEXT_BEAUTIFY_COPY_ID" val="17"/>
</p:tagLst>
</file>

<file path=ppt/tags/tag2865.xml><?xml version="1.0" encoding="utf-8"?>
<p:tagLst xmlns:p="http://schemas.openxmlformats.org/presentationml/2006/main">
  <p:tag name="KSO_WM_FULL_TEXT_BEAUTIFY_COPY_ID" val="18"/>
</p:tagLst>
</file>

<file path=ppt/tags/tag2866.xml><?xml version="1.0" encoding="utf-8"?>
<p:tagLst xmlns:p="http://schemas.openxmlformats.org/presentationml/2006/main">
  <p:tag name="KSO_WM_FULL_TEXT_BEAUTIFY_COPY_ID" val="72"/>
</p:tagLst>
</file>

<file path=ppt/tags/tag2867.xml><?xml version="1.0" encoding="utf-8"?>
<p:tagLst xmlns:p="http://schemas.openxmlformats.org/presentationml/2006/main">
  <p:tag name="KSO_WM_FULL_TEXT_BEAUTIFY_COPY_ID" val="150996118"/>
  <p:tag name="KSO_WM_SPECIAL_SOURCE" val="bdnull"/>
</p:tagLst>
</file>

<file path=ppt/tags/tag2868.xml><?xml version="1.0" encoding="utf-8"?>
<p:tagLst xmlns:p="http://schemas.openxmlformats.org/presentationml/2006/main">
  <p:tag name="KSO_WM_FULL_TEXT_BEAUTIFY_COPY_ID" val="2"/>
</p:tagLst>
</file>

<file path=ppt/tags/tag2869.xml><?xml version="1.0" encoding="utf-8"?>
<p:tagLst xmlns:p="http://schemas.openxmlformats.org/presentationml/2006/main">
  <p:tag name="KSO_WM_FULL_TEXT_BEAUTIFY_COPY_ID" val="3"/>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4"/>
  <p:tag name="KSO_WM_UNIT_COLOR_SCHEME_PARENT_PAGE" val="1_1"/>
</p:tagLst>
</file>

<file path=ppt/tags/tag2870.xml><?xml version="1.0" encoding="utf-8"?>
<p:tagLst xmlns:p="http://schemas.openxmlformats.org/presentationml/2006/main">
  <p:tag name="KSO_WM_FULL_TEXT_BEAUTIFY_COPY_ID" val="4"/>
</p:tagLst>
</file>

<file path=ppt/tags/tag2871.xml><?xml version="1.0" encoding="utf-8"?>
<p:tagLst xmlns:p="http://schemas.openxmlformats.org/presentationml/2006/main">
  <p:tag name="KSO_WM_FULL_TEXT_BEAUTIFY_COPY_ID" val="8"/>
</p:tagLst>
</file>

<file path=ppt/tags/tag2872.xml><?xml version="1.0" encoding="utf-8"?>
<p:tagLst xmlns:p="http://schemas.openxmlformats.org/presentationml/2006/main">
  <p:tag name="KSO_WM_FULL_TEXT_BEAUTIFY_COPY_ID" val="9"/>
</p:tagLst>
</file>

<file path=ppt/tags/tag2873.xml><?xml version="1.0" encoding="utf-8"?>
<p:tagLst xmlns:p="http://schemas.openxmlformats.org/presentationml/2006/main">
  <p:tag name="KSO_WM_FULL_TEXT_BEAUTIFY_COPY_ID" val="10"/>
</p:tagLst>
</file>

<file path=ppt/tags/tag2874.xml><?xml version="1.0" encoding="utf-8"?>
<p:tagLst xmlns:p="http://schemas.openxmlformats.org/presentationml/2006/main">
  <p:tag name="KSO_WM_FULL_TEXT_BEAUTIFY_COPY_ID" val="61"/>
</p:tagLst>
</file>

<file path=ppt/tags/tag2875.xml><?xml version="1.0" encoding="utf-8"?>
<p:tagLst xmlns:p="http://schemas.openxmlformats.org/presentationml/2006/main">
  <p:tag name="KSO_WM_FULL_TEXT_BEAUTIFY_COPY_ID" val="51"/>
</p:tagLst>
</file>

<file path=ppt/tags/tag2876.xml><?xml version="1.0" encoding="utf-8"?>
<p:tagLst xmlns:p="http://schemas.openxmlformats.org/presentationml/2006/main">
  <p:tag name="KSO_WM_FULL_TEXT_BEAUTIFY_COPY_ID" val="56"/>
</p:tagLst>
</file>

<file path=ppt/tags/tag2877.xml><?xml version="1.0" encoding="utf-8"?>
<p:tagLst xmlns:p="http://schemas.openxmlformats.org/presentationml/2006/main">
  <p:tag name="KSO_WM_FULL_TEXT_BEAUTIFY_COPY_ID" val="66"/>
</p:tagLst>
</file>

<file path=ppt/tags/tag2878.xml><?xml version="1.0" encoding="utf-8"?>
<p:tagLst xmlns:p="http://schemas.openxmlformats.org/presentationml/2006/main">
  <p:tag name="KSO_WM_FULL_TEXT_BEAUTIFY_COPY_ID" val="71"/>
</p:tagLst>
</file>

<file path=ppt/tags/tag2879.xml><?xml version="1.0" encoding="utf-8"?>
<p:tagLst xmlns:p="http://schemas.openxmlformats.org/presentationml/2006/main">
  <p:tag name="KSO_WM_FULL_TEXT_BEAUTIFY_COPY_ID" val="6"/>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5"/>
  <p:tag name="KSO_WM_UNIT_COLOR_SCHEME_PARENT_PAGE" val="1_1"/>
</p:tagLst>
</file>

<file path=ppt/tags/tag2880.xml><?xml version="1.0" encoding="utf-8"?>
<p:tagLst xmlns:p="http://schemas.openxmlformats.org/presentationml/2006/main">
  <p:tag name="KSO_WM_FULL_TEXT_BEAUTIFY_COPY_ID" val="11"/>
</p:tagLst>
</file>

<file path=ppt/tags/tag2881.xml><?xml version="1.0" encoding="utf-8"?>
<p:tagLst xmlns:p="http://schemas.openxmlformats.org/presentationml/2006/main">
  <p:tag name="KSO_WM_FULL_TEXT_BEAUTIFY_COPY_ID" val="12"/>
</p:tagLst>
</file>

<file path=ppt/tags/tag2882.xml><?xml version="1.0" encoding="utf-8"?>
<p:tagLst xmlns:p="http://schemas.openxmlformats.org/presentationml/2006/main">
  <p:tag name="KSO_WM_FULL_TEXT_BEAUTIFY_COPY_ID" val="14"/>
</p:tagLst>
</file>

<file path=ppt/tags/tag2883.xml><?xml version="1.0" encoding="utf-8"?>
<p:tagLst xmlns:p="http://schemas.openxmlformats.org/presentationml/2006/main">
  <p:tag name="KSO_WM_FULL_TEXT_BEAUTIFY_COPY_ID" val="15"/>
</p:tagLst>
</file>

<file path=ppt/tags/tag2884.xml><?xml version="1.0" encoding="utf-8"?>
<p:tagLst xmlns:p="http://schemas.openxmlformats.org/presentationml/2006/main">
  <p:tag name="KSO_WM_FULL_TEXT_BEAUTIFY_COPY_ID" val="16"/>
</p:tagLst>
</file>

<file path=ppt/tags/tag2885.xml><?xml version="1.0" encoding="utf-8"?>
<p:tagLst xmlns:p="http://schemas.openxmlformats.org/presentationml/2006/main">
  <p:tag name="KSO_WM_FULL_TEXT_BEAUTIFY_COPY_ID" val="17"/>
</p:tagLst>
</file>

<file path=ppt/tags/tag2886.xml><?xml version="1.0" encoding="utf-8"?>
<p:tagLst xmlns:p="http://schemas.openxmlformats.org/presentationml/2006/main">
  <p:tag name="KSO_WM_FULL_TEXT_BEAUTIFY_COPY_ID" val="18"/>
</p:tagLst>
</file>

<file path=ppt/tags/tag2887.xml><?xml version="1.0" encoding="utf-8"?>
<p:tagLst xmlns:p="http://schemas.openxmlformats.org/presentationml/2006/main">
  <p:tag name="KSO_WM_FULL_TEXT_BEAUTIFY_COPY_ID" val="72"/>
</p:tagLst>
</file>

<file path=ppt/tags/tag2888.xml><?xml version="1.0" encoding="utf-8"?>
<p:tagLst xmlns:p="http://schemas.openxmlformats.org/presentationml/2006/main">
  <p:tag name="KSO_WM_FULL_TEXT_BEAUTIFY_COPY_ID" val="150996118"/>
  <p:tag name="KSO_WM_SPECIAL_SOURCE" val="bdnull"/>
</p:tagLst>
</file>

<file path=ppt/tags/tag2889.xml><?xml version="1.0" encoding="utf-8"?>
<p:tagLst xmlns:p="http://schemas.openxmlformats.org/presentationml/2006/main">
  <p:tag name="KSO_WM_FULL_TEXT_BEAUTIFY_COPY_ID" val="2"/>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UNIT_COLOR_SCHEME_SHAPE_ID" val="6"/>
  <p:tag name="KSO_WM_UNIT_COLOR_SCHEME_PARENT_PAGE" val="1_1"/>
</p:tagLst>
</file>

<file path=ppt/tags/tag2890.xml><?xml version="1.0" encoding="utf-8"?>
<p:tagLst xmlns:p="http://schemas.openxmlformats.org/presentationml/2006/main">
  <p:tag name="KSO_WM_FULL_TEXT_BEAUTIFY_COPY_ID" val="3"/>
</p:tagLst>
</file>

<file path=ppt/tags/tag2891.xml><?xml version="1.0" encoding="utf-8"?>
<p:tagLst xmlns:p="http://schemas.openxmlformats.org/presentationml/2006/main">
  <p:tag name="KSO_WM_FULL_TEXT_BEAUTIFY_COPY_ID" val="4"/>
</p:tagLst>
</file>

<file path=ppt/tags/tag2892.xml><?xml version="1.0" encoding="utf-8"?>
<p:tagLst xmlns:p="http://schemas.openxmlformats.org/presentationml/2006/main">
  <p:tag name="KSO_WM_FULL_TEXT_BEAUTIFY_COPY_ID" val="8"/>
</p:tagLst>
</file>

<file path=ppt/tags/tag2893.xml><?xml version="1.0" encoding="utf-8"?>
<p:tagLst xmlns:p="http://schemas.openxmlformats.org/presentationml/2006/main">
  <p:tag name="KSO_WM_FULL_TEXT_BEAUTIFY_COPY_ID" val="9"/>
</p:tagLst>
</file>

<file path=ppt/tags/tag2894.xml><?xml version="1.0" encoding="utf-8"?>
<p:tagLst xmlns:p="http://schemas.openxmlformats.org/presentationml/2006/main">
  <p:tag name="KSO_WM_FULL_TEXT_BEAUTIFY_COPY_ID" val="10"/>
</p:tagLst>
</file>

<file path=ppt/tags/tag2895.xml><?xml version="1.0" encoding="utf-8"?>
<p:tagLst xmlns:p="http://schemas.openxmlformats.org/presentationml/2006/main">
  <p:tag name="KSO_WM_FULL_TEXT_BEAUTIFY_COPY_ID" val="61"/>
</p:tagLst>
</file>

<file path=ppt/tags/tag2896.xml><?xml version="1.0" encoding="utf-8"?>
<p:tagLst xmlns:p="http://schemas.openxmlformats.org/presentationml/2006/main">
  <p:tag name="KSO_WM_FULL_TEXT_BEAUTIFY_COPY_ID" val="51"/>
</p:tagLst>
</file>

<file path=ppt/tags/tag2897.xml><?xml version="1.0" encoding="utf-8"?>
<p:tagLst xmlns:p="http://schemas.openxmlformats.org/presentationml/2006/main">
  <p:tag name="KSO_WM_FULL_TEXT_BEAUTIFY_COPY_ID" val="56"/>
</p:tagLst>
</file>

<file path=ppt/tags/tag2898.xml><?xml version="1.0" encoding="utf-8"?>
<p:tagLst xmlns:p="http://schemas.openxmlformats.org/presentationml/2006/main">
  <p:tag name="KSO_WM_FULL_TEXT_BEAUTIFY_COPY_ID" val="66"/>
</p:tagLst>
</file>

<file path=ppt/tags/tag2899.xml><?xml version="1.0" encoding="utf-8"?>
<p:tagLst xmlns:p="http://schemas.openxmlformats.org/presentationml/2006/main">
  <p:tag name="KSO_WM_FULL_TEXT_BEAUTIFY_COPY_ID" val="7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TEMPLATE_THUMBS_INDEX" val="1、5、7、8、9、10、11、12、13、15"/>
  <p:tag name="KSO_WM_TAG_VERSION" val="1.0"/>
  <p:tag name="KSO_WM_BEAUTIFY_FLAG" val="#wm#"/>
  <p:tag name="KSO_WM_TEMPLATE_CATEGORY" val="custom"/>
  <p:tag name="KSO_WM_TEMPLATE_INDEX" val="20191914"/>
  <p:tag name="KSO_WM_SLIDE_COLORSCHEME_VERSION" val="3.2"/>
  <p:tag name="KSO_WM_UNIT_COLOR_SCHEME_SHAPE_ID" val="7"/>
  <p:tag name="KSO_WM_UNIT_COLOR_SCHEME_PARENT_PAGE" val="1_1"/>
  <p:tag name="KSO_WM_TEMPLATE_SUBCATEGORY" val="0"/>
  <p:tag name="KSO_WM_UNIT_SHOW_EDIT_AREA_INDICATION" val="0"/>
  <p:tag name="KSO_WM_TEMPLATE_MASTER_TYPE" val="1"/>
  <p:tag name="KSO_WM_TEMPLATE_COLOR_TYPE" val="1"/>
  <p:tag name="KSO_WM_TEMPLATE_MASTER_THUMB_INDEX" val="12"/>
</p:tagLst>
</file>

<file path=ppt/tags/tag2900.xml><?xml version="1.0" encoding="utf-8"?>
<p:tagLst xmlns:p="http://schemas.openxmlformats.org/presentationml/2006/main">
  <p:tag name="KSO_WM_FULL_TEXT_BEAUTIFY_COPY_ID" val="6"/>
</p:tagLst>
</file>

<file path=ppt/tags/tag2901.xml><?xml version="1.0" encoding="utf-8"?>
<p:tagLst xmlns:p="http://schemas.openxmlformats.org/presentationml/2006/main">
  <p:tag name="KSO_WM_FULL_TEXT_BEAUTIFY_COPY_ID" val="11"/>
</p:tagLst>
</file>

<file path=ppt/tags/tag2902.xml><?xml version="1.0" encoding="utf-8"?>
<p:tagLst xmlns:p="http://schemas.openxmlformats.org/presentationml/2006/main">
  <p:tag name="KSO_WM_FULL_TEXT_BEAUTIFY_COPY_ID" val="12"/>
</p:tagLst>
</file>

<file path=ppt/tags/tag2903.xml><?xml version="1.0" encoding="utf-8"?>
<p:tagLst xmlns:p="http://schemas.openxmlformats.org/presentationml/2006/main">
  <p:tag name="KSO_WM_FULL_TEXT_BEAUTIFY_COPY_ID" val="14"/>
</p:tagLst>
</file>

<file path=ppt/tags/tag2904.xml><?xml version="1.0" encoding="utf-8"?>
<p:tagLst xmlns:p="http://schemas.openxmlformats.org/presentationml/2006/main">
  <p:tag name="KSO_WM_FULL_TEXT_BEAUTIFY_COPY_ID" val="15"/>
</p:tagLst>
</file>

<file path=ppt/tags/tag2905.xml><?xml version="1.0" encoding="utf-8"?>
<p:tagLst xmlns:p="http://schemas.openxmlformats.org/presentationml/2006/main">
  <p:tag name="KSO_WM_FULL_TEXT_BEAUTIFY_COPY_ID" val="16"/>
</p:tagLst>
</file>

<file path=ppt/tags/tag2906.xml><?xml version="1.0" encoding="utf-8"?>
<p:tagLst xmlns:p="http://schemas.openxmlformats.org/presentationml/2006/main">
  <p:tag name="KSO_WM_FULL_TEXT_BEAUTIFY_COPY_ID" val="17"/>
</p:tagLst>
</file>

<file path=ppt/tags/tag2907.xml><?xml version="1.0" encoding="utf-8"?>
<p:tagLst xmlns:p="http://schemas.openxmlformats.org/presentationml/2006/main">
  <p:tag name="KSO_WM_FULL_TEXT_BEAUTIFY_COPY_ID" val="18"/>
</p:tagLst>
</file>

<file path=ppt/tags/tag2908.xml><?xml version="1.0" encoding="utf-8"?>
<p:tagLst xmlns:p="http://schemas.openxmlformats.org/presentationml/2006/main">
  <p:tag name="KSO_WM_FULL_TEXT_BEAUTIFY_COPY_ID" val="72"/>
</p:tagLst>
</file>

<file path=ppt/tags/tag2909.xml><?xml version="1.0" encoding="utf-8"?>
<p:tagLst xmlns:p="http://schemas.openxmlformats.org/presentationml/2006/main">
  <p:tag name="KSO_WM_FULL_TEXT_BEAUTIFY_COPY_ID" val="150996118"/>
  <p:tag name="KSO_WM_SPECIAL_SOURCE" val="bdnull"/>
</p:tagLst>
</file>

<file path=ppt/tags/tag291.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5*i*1"/>
  <p:tag name="KSO_WM_BEAUTIFY_FLAG" val="#wm#"/>
  <p:tag name="KSO_WM_TAG_VERSION" val="1.0"/>
  <p:tag name="KSO_WM_CHIP_GROUPID" val="61b07922ec6ac7255f4214fa"/>
  <p:tag name="KSO_WM_CHIP_XID" val="61b07922ec6ac7255f4214ff"/>
  <p:tag name="KSO_WM_UNIT_DEC_AREA_ID" val="904208b4bed64c178cb40a637a34c01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4f992735ce4aa6a6c3fae521dc9986"/>
</p:tagLst>
</file>

<file path=ppt/tags/tag2910.xml><?xml version="1.0" encoding="utf-8"?>
<p:tagLst xmlns:p="http://schemas.openxmlformats.org/presentationml/2006/main">
  <p:tag name="KSO_WM_FULL_TEXT_BEAUTIFY_COPY_ID" val="2"/>
</p:tagLst>
</file>

<file path=ppt/tags/tag2911.xml><?xml version="1.0" encoding="utf-8"?>
<p:tagLst xmlns:p="http://schemas.openxmlformats.org/presentationml/2006/main">
  <p:tag name="KSO_WM_FULL_TEXT_BEAUTIFY_COPY_ID" val="3"/>
</p:tagLst>
</file>

<file path=ppt/tags/tag2912.xml><?xml version="1.0" encoding="utf-8"?>
<p:tagLst xmlns:p="http://schemas.openxmlformats.org/presentationml/2006/main">
  <p:tag name="KSO_WM_FULL_TEXT_BEAUTIFY_COPY_ID" val="4"/>
</p:tagLst>
</file>

<file path=ppt/tags/tag2913.xml><?xml version="1.0" encoding="utf-8"?>
<p:tagLst xmlns:p="http://schemas.openxmlformats.org/presentationml/2006/main">
  <p:tag name="KSO_WM_FULL_TEXT_BEAUTIFY_COPY_ID" val="8"/>
</p:tagLst>
</file>

<file path=ppt/tags/tag2914.xml><?xml version="1.0" encoding="utf-8"?>
<p:tagLst xmlns:p="http://schemas.openxmlformats.org/presentationml/2006/main">
  <p:tag name="KSO_WM_FULL_TEXT_BEAUTIFY_COPY_ID" val="9"/>
</p:tagLst>
</file>

<file path=ppt/tags/tag2915.xml><?xml version="1.0" encoding="utf-8"?>
<p:tagLst xmlns:p="http://schemas.openxmlformats.org/presentationml/2006/main">
  <p:tag name="KSO_WM_FULL_TEXT_BEAUTIFY_COPY_ID" val="10"/>
</p:tagLst>
</file>

<file path=ppt/tags/tag2916.xml><?xml version="1.0" encoding="utf-8"?>
<p:tagLst xmlns:p="http://schemas.openxmlformats.org/presentationml/2006/main">
  <p:tag name="KSO_WM_FULL_TEXT_BEAUTIFY_COPY_ID" val="61"/>
</p:tagLst>
</file>

<file path=ppt/tags/tag2917.xml><?xml version="1.0" encoding="utf-8"?>
<p:tagLst xmlns:p="http://schemas.openxmlformats.org/presentationml/2006/main">
  <p:tag name="KSO_WM_FULL_TEXT_BEAUTIFY_COPY_ID" val="51"/>
</p:tagLst>
</file>

<file path=ppt/tags/tag2918.xml><?xml version="1.0" encoding="utf-8"?>
<p:tagLst xmlns:p="http://schemas.openxmlformats.org/presentationml/2006/main">
  <p:tag name="KSO_WM_FULL_TEXT_BEAUTIFY_COPY_ID" val="56"/>
</p:tagLst>
</file>

<file path=ppt/tags/tag2919.xml><?xml version="1.0" encoding="utf-8"?>
<p:tagLst xmlns:p="http://schemas.openxmlformats.org/presentationml/2006/main">
  <p:tag name="KSO_WM_FULL_TEXT_BEAUTIFY_COPY_ID" val="66"/>
</p:tagLst>
</file>

<file path=ppt/tags/tag292.xml><?xml version="1.0" encoding="utf-8"?>
<p:tagLst xmlns:p="http://schemas.openxmlformats.org/presentationml/2006/main">
  <p:tag name="KSO_WM_UNIT_ISCONTENTSTITLE" val="0"/>
  <p:tag name="KSO_WM_UNIT_ISNUMDGMTITLE" val="0"/>
  <p:tag name="KSO_WM_UNIT_PRESET_TEXT" val="文艺清新年终工作总结模板"/>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1237_1*a*1"/>
  <p:tag name="KSO_WM_TEMPLATE_CATEGORY" val="custom"/>
  <p:tag name="KSO_WM_TEMPLATE_INDEX" val="20221237"/>
  <p:tag name="KSO_WM_UNIT_LAYERLEVEL" val="1"/>
  <p:tag name="KSO_WM_TAG_VERSION" val="1.0"/>
  <p:tag name="KSO_WM_BEAUTIFY_FLAG" val="#wm#"/>
  <p:tag name="KSO_WM_UNIT_DEFAULT_FONT" val="54;60;2"/>
  <p:tag name="KSO_WM_UNIT_BLOCK" val="0"/>
  <p:tag name="KSO_WM_UNIT_DEC_AREA_ID" val="530befbc5fd0447196af1595fbba6d38"/>
  <p:tag name="KSO_WM_CHIP_GROUPID" val="612df7feeaa89fd2fb383611"/>
  <p:tag name="KSO_WM_CHIP_XID" val="612df7feeaa89fd2fb383612"/>
  <p:tag name="KSO_WM_CHIP_FILLAREA_FILL_RULE" val="{&quot;fill_align&quot;:&quot;lm&quot;,&quot;fill_mode&quot;:&quot;adaptive&quot;,&quot;sacle_strategy&quot;:&quot;smart&quot;}"/>
  <p:tag name="KSO_WM_ASSEMBLE_CHIP_INDEX" val="e33eb7d333e945459446e624c40a934c"/>
  <p:tag name="KSO_WM_UNIT_TEXT_FILL_FORE_SCHEMECOLOR_INDEX_BRIGHTNESS" val="0"/>
  <p:tag name="KSO_WM_UNIT_TEXT_FILL_FORE_SCHEMECOLOR_INDEX" val="5"/>
  <p:tag name="KSO_WM_UNIT_TEXT_FILL_TYPE" val="1"/>
  <p:tag name="KSO_WM_TEMPLATE_ASSEMBLE_XID" val="61baa0e3c9524cd5e8be4552"/>
  <p:tag name="KSO_WM_TEMPLATE_ASSEMBLE_GROUPID" val="61b07922ec6ac7255f4214fa"/>
</p:tagLst>
</file>

<file path=ppt/tags/tag2920.xml><?xml version="1.0" encoding="utf-8"?>
<p:tagLst xmlns:p="http://schemas.openxmlformats.org/presentationml/2006/main">
  <p:tag name="KSO_WM_FULL_TEXT_BEAUTIFY_COPY_ID" val="71"/>
</p:tagLst>
</file>

<file path=ppt/tags/tag2921.xml><?xml version="1.0" encoding="utf-8"?>
<p:tagLst xmlns:p="http://schemas.openxmlformats.org/presentationml/2006/main">
  <p:tag name="KSO_WM_FULL_TEXT_BEAUTIFY_COPY_ID" val="6"/>
</p:tagLst>
</file>

<file path=ppt/tags/tag2922.xml><?xml version="1.0" encoding="utf-8"?>
<p:tagLst xmlns:p="http://schemas.openxmlformats.org/presentationml/2006/main">
  <p:tag name="KSO_WM_FULL_TEXT_BEAUTIFY_COPY_ID" val="11"/>
</p:tagLst>
</file>

<file path=ppt/tags/tag2923.xml><?xml version="1.0" encoding="utf-8"?>
<p:tagLst xmlns:p="http://schemas.openxmlformats.org/presentationml/2006/main">
  <p:tag name="KSO_WM_FULL_TEXT_BEAUTIFY_COPY_ID" val="12"/>
</p:tagLst>
</file>

<file path=ppt/tags/tag2924.xml><?xml version="1.0" encoding="utf-8"?>
<p:tagLst xmlns:p="http://schemas.openxmlformats.org/presentationml/2006/main">
  <p:tag name="KSO_WM_FULL_TEXT_BEAUTIFY_COPY_ID" val="14"/>
</p:tagLst>
</file>

<file path=ppt/tags/tag2925.xml><?xml version="1.0" encoding="utf-8"?>
<p:tagLst xmlns:p="http://schemas.openxmlformats.org/presentationml/2006/main">
  <p:tag name="KSO_WM_FULL_TEXT_BEAUTIFY_COPY_ID" val="15"/>
</p:tagLst>
</file>

<file path=ppt/tags/tag2926.xml><?xml version="1.0" encoding="utf-8"?>
<p:tagLst xmlns:p="http://schemas.openxmlformats.org/presentationml/2006/main">
  <p:tag name="KSO_WM_FULL_TEXT_BEAUTIFY_COPY_ID" val="16"/>
</p:tagLst>
</file>

<file path=ppt/tags/tag2927.xml><?xml version="1.0" encoding="utf-8"?>
<p:tagLst xmlns:p="http://schemas.openxmlformats.org/presentationml/2006/main">
  <p:tag name="KSO_WM_FULL_TEXT_BEAUTIFY_COPY_ID" val="17"/>
</p:tagLst>
</file>

<file path=ppt/tags/tag2928.xml><?xml version="1.0" encoding="utf-8"?>
<p:tagLst xmlns:p="http://schemas.openxmlformats.org/presentationml/2006/main">
  <p:tag name="KSO_WM_FULL_TEXT_BEAUTIFY_COPY_ID" val="18"/>
</p:tagLst>
</file>

<file path=ppt/tags/tag2929.xml><?xml version="1.0" encoding="utf-8"?>
<p:tagLst xmlns:p="http://schemas.openxmlformats.org/presentationml/2006/main">
  <p:tag name="KSO_WM_FULL_TEXT_BEAUTIFY_COPY_ID" val="72"/>
</p:tagLst>
</file>

<file path=ppt/tags/tag293.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custom20221237_1*b*1"/>
  <p:tag name="KSO_WM_TEMPLATE_CATEGORY" val="custom"/>
  <p:tag name="KSO_WM_TEMPLATE_INDEX" val="20221237"/>
  <p:tag name="KSO_WM_UNIT_LAYERLEVEL" val="1"/>
  <p:tag name="KSO_WM_TAG_VERSION" val="1.0"/>
  <p:tag name="KSO_WM_BEAUTIFY_FLAG" val="#wm#"/>
  <p:tag name="KSO_WM_UNIT_BLOCK" val="0"/>
  <p:tag name="KSO_WM_UNIT_DEC_AREA_ID" val="e1c8397790ca4970bacd9fe6aa20a919"/>
  <p:tag name="KSO_WM_UNIT_DEFAULT_FONT" val="28;32;2"/>
  <p:tag name="KSO_WM_CHIP_GROUPID" val="612df7feeaa89fd2fb383611"/>
  <p:tag name="KSO_WM_CHIP_XID" val="612df7feeaa89fd2fb383612"/>
  <p:tag name="KSO_WM_CHIP_FILLAREA_FILL_RULE" val="{&quot;fill_align&quot;:&quot;lm&quot;,&quot;fill_mode&quot;:&quot;adaptive&quot;,&quot;sacle_strategy&quot;:&quot;smart&quot;}"/>
  <p:tag name="KSO_WM_ASSEMBLE_CHIP_INDEX" val="e33eb7d333e945459446e624c40a934c"/>
  <p:tag name="KSO_WM_UNIT_TEXT_FILL_FORE_SCHEMECOLOR_INDEX_BRIGHTNESS" val="0"/>
  <p:tag name="KSO_WM_UNIT_TEXT_FILL_FORE_SCHEMECOLOR_INDEX" val="5"/>
  <p:tag name="KSO_WM_UNIT_TEXT_FILL_TYPE" val="1"/>
  <p:tag name="KSO_WM_TEMPLATE_ASSEMBLE_XID" val="61baa0e3c9524cd5e8be4552"/>
  <p:tag name="KSO_WM_TEMPLATE_ASSEMBLE_GROUPID" val="61b07922ec6ac7255f4214fa"/>
</p:tagLst>
</file>

<file path=ppt/tags/tag2930.xml><?xml version="1.0" encoding="utf-8"?>
<p:tagLst xmlns:p="http://schemas.openxmlformats.org/presentationml/2006/main">
  <p:tag name="KSO_WM_FULL_TEXT_BEAUTIFY_COPY_ID" val="150996118"/>
  <p:tag name="KSO_WM_SPECIAL_SOURCE" val="bdnull"/>
</p:tagLst>
</file>

<file path=ppt/tags/tag2931.xml><?xml version="1.0" encoding="utf-8"?>
<p:tagLst xmlns:p="http://schemas.openxmlformats.org/presentationml/2006/main">
  <p:tag name="KSO_WM_FULL_TEXT_BEAUTIFY_COPY_ID" val="2"/>
</p:tagLst>
</file>

<file path=ppt/tags/tag2932.xml><?xml version="1.0" encoding="utf-8"?>
<p:tagLst xmlns:p="http://schemas.openxmlformats.org/presentationml/2006/main">
  <p:tag name="KSO_WM_FULL_TEXT_BEAUTIFY_COPY_ID" val="3"/>
</p:tagLst>
</file>

<file path=ppt/tags/tag2933.xml><?xml version="1.0" encoding="utf-8"?>
<p:tagLst xmlns:p="http://schemas.openxmlformats.org/presentationml/2006/main">
  <p:tag name="KSO_WM_FULL_TEXT_BEAUTIFY_COPY_ID" val="4"/>
</p:tagLst>
</file>

<file path=ppt/tags/tag2934.xml><?xml version="1.0" encoding="utf-8"?>
<p:tagLst xmlns:p="http://schemas.openxmlformats.org/presentationml/2006/main">
  <p:tag name="KSO_WM_FULL_TEXT_BEAUTIFY_COPY_ID" val="8"/>
</p:tagLst>
</file>

<file path=ppt/tags/tag2935.xml><?xml version="1.0" encoding="utf-8"?>
<p:tagLst xmlns:p="http://schemas.openxmlformats.org/presentationml/2006/main">
  <p:tag name="KSO_WM_FULL_TEXT_BEAUTIFY_COPY_ID" val="9"/>
</p:tagLst>
</file>

<file path=ppt/tags/tag2936.xml><?xml version="1.0" encoding="utf-8"?>
<p:tagLst xmlns:p="http://schemas.openxmlformats.org/presentationml/2006/main">
  <p:tag name="KSO_WM_FULL_TEXT_BEAUTIFY_COPY_ID" val="10"/>
</p:tagLst>
</file>

<file path=ppt/tags/tag2937.xml><?xml version="1.0" encoding="utf-8"?>
<p:tagLst xmlns:p="http://schemas.openxmlformats.org/presentationml/2006/main">
  <p:tag name="KSO_WM_FULL_TEXT_BEAUTIFY_COPY_ID" val="61"/>
</p:tagLst>
</file>

<file path=ppt/tags/tag2938.xml><?xml version="1.0" encoding="utf-8"?>
<p:tagLst xmlns:p="http://schemas.openxmlformats.org/presentationml/2006/main">
  <p:tag name="KSO_WM_FULL_TEXT_BEAUTIFY_COPY_ID" val="51"/>
</p:tagLst>
</file>

<file path=ppt/tags/tag2939.xml><?xml version="1.0" encoding="utf-8"?>
<p:tagLst xmlns:p="http://schemas.openxmlformats.org/presentationml/2006/main">
  <p:tag name="KSO_WM_FULL_TEXT_BEAUTIFY_COPY_ID" val="56"/>
</p:tagLst>
</file>

<file path=ppt/tags/tag294.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a9d56e3e8bf541bb9a65648cd8e415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12eb3c2345343fbbae501032cf4c552"/>
</p:tagLst>
</file>

<file path=ppt/tags/tag2940.xml><?xml version="1.0" encoding="utf-8"?>
<p:tagLst xmlns:p="http://schemas.openxmlformats.org/presentationml/2006/main">
  <p:tag name="KSO_WM_FULL_TEXT_BEAUTIFY_COPY_ID" val="66"/>
</p:tagLst>
</file>

<file path=ppt/tags/tag2941.xml><?xml version="1.0" encoding="utf-8"?>
<p:tagLst xmlns:p="http://schemas.openxmlformats.org/presentationml/2006/main">
  <p:tag name="KSO_WM_FULL_TEXT_BEAUTIFY_COPY_ID" val="71"/>
</p:tagLst>
</file>

<file path=ppt/tags/tag2942.xml><?xml version="1.0" encoding="utf-8"?>
<p:tagLst xmlns:p="http://schemas.openxmlformats.org/presentationml/2006/main">
  <p:tag name="KSO_WM_FULL_TEXT_BEAUTIFY_COPY_ID" val="6"/>
</p:tagLst>
</file>

<file path=ppt/tags/tag2943.xml><?xml version="1.0" encoding="utf-8"?>
<p:tagLst xmlns:p="http://schemas.openxmlformats.org/presentationml/2006/main">
  <p:tag name="KSO_WM_FULL_TEXT_BEAUTIFY_COPY_ID" val="11"/>
</p:tagLst>
</file>

<file path=ppt/tags/tag2944.xml><?xml version="1.0" encoding="utf-8"?>
<p:tagLst xmlns:p="http://schemas.openxmlformats.org/presentationml/2006/main">
  <p:tag name="KSO_WM_FULL_TEXT_BEAUTIFY_COPY_ID" val="12"/>
</p:tagLst>
</file>

<file path=ppt/tags/tag2945.xml><?xml version="1.0" encoding="utf-8"?>
<p:tagLst xmlns:p="http://schemas.openxmlformats.org/presentationml/2006/main">
  <p:tag name="KSO_WM_FULL_TEXT_BEAUTIFY_COPY_ID" val="14"/>
</p:tagLst>
</file>

<file path=ppt/tags/tag2946.xml><?xml version="1.0" encoding="utf-8"?>
<p:tagLst xmlns:p="http://schemas.openxmlformats.org/presentationml/2006/main">
  <p:tag name="KSO_WM_FULL_TEXT_BEAUTIFY_COPY_ID" val="15"/>
</p:tagLst>
</file>

<file path=ppt/tags/tag2947.xml><?xml version="1.0" encoding="utf-8"?>
<p:tagLst xmlns:p="http://schemas.openxmlformats.org/presentationml/2006/main">
  <p:tag name="KSO_WM_FULL_TEXT_BEAUTIFY_COPY_ID" val="16"/>
</p:tagLst>
</file>

<file path=ppt/tags/tag2948.xml><?xml version="1.0" encoding="utf-8"?>
<p:tagLst xmlns:p="http://schemas.openxmlformats.org/presentationml/2006/main">
  <p:tag name="KSO_WM_FULL_TEXT_BEAUTIFY_COPY_ID" val="17"/>
</p:tagLst>
</file>

<file path=ppt/tags/tag2949.xml><?xml version="1.0" encoding="utf-8"?>
<p:tagLst xmlns:p="http://schemas.openxmlformats.org/presentationml/2006/main">
  <p:tag name="KSO_WM_FULL_TEXT_BEAUTIFY_COPY_ID" val="18"/>
</p:tagLst>
</file>

<file path=ppt/tags/tag295.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4*i*1"/>
  <p:tag name="KSO_WM_BEAUTIFY_FLAG" val="#wm#"/>
  <p:tag name="KSO_WM_TAG_VERSION" val="1.0"/>
  <p:tag name="KSO_WM_CHIP_GROUPID" val="61b07922ec6ac7255f4214fa"/>
  <p:tag name="KSO_WM_CHIP_XID" val="61b07922ec6ac7255f4214fd"/>
  <p:tag name="KSO_WM_UNIT_DEC_AREA_ID" val="a00047403bc94d0189c072612db5388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081aa2b2aa14621a0c2b06ba188776a"/>
</p:tagLst>
</file>

<file path=ppt/tags/tag2950.xml><?xml version="1.0" encoding="utf-8"?>
<p:tagLst xmlns:p="http://schemas.openxmlformats.org/presentationml/2006/main">
  <p:tag name="KSO_WM_FULL_TEXT_BEAUTIFY_COPY_ID" val="72"/>
</p:tagLst>
</file>

<file path=ppt/tags/tag2951.xml><?xml version="1.0" encoding="utf-8"?>
<p:tagLst xmlns:p="http://schemas.openxmlformats.org/presentationml/2006/main">
  <p:tag name="KSO_WM_FULL_TEXT_BEAUTIFY_COPY_ID" val="150996118"/>
  <p:tag name="KSO_WM_SPECIAL_SOURCE" val="bdnull"/>
</p:tagLst>
</file>

<file path=ppt/tags/tag2952.xml><?xml version="1.0" encoding="utf-8"?>
<p:tagLst xmlns:p="http://schemas.openxmlformats.org/presentationml/2006/main">
  <p:tag name="KSO_WM_FULL_TEXT_BEAUTIFY_COPY_ID" val="2"/>
</p:tagLst>
</file>

<file path=ppt/tags/tag2953.xml><?xml version="1.0" encoding="utf-8"?>
<p:tagLst xmlns:p="http://schemas.openxmlformats.org/presentationml/2006/main">
  <p:tag name="KSO_WM_FULL_TEXT_BEAUTIFY_COPY_ID" val="3"/>
</p:tagLst>
</file>

<file path=ppt/tags/tag2954.xml><?xml version="1.0" encoding="utf-8"?>
<p:tagLst xmlns:p="http://schemas.openxmlformats.org/presentationml/2006/main">
  <p:tag name="KSO_WM_FULL_TEXT_BEAUTIFY_COPY_ID" val="4"/>
</p:tagLst>
</file>

<file path=ppt/tags/tag2955.xml><?xml version="1.0" encoding="utf-8"?>
<p:tagLst xmlns:p="http://schemas.openxmlformats.org/presentationml/2006/main">
  <p:tag name="KSO_WM_FULL_TEXT_BEAUTIFY_COPY_ID" val="8"/>
</p:tagLst>
</file>

<file path=ppt/tags/tag2956.xml><?xml version="1.0" encoding="utf-8"?>
<p:tagLst xmlns:p="http://schemas.openxmlformats.org/presentationml/2006/main">
  <p:tag name="KSO_WM_FULL_TEXT_BEAUTIFY_COPY_ID" val="9"/>
</p:tagLst>
</file>

<file path=ppt/tags/tag2957.xml><?xml version="1.0" encoding="utf-8"?>
<p:tagLst xmlns:p="http://schemas.openxmlformats.org/presentationml/2006/main">
  <p:tag name="KSO_WM_FULL_TEXT_BEAUTIFY_COPY_ID" val="10"/>
</p:tagLst>
</file>

<file path=ppt/tags/tag2958.xml><?xml version="1.0" encoding="utf-8"?>
<p:tagLst xmlns:p="http://schemas.openxmlformats.org/presentationml/2006/main">
  <p:tag name="KSO_WM_FULL_TEXT_BEAUTIFY_COPY_ID" val="61"/>
</p:tagLst>
</file>

<file path=ppt/tags/tag2959.xml><?xml version="1.0" encoding="utf-8"?>
<p:tagLst xmlns:p="http://schemas.openxmlformats.org/presentationml/2006/main">
  <p:tag name="KSO_WM_FULL_TEXT_BEAUTIFY_COPY_ID" val="51"/>
</p:tagLst>
</file>

<file path=ppt/tags/tag296.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a9d56e3e8bf541bb9a65648cd8e415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12eb3c2345343fbbae501032cf4c552"/>
</p:tagLst>
</file>

<file path=ppt/tags/tag2960.xml><?xml version="1.0" encoding="utf-8"?>
<p:tagLst xmlns:p="http://schemas.openxmlformats.org/presentationml/2006/main">
  <p:tag name="KSO_WM_FULL_TEXT_BEAUTIFY_COPY_ID" val="56"/>
</p:tagLst>
</file>

<file path=ppt/tags/tag2961.xml><?xml version="1.0" encoding="utf-8"?>
<p:tagLst xmlns:p="http://schemas.openxmlformats.org/presentationml/2006/main">
  <p:tag name="KSO_WM_FULL_TEXT_BEAUTIFY_COPY_ID" val="66"/>
</p:tagLst>
</file>

<file path=ppt/tags/tag2962.xml><?xml version="1.0" encoding="utf-8"?>
<p:tagLst xmlns:p="http://schemas.openxmlformats.org/presentationml/2006/main">
  <p:tag name="KSO_WM_FULL_TEXT_BEAUTIFY_COPY_ID" val="71"/>
</p:tagLst>
</file>

<file path=ppt/tags/tag2963.xml><?xml version="1.0" encoding="utf-8"?>
<p:tagLst xmlns:p="http://schemas.openxmlformats.org/presentationml/2006/main">
  <p:tag name="KSO_WM_FULL_TEXT_BEAUTIFY_COPY_ID" val="6"/>
</p:tagLst>
</file>

<file path=ppt/tags/tag2964.xml><?xml version="1.0" encoding="utf-8"?>
<p:tagLst xmlns:p="http://schemas.openxmlformats.org/presentationml/2006/main">
  <p:tag name="KSO_WM_FULL_TEXT_BEAUTIFY_COPY_ID" val="11"/>
</p:tagLst>
</file>

<file path=ppt/tags/tag2965.xml><?xml version="1.0" encoding="utf-8"?>
<p:tagLst xmlns:p="http://schemas.openxmlformats.org/presentationml/2006/main">
  <p:tag name="KSO_WM_FULL_TEXT_BEAUTIFY_COPY_ID" val="12"/>
</p:tagLst>
</file>

<file path=ppt/tags/tag2966.xml><?xml version="1.0" encoding="utf-8"?>
<p:tagLst xmlns:p="http://schemas.openxmlformats.org/presentationml/2006/main">
  <p:tag name="KSO_WM_FULL_TEXT_BEAUTIFY_COPY_ID" val="14"/>
</p:tagLst>
</file>

<file path=ppt/tags/tag2967.xml><?xml version="1.0" encoding="utf-8"?>
<p:tagLst xmlns:p="http://schemas.openxmlformats.org/presentationml/2006/main">
  <p:tag name="KSO_WM_FULL_TEXT_BEAUTIFY_COPY_ID" val="15"/>
</p:tagLst>
</file>

<file path=ppt/tags/tag2968.xml><?xml version="1.0" encoding="utf-8"?>
<p:tagLst xmlns:p="http://schemas.openxmlformats.org/presentationml/2006/main">
  <p:tag name="KSO_WM_FULL_TEXT_BEAUTIFY_COPY_ID" val="16"/>
</p:tagLst>
</file>

<file path=ppt/tags/tag2969.xml><?xml version="1.0" encoding="utf-8"?>
<p:tagLst xmlns:p="http://schemas.openxmlformats.org/presentationml/2006/main">
  <p:tag name="KSO_WM_FULL_TEXT_BEAUTIFY_COPY_ID" val="17"/>
</p:tagLst>
</file>

<file path=ppt/tags/tag297.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a9d56e3e8bf541bb9a65648cd8e415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12eb3c2345343fbbae501032cf4c552"/>
</p:tagLst>
</file>

<file path=ppt/tags/tag2970.xml><?xml version="1.0" encoding="utf-8"?>
<p:tagLst xmlns:p="http://schemas.openxmlformats.org/presentationml/2006/main">
  <p:tag name="KSO_WM_FULL_TEXT_BEAUTIFY_COPY_ID" val="18"/>
</p:tagLst>
</file>

<file path=ppt/tags/tag2971.xml><?xml version="1.0" encoding="utf-8"?>
<p:tagLst xmlns:p="http://schemas.openxmlformats.org/presentationml/2006/main">
  <p:tag name="KSO_WM_FULL_TEXT_BEAUTIFY_COPY_ID" val="72"/>
</p:tagLst>
</file>

<file path=ppt/tags/tag2972.xml><?xml version="1.0" encoding="utf-8"?>
<p:tagLst xmlns:p="http://schemas.openxmlformats.org/presentationml/2006/main">
  <p:tag name="KSO_WM_FULL_TEXT_BEAUTIFY_COPY_ID" val="150996118"/>
  <p:tag name="KSO_WM_SPECIAL_SOURCE" val="bdnull"/>
</p:tagLst>
</file>

<file path=ppt/tags/tag2973.xml><?xml version="1.0" encoding="utf-8"?>
<p:tagLst xmlns:p="http://schemas.openxmlformats.org/presentationml/2006/main">
  <p:tag name="KSO_WM_FULL_TEXT_BEAUTIFY_COPY_ID" val="2"/>
</p:tagLst>
</file>

<file path=ppt/tags/tag2974.xml><?xml version="1.0" encoding="utf-8"?>
<p:tagLst xmlns:p="http://schemas.openxmlformats.org/presentationml/2006/main">
  <p:tag name="KSO_WM_FULL_TEXT_BEAUTIFY_COPY_ID" val="3"/>
</p:tagLst>
</file>

<file path=ppt/tags/tag2975.xml><?xml version="1.0" encoding="utf-8"?>
<p:tagLst xmlns:p="http://schemas.openxmlformats.org/presentationml/2006/main">
  <p:tag name="KSO_WM_FULL_TEXT_BEAUTIFY_COPY_ID" val="4"/>
</p:tagLst>
</file>

<file path=ppt/tags/tag2976.xml><?xml version="1.0" encoding="utf-8"?>
<p:tagLst xmlns:p="http://schemas.openxmlformats.org/presentationml/2006/main">
  <p:tag name="KSO_WM_FULL_TEXT_BEAUTIFY_COPY_ID" val="8"/>
</p:tagLst>
</file>

<file path=ppt/tags/tag2977.xml><?xml version="1.0" encoding="utf-8"?>
<p:tagLst xmlns:p="http://schemas.openxmlformats.org/presentationml/2006/main">
  <p:tag name="KSO_WM_FULL_TEXT_BEAUTIFY_COPY_ID" val="9"/>
</p:tagLst>
</file>

<file path=ppt/tags/tag2978.xml><?xml version="1.0" encoding="utf-8"?>
<p:tagLst xmlns:p="http://schemas.openxmlformats.org/presentationml/2006/main">
  <p:tag name="KSO_WM_FULL_TEXT_BEAUTIFY_COPY_ID" val="10"/>
</p:tagLst>
</file>

<file path=ppt/tags/tag2979.xml><?xml version="1.0" encoding="utf-8"?>
<p:tagLst xmlns:p="http://schemas.openxmlformats.org/presentationml/2006/main">
  <p:tag name="KSO_WM_FULL_TEXT_BEAUTIFY_COPY_ID" val="61"/>
</p:tagLst>
</file>

<file path=ppt/tags/tag298.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2*i*1"/>
  <p:tag name="KSO_WM_BEAUTIFY_FLAG" val="#wm#"/>
  <p:tag name="KSO_WM_TAG_VERSION" val="1.0"/>
  <p:tag name="KSO_WM_CHIP_GROUPID" val="61b07922ec6ac7255f4214fa"/>
  <p:tag name="KSO_WM_CHIP_XID" val="61b07922ec6ac7255f4214fb"/>
  <p:tag name="KSO_WM_UNIT_DEC_AREA_ID" val="8152a7e82a4a427d813c610acb0a8af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6da100ccc124ac38a1c8799bde2f084"/>
</p:tagLst>
</file>

<file path=ppt/tags/tag2980.xml><?xml version="1.0" encoding="utf-8"?>
<p:tagLst xmlns:p="http://schemas.openxmlformats.org/presentationml/2006/main">
  <p:tag name="KSO_WM_FULL_TEXT_BEAUTIFY_COPY_ID" val="51"/>
</p:tagLst>
</file>

<file path=ppt/tags/tag2981.xml><?xml version="1.0" encoding="utf-8"?>
<p:tagLst xmlns:p="http://schemas.openxmlformats.org/presentationml/2006/main">
  <p:tag name="KSO_WM_FULL_TEXT_BEAUTIFY_COPY_ID" val="56"/>
</p:tagLst>
</file>

<file path=ppt/tags/tag2982.xml><?xml version="1.0" encoding="utf-8"?>
<p:tagLst xmlns:p="http://schemas.openxmlformats.org/presentationml/2006/main">
  <p:tag name="KSO_WM_FULL_TEXT_BEAUTIFY_COPY_ID" val="66"/>
</p:tagLst>
</file>

<file path=ppt/tags/tag2983.xml><?xml version="1.0" encoding="utf-8"?>
<p:tagLst xmlns:p="http://schemas.openxmlformats.org/presentationml/2006/main">
  <p:tag name="KSO_WM_FULL_TEXT_BEAUTIFY_COPY_ID" val="71"/>
</p:tagLst>
</file>

<file path=ppt/tags/tag2984.xml><?xml version="1.0" encoding="utf-8"?>
<p:tagLst xmlns:p="http://schemas.openxmlformats.org/presentationml/2006/main">
  <p:tag name="KSO_WM_FULL_TEXT_BEAUTIFY_COPY_ID" val="6"/>
</p:tagLst>
</file>

<file path=ppt/tags/tag2985.xml><?xml version="1.0" encoding="utf-8"?>
<p:tagLst xmlns:p="http://schemas.openxmlformats.org/presentationml/2006/main">
  <p:tag name="KSO_WM_FULL_TEXT_BEAUTIFY_COPY_ID" val="11"/>
</p:tagLst>
</file>

<file path=ppt/tags/tag2986.xml><?xml version="1.0" encoding="utf-8"?>
<p:tagLst xmlns:p="http://schemas.openxmlformats.org/presentationml/2006/main">
  <p:tag name="KSO_WM_FULL_TEXT_BEAUTIFY_COPY_ID" val="12"/>
</p:tagLst>
</file>

<file path=ppt/tags/tag2987.xml><?xml version="1.0" encoding="utf-8"?>
<p:tagLst xmlns:p="http://schemas.openxmlformats.org/presentationml/2006/main">
  <p:tag name="KSO_WM_FULL_TEXT_BEAUTIFY_COPY_ID" val="14"/>
</p:tagLst>
</file>

<file path=ppt/tags/tag2988.xml><?xml version="1.0" encoding="utf-8"?>
<p:tagLst xmlns:p="http://schemas.openxmlformats.org/presentationml/2006/main">
  <p:tag name="KSO_WM_FULL_TEXT_BEAUTIFY_COPY_ID" val="15"/>
</p:tagLst>
</file>

<file path=ppt/tags/tag2989.xml><?xml version="1.0" encoding="utf-8"?>
<p:tagLst xmlns:p="http://schemas.openxmlformats.org/presentationml/2006/main">
  <p:tag name="KSO_WM_FULL_TEXT_BEAUTIFY_COPY_ID" val="16"/>
</p:tagLst>
</file>

<file path=ppt/tags/tag299.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a9d56e3e8bf541bb9a65648cd8e415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12eb3c2345343fbbae501032cf4c552"/>
</p:tagLst>
</file>

<file path=ppt/tags/tag2990.xml><?xml version="1.0" encoding="utf-8"?>
<p:tagLst xmlns:p="http://schemas.openxmlformats.org/presentationml/2006/main">
  <p:tag name="KSO_WM_FULL_TEXT_BEAUTIFY_COPY_ID" val="17"/>
</p:tagLst>
</file>

<file path=ppt/tags/tag2991.xml><?xml version="1.0" encoding="utf-8"?>
<p:tagLst xmlns:p="http://schemas.openxmlformats.org/presentationml/2006/main">
  <p:tag name="KSO_WM_FULL_TEXT_BEAUTIFY_COPY_ID" val="18"/>
</p:tagLst>
</file>

<file path=ppt/tags/tag2992.xml><?xml version="1.0" encoding="utf-8"?>
<p:tagLst xmlns:p="http://schemas.openxmlformats.org/presentationml/2006/main">
  <p:tag name="KSO_WM_FULL_TEXT_BEAUTIFY_COPY_ID" val="72"/>
</p:tagLst>
</file>

<file path=ppt/tags/tag2993.xml><?xml version="1.0" encoding="utf-8"?>
<p:tagLst xmlns:p="http://schemas.openxmlformats.org/presentationml/2006/main">
  <p:tag name="KSO_WM_FULL_TEXT_BEAUTIFY_COPY_ID" val="150996118"/>
  <p:tag name="KSO_WM_SPECIAL_SOURCE" val="bdnull"/>
</p:tagLst>
</file>

<file path=ppt/tags/tag2994.xml><?xml version="1.0" encoding="utf-8"?>
<p:tagLst xmlns:p="http://schemas.openxmlformats.org/presentationml/2006/main">
  <p:tag name="KSO_WM_FULL_TEXT_BEAUTIFY_COPY_ID" val="2"/>
</p:tagLst>
</file>

<file path=ppt/tags/tag2995.xml><?xml version="1.0" encoding="utf-8"?>
<p:tagLst xmlns:p="http://schemas.openxmlformats.org/presentationml/2006/main">
  <p:tag name="KSO_WM_FULL_TEXT_BEAUTIFY_COPY_ID" val="3"/>
</p:tagLst>
</file>

<file path=ppt/tags/tag2996.xml><?xml version="1.0" encoding="utf-8"?>
<p:tagLst xmlns:p="http://schemas.openxmlformats.org/presentationml/2006/main">
  <p:tag name="KSO_WM_FULL_TEXT_BEAUTIFY_COPY_ID" val="4"/>
</p:tagLst>
</file>

<file path=ppt/tags/tag2997.xml><?xml version="1.0" encoding="utf-8"?>
<p:tagLst xmlns:p="http://schemas.openxmlformats.org/presentationml/2006/main">
  <p:tag name="KSO_WM_FULL_TEXT_BEAUTIFY_COPY_ID" val="8"/>
</p:tagLst>
</file>

<file path=ppt/tags/tag2998.xml><?xml version="1.0" encoding="utf-8"?>
<p:tagLst xmlns:p="http://schemas.openxmlformats.org/presentationml/2006/main">
  <p:tag name="KSO_WM_FULL_TEXT_BEAUTIFY_COPY_ID" val="9"/>
</p:tagLst>
</file>

<file path=ppt/tags/tag2999.xml><?xml version="1.0" encoding="utf-8"?>
<p:tagLst xmlns:p="http://schemas.openxmlformats.org/presentationml/2006/main">
  <p:tag name="KSO_WM_FULL_TEXT_BEAUTIFY_COPY_ID" val="10"/>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a9d56e3e8bf541bb9a65648cd8e415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12eb3c2345343fbbae501032cf4c552"/>
</p:tagLst>
</file>

<file path=ppt/tags/tag3000.xml><?xml version="1.0" encoding="utf-8"?>
<p:tagLst xmlns:p="http://schemas.openxmlformats.org/presentationml/2006/main">
  <p:tag name="KSO_WM_FULL_TEXT_BEAUTIFY_COPY_ID" val="34"/>
</p:tagLst>
</file>

<file path=ppt/tags/tag3001.xml><?xml version="1.0" encoding="utf-8"?>
<p:tagLst xmlns:p="http://schemas.openxmlformats.org/presentationml/2006/main">
  <p:tag name="KSO_WM_FULL_TEXT_BEAUTIFY_COPY_ID" val="61"/>
</p:tagLst>
</file>

<file path=ppt/tags/tag3002.xml><?xml version="1.0" encoding="utf-8"?>
<p:tagLst xmlns:p="http://schemas.openxmlformats.org/presentationml/2006/main">
  <p:tag name="KSO_WM_FULL_TEXT_BEAUTIFY_COPY_ID" val="51"/>
</p:tagLst>
</file>

<file path=ppt/tags/tag3003.xml><?xml version="1.0" encoding="utf-8"?>
<p:tagLst xmlns:p="http://schemas.openxmlformats.org/presentationml/2006/main">
  <p:tag name="KSO_WM_FULL_TEXT_BEAUTIFY_COPY_ID" val="56"/>
</p:tagLst>
</file>

<file path=ppt/tags/tag3004.xml><?xml version="1.0" encoding="utf-8"?>
<p:tagLst xmlns:p="http://schemas.openxmlformats.org/presentationml/2006/main">
  <p:tag name="KSO_WM_FULL_TEXT_BEAUTIFY_COPY_ID" val="66"/>
</p:tagLst>
</file>

<file path=ppt/tags/tag3005.xml><?xml version="1.0" encoding="utf-8"?>
<p:tagLst xmlns:p="http://schemas.openxmlformats.org/presentationml/2006/main">
  <p:tag name="KSO_WM_FULL_TEXT_BEAUTIFY_COPY_ID" val="71"/>
</p:tagLst>
</file>

<file path=ppt/tags/tag3006.xml><?xml version="1.0" encoding="utf-8"?>
<p:tagLst xmlns:p="http://schemas.openxmlformats.org/presentationml/2006/main">
  <p:tag name="KSO_WM_FULL_TEXT_BEAUTIFY_COPY_ID" val="6"/>
</p:tagLst>
</file>

<file path=ppt/tags/tag3007.xml><?xml version="1.0" encoding="utf-8"?>
<p:tagLst xmlns:p="http://schemas.openxmlformats.org/presentationml/2006/main">
  <p:tag name="KSO_WM_FULL_TEXT_BEAUTIFY_COPY_ID" val="11"/>
</p:tagLst>
</file>

<file path=ppt/tags/tag3008.xml><?xml version="1.0" encoding="utf-8"?>
<p:tagLst xmlns:p="http://schemas.openxmlformats.org/presentationml/2006/main">
  <p:tag name="KSO_WM_FULL_TEXT_BEAUTIFY_COPY_ID" val="12"/>
</p:tagLst>
</file>

<file path=ppt/tags/tag3009.xml><?xml version="1.0" encoding="utf-8"?>
<p:tagLst xmlns:p="http://schemas.openxmlformats.org/presentationml/2006/main">
  <p:tag name="KSO_WM_FULL_TEXT_BEAUTIFY_COPY_ID" val="14"/>
</p:tagLst>
</file>

<file path=ppt/tags/tag301.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a9d56e3e8bf541bb9a65648cd8e415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12eb3c2345343fbbae501032cf4c552"/>
</p:tagLst>
</file>

<file path=ppt/tags/tag3010.xml><?xml version="1.0" encoding="utf-8"?>
<p:tagLst xmlns:p="http://schemas.openxmlformats.org/presentationml/2006/main">
  <p:tag name="KSO_WM_FULL_TEXT_BEAUTIFY_COPY_ID" val="15"/>
</p:tagLst>
</file>

<file path=ppt/tags/tag3011.xml><?xml version="1.0" encoding="utf-8"?>
<p:tagLst xmlns:p="http://schemas.openxmlformats.org/presentationml/2006/main">
  <p:tag name="KSO_WM_FULL_TEXT_BEAUTIFY_COPY_ID" val="16"/>
</p:tagLst>
</file>

<file path=ppt/tags/tag3012.xml><?xml version="1.0" encoding="utf-8"?>
<p:tagLst xmlns:p="http://schemas.openxmlformats.org/presentationml/2006/main">
  <p:tag name="KSO_WM_FULL_TEXT_BEAUTIFY_COPY_ID" val="17"/>
</p:tagLst>
</file>

<file path=ppt/tags/tag3013.xml><?xml version="1.0" encoding="utf-8"?>
<p:tagLst xmlns:p="http://schemas.openxmlformats.org/presentationml/2006/main">
  <p:tag name="KSO_WM_FULL_TEXT_BEAUTIFY_COPY_ID" val="18"/>
</p:tagLst>
</file>

<file path=ppt/tags/tag3014.xml><?xml version="1.0" encoding="utf-8"?>
<p:tagLst xmlns:p="http://schemas.openxmlformats.org/presentationml/2006/main">
  <p:tag name="KSO_WM_FULL_TEXT_BEAUTIFY_COPY_ID" val="72"/>
</p:tagLst>
</file>

<file path=ppt/tags/tag3015.xml><?xml version="1.0" encoding="utf-8"?>
<p:tagLst xmlns:p="http://schemas.openxmlformats.org/presentationml/2006/main">
  <p:tag name="TABLE_ENDDRAG_ORIGIN_RECT" val="592*276"/>
  <p:tag name="TABLE_ENDDRAG_RECT" val="266*219*592*276"/>
</p:tagLst>
</file>

<file path=ppt/tags/tag3016.xml><?xml version="1.0" encoding="utf-8"?>
<p:tagLst xmlns:p="http://schemas.openxmlformats.org/presentationml/2006/main">
  <p:tag name="KSO_WM_FULL_TEXT_BEAUTIFY_COPY_ID" val="150996118"/>
  <p:tag name="KSO_WM_SPECIAL_SOURCE" val="bdnull"/>
</p:tagLst>
</file>

<file path=ppt/tags/tag3017.xml><?xml version="1.0" encoding="utf-8"?>
<p:tagLst xmlns:p="http://schemas.openxmlformats.org/presentationml/2006/main">
  <p:tag name="KSO_WM_FULL_TEXT_BEAUTIFY_COPY_ID" val="2"/>
</p:tagLst>
</file>

<file path=ppt/tags/tag3018.xml><?xml version="1.0" encoding="utf-8"?>
<p:tagLst xmlns:p="http://schemas.openxmlformats.org/presentationml/2006/main">
  <p:tag name="KSO_WM_FULL_TEXT_BEAUTIFY_COPY_ID" val="3"/>
</p:tagLst>
</file>

<file path=ppt/tags/tag3019.xml><?xml version="1.0" encoding="utf-8"?>
<p:tagLst xmlns:p="http://schemas.openxmlformats.org/presentationml/2006/main">
  <p:tag name="KSO_WM_FULL_TEXT_BEAUTIFY_COPY_ID" val="4"/>
</p:tagLst>
</file>

<file path=ppt/tags/tag302.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3*i*1"/>
  <p:tag name="KSO_WM_BEAUTIFY_FLAG" val="#wm#"/>
  <p:tag name="KSO_WM_TAG_VERSION" val="1.0"/>
  <p:tag name="KSO_WM_CHIP_GROUPID" val="61b07922ec6ac7255f4214fa"/>
  <p:tag name="KSO_WM_CHIP_XID" val="61b07922ec6ac7255f4214fc"/>
  <p:tag name="KSO_WM_UNIT_DEC_AREA_ID" val="7df9db0dfb8447b0aeb2a31134bece3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b5b35b7c407407688cb0509689885ef"/>
</p:tagLst>
</file>

<file path=ppt/tags/tag3020.xml><?xml version="1.0" encoding="utf-8"?>
<p:tagLst xmlns:p="http://schemas.openxmlformats.org/presentationml/2006/main">
  <p:tag name="KSO_WM_FULL_TEXT_BEAUTIFY_COPY_ID" val="8"/>
</p:tagLst>
</file>

<file path=ppt/tags/tag3021.xml><?xml version="1.0" encoding="utf-8"?>
<p:tagLst xmlns:p="http://schemas.openxmlformats.org/presentationml/2006/main">
  <p:tag name="KSO_WM_FULL_TEXT_BEAUTIFY_COPY_ID" val="9"/>
</p:tagLst>
</file>

<file path=ppt/tags/tag3022.xml><?xml version="1.0" encoding="utf-8"?>
<p:tagLst xmlns:p="http://schemas.openxmlformats.org/presentationml/2006/main">
  <p:tag name="KSO_WM_FULL_TEXT_BEAUTIFY_COPY_ID" val="10"/>
</p:tagLst>
</file>

<file path=ppt/tags/tag3023.xml><?xml version="1.0" encoding="utf-8"?>
<p:tagLst xmlns:p="http://schemas.openxmlformats.org/presentationml/2006/main">
  <p:tag name="KSO_WM_FULL_TEXT_BEAUTIFY_COPY_ID" val="61"/>
</p:tagLst>
</file>

<file path=ppt/tags/tag3024.xml><?xml version="1.0" encoding="utf-8"?>
<p:tagLst xmlns:p="http://schemas.openxmlformats.org/presentationml/2006/main">
  <p:tag name="KSO_WM_FULL_TEXT_BEAUTIFY_COPY_ID" val="51"/>
</p:tagLst>
</file>

<file path=ppt/tags/tag3025.xml><?xml version="1.0" encoding="utf-8"?>
<p:tagLst xmlns:p="http://schemas.openxmlformats.org/presentationml/2006/main">
  <p:tag name="KSO_WM_FULL_TEXT_BEAUTIFY_COPY_ID" val="56"/>
</p:tagLst>
</file>

<file path=ppt/tags/tag3026.xml><?xml version="1.0" encoding="utf-8"?>
<p:tagLst xmlns:p="http://schemas.openxmlformats.org/presentationml/2006/main">
  <p:tag name="KSO_WM_FULL_TEXT_BEAUTIFY_COPY_ID" val="66"/>
</p:tagLst>
</file>

<file path=ppt/tags/tag3027.xml><?xml version="1.0" encoding="utf-8"?>
<p:tagLst xmlns:p="http://schemas.openxmlformats.org/presentationml/2006/main">
  <p:tag name="KSO_WM_FULL_TEXT_BEAUTIFY_COPY_ID" val="71"/>
</p:tagLst>
</file>

<file path=ppt/tags/tag3028.xml><?xml version="1.0" encoding="utf-8"?>
<p:tagLst xmlns:p="http://schemas.openxmlformats.org/presentationml/2006/main">
  <p:tag name="KSO_WM_FULL_TEXT_BEAUTIFY_COPY_ID" val="6"/>
</p:tagLst>
</file>

<file path=ppt/tags/tag3029.xml><?xml version="1.0" encoding="utf-8"?>
<p:tagLst xmlns:p="http://schemas.openxmlformats.org/presentationml/2006/main">
  <p:tag name="KSO_WM_FULL_TEXT_BEAUTIFY_COPY_ID" val="11"/>
</p:tagLst>
</file>

<file path=ppt/tags/tag303.xml><?xml version="1.0" encoding="utf-8"?>
<p:tagLst xmlns:p="http://schemas.openxmlformats.org/presentationml/2006/main">
  <p:tag name="KSO_WM_UNIT_ISCONTENTSTITLE" val="0"/>
  <p:tag name="KSO_WM_UNIT_ISNUMDGMTITLE" val="0"/>
  <p:tag name="KSO_WM_UNIT_PRESET_TEXT" val="谢谢观看"/>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1237_1*a*1"/>
  <p:tag name="KSO_WM_TEMPLATE_CATEGORY" val="custom"/>
  <p:tag name="KSO_WM_TEMPLATE_INDEX" val="20221237"/>
  <p:tag name="KSO_WM_UNIT_LAYERLEVEL" val="1"/>
  <p:tag name="KSO_WM_TAG_VERSION" val="1.0"/>
  <p:tag name="KSO_WM_BEAUTIFY_FLAG" val="#wm#"/>
  <p:tag name="KSO_WM_UNIT_DEFAULT_FONT" val="44;66;2"/>
  <p:tag name="KSO_WM_UNIT_BLOCK" val="0"/>
  <p:tag name="KSO_WM_UNIT_DEC_AREA_ID" val="0421c3effc2d4e939beb4d46f329312e"/>
  <p:tag name="KSO_WM_CHIP_GROUPID" val="612df96ceaa89fd2fb38362f"/>
  <p:tag name="KSO_WM_CHIP_XID" val="612df96ceaa89fd2fb383630"/>
  <p:tag name="KSO_WM_CHIP_FILLAREA_FILL_RULE" val="{&quot;fill_align&quot;:&quot;lm&quot;,&quot;fill_mode&quot;:&quot;adaptive&quot;,&quot;sacle_strategy&quot;:&quot;smart&quot;}"/>
  <p:tag name="KSO_WM_ASSEMBLE_CHIP_INDEX" val="3c352fa6e1d2468295b00c740de2a4c0"/>
  <p:tag name="KSO_WM_UNIT_TEXT_FILL_FORE_SCHEMECOLOR_INDEX_BRIGHTNESS" val="0"/>
  <p:tag name="KSO_WM_UNIT_TEXT_FILL_FORE_SCHEMECOLOR_INDEX" val="5"/>
  <p:tag name="KSO_WM_UNIT_TEXT_FILL_TYPE" val="1"/>
  <p:tag name="KSO_WM_TEMPLATE_ASSEMBLE_XID" val="61baa0e37d221a2e4b616c15"/>
  <p:tag name="KSO_WM_TEMPLATE_ASSEMBLE_GROUPID" val="61b07922ec6ac7255f4214fa"/>
</p:tagLst>
</file>

<file path=ppt/tags/tag3030.xml><?xml version="1.0" encoding="utf-8"?>
<p:tagLst xmlns:p="http://schemas.openxmlformats.org/presentationml/2006/main">
  <p:tag name="KSO_WM_FULL_TEXT_BEAUTIFY_COPY_ID" val="12"/>
</p:tagLst>
</file>

<file path=ppt/tags/tag3031.xml><?xml version="1.0" encoding="utf-8"?>
<p:tagLst xmlns:p="http://schemas.openxmlformats.org/presentationml/2006/main">
  <p:tag name="KSO_WM_FULL_TEXT_BEAUTIFY_COPY_ID" val="14"/>
</p:tagLst>
</file>

<file path=ppt/tags/tag3032.xml><?xml version="1.0" encoding="utf-8"?>
<p:tagLst xmlns:p="http://schemas.openxmlformats.org/presentationml/2006/main">
  <p:tag name="KSO_WM_FULL_TEXT_BEAUTIFY_COPY_ID" val="15"/>
</p:tagLst>
</file>

<file path=ppt/tags/tag3033.xml><?xml version="1.0" encoding="utf-8"?>
<p:tagLst xmlns:p="http://schemas.openxmlformats.org/presentationml/2006/main">
  <p:tag name="KSO_WM_FULL_TEXT_BEAUTIFY_COPY_ID" val="16"/>
</p:tagLst>
</file>

<file path=ppt/tags/tag3034.xml><?xml version="1.0" encoding="utf-8"?>
<p:tagLst xmlns:p="http://schemas.openxmlformats.org/presentationml/2006/main">
  <p:tag name="KSO_WM_FULL_TEXT_BEAUTIFY_COPY_ID" val="17"/>
</p:tagLst>
</file>

<file path=ppt/tags/tag3035.xml><?xml version="1.0" encoding="utf-8"?>
<p:tagLst xmlns:p="http://schemas.openxmlformats.org/presentationml/2006/main">
  <p:tag name="KSO_WM_FULL_TEXT_BEAUTIFY_COPY_ID" val="18"/>
</p:tagLst>
</file>

<file path=ppt/tags/tag3036.xml><?xml version="1.0" encoding="utf-8"?>
<p:tagLst xmlns:p="http://schemas.openxmlformats.org/presentationml/2006/main">
  <p:tag name="KSO_WM_FULL_TEXT_BEAUTIFY_COPY_ID" val="72"/>
</p:tagLst>
</file>

<file path=ppt/tags/tag3037.xml><?xml version="1.0" encoding="utf-8"?>
<p:tagLst xmlns:p="http://schemas.openxmlformats.org/presentationml/2006/main">
  <p:tag name="TABLE_ENDDRAG_ORIGIN_RECT" val="598*215"/>
  <p:tag name="TABLE_ENDDRAG_RECT" val="94*129*599*215"/>
</p:tagLst>
</file>

<file path=ppt/tags/tag3038.xml><?xml version="1.0" encoding="utf-8"?>
<p:tagLst xmlns:p="http://schemas.openxmlformats.org/presentationml/2006/main">
  <p:tag name="KSO_WM_FULL_TEXT_BEAUTIFY_COPY_ID" val="150996118"/>
  <p:tag name="KSO_WM_SPECIAL_SOURCE" val="bdnull"/>
</p:tagLst>
</file>

<file path=ppt/tags/tag3039.xml><?xml version="1.0" encoding="utf-8"?>
<p:tagLst xmlns:p="http://schemas.openxmlformats.org/presentationml/2006/main">
  <p:tag name="KSO_WM_FULL_TEXT_BEAUTIFY_COPY_ID" val="2"/>
</p:tagLst>
</file>

<file path=ppt/tags/tag304.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a9d56e3e8bf541bb9a65648cd8e4156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12eb3c2345343fbbae501032cf4c552"/>
  <p:tag name="KSO_WM_SLIDE_BACKGROUND_TYPE" val="general"/>
</p:tagLst>
</file>

<file path=ppt/tags/tag3040.xml><?xml version="1.0" encoding="utf-8"?>
<p:tagLst xmlns:p="http://schemas.openxmlformats.org/presentationml/2006/main">
  <p:tag name="KSO_WM_FULL_TEXT_BEAUTIFY_COPY_ID" val="3"/>
</p:tagLst>
</file>

<file path=ppt/tags/tag3041.xml><?xml version="1.0" encoding="utf-8"?>
<p:tagLst xmlns:p="http://schemas.openxmlformats.org/presentationml/2006/main">
  <p:tag name="KSO_WM_FULL_TEXT_BEAUTIFY_COPY_ID" val="4"/>
</p:tagLst>
</file>

<file path=ppt/tags/tag3042.xml><?xml version="1.0" encoding="utf-8"?>
<p:tagLst xmlns:p="http://schemas.openxmlformats.org/presentationml/2006/main">
  <p:tag name="KSO_WM_FULL_TEXT_BEAUTIFY_COPY_ID" val="8"/>
</p:tagLst>
</file>

<file path=ppt/tags/tag3043.xml><?xml version="1.0" encoding="utf-8"?>
<p:tagLst xmlns:p="http://schemas.openxmlformats.org/presentationml/2006/main">
  <p:tag name="KSO_WM_FULL_TEXT_BEAUTIFY_COPY_ID" val="9"/>
</p:tagLst>
</file>

<file path=ppt/tags/tag3044.xml><?xml version="1.0" encoding="utf-8"?>
<p:tagLst xmlns:p="http://schemas.openxmlformats.org/presentationml/2006/main">
  <p:tag name="KSO_WM_FULL_TEXT_BEAUTIFY_COPY_ID" val="10"/>
</p:tagLst>
</file>

<file path=ppt/tags/tag3045.xml><?xml version="1.0" encoding="utf-8"?>
<p:tagLst xmlns:p="http://schemas.openxmlformats.org/presentationml/2006/main">
  <p:tag name="KSO_WM_FULL_TEXT_BEAUTIFY_COPY_ID" val="61"/>
</p:tagLst>
</file>

<file path=ppt/tags/tag3046.xml><?xml version="1.0" encoding="utf-8"?>
<p:tagLst xmlns:p="http://schemas.openxmlformats.org/presentationml/2006/main">
  <p:tag name="KSO_WM_FULL_TEXT_BEAUTIFY_COPY_ID" val="51"/>
</p:tagLst>
</file>

<file path=ppt/tags/tag3047.xml><?xml version="1.0" encoding="utf-8"?>
<p:tagLst xmlns:p="http://schemas.openxmlformats.org/presentationml/2006/main">
  <p:tag name="KSO_WM_FULL_TEXT_BEAUTIFY_COPY_ID" val="56"/>
</p:tagLst>
</file>

<file path=ppt/tags/tag3048.xml><?xml version="1.0" encoding="utf-8"?>
<p:tagLst xmlns:p="http://schemas.openxmlformats.org/presentationml/2006/main">
  <p:tag name="KSO_WM_FULL_TEXT_BEAUTIFY_COPY_ID" val="66"/>
</p:tagLst>
</file>

<file path=ppt/tags/tag3049.xml><?xml version="1.0" encoding="utf-8"?>
<p:tagLst xmlns:p="http://schemas.openxmlformats.org/presentationml/2006/main">
  <p:tag name="KSO_WM_FULL_TEXT_BEAUTIFY_COPY_ID" val="71"/>
</p:tagLst>
</file>

<file path=ppt/tags/tag305.xml><?xml version="1.0" encoding="utf-8"?>
<p:tagLst xmlns:p="http://schemas.openxmlformats.org/presentationml/2006/main">
  <p:tag name="KSO_WM_SLIDE_BACKGROUND_TYPE" val="general"/>
</p:tagLst>
</file>

<file path=ppt/tags/tag3050.xml><?xml version="1.0" encoding="utf-8"?>
<p:tagLst xmlns:p="http://schemas.openxmlformats.org/presentationml/2006/main">
  <p:tag name="KSO_WM_FULL_TEXT_BEAUTIFY_COPY_ID" val="6"/>
</p:tagLst>
</file>

<file path=ppt/tags/tag3051.xml><?xml version="1.0" encoding="utf-8"?>
<p:tagLst xmlns:p="http://schemas.openxmlformats.org/presentationml/2006/main">
  <p:tag name="KSO_WM_FULL_TEXT_BEAUTIFY_COPY_ID" val="11"/>
</p:tagLst>
</file>

<file path=ppt/tags/tag3052.xml><?xml version="1.0" encoding="utf-8"?>
<p:tagLst xmlns:p="http://schemas.openxmlformats.org/presentationml/2006/main">
  <p:tag name="KSO_WM_FULL_TEXT_BEAUTIFY_COPY_ID" val="12"/>
</p:tagLst>
</file>

<file path=ppt/tags/tag3053.xml><?xml version="1.0" encoding="utf-8"?>
<p:tagLst xmlns:p="http://schemas.openxmlformats.org/presentationml/2006/main">
  <p:tag name="KSO_WM_FULL_TEXT_BEAUTIFY_COPY_ID" val="14"/>
</p:tagLst>
</file>

<file path=ppt/tags/tag3054.xml><?xml version="1.0" encoding="utf-8"?>
<p:tagLst xmlns:p="http://schemas.openxmlformats.org/presentationml/2006/main">
  <p:tag name="KSO_WM_FULL_TEXT_BEAUTIFY_COPY_ID" val="15"/>
</p:tagLst>
</file>

<file path=ppt/tags/tag3055.xml><?xml version="1.0" encoding="utf-8"?>
<p:tagLst xmlns:p="http://schemas.openxmlformats.org/presentationml/2006/main">
  <p:tag name="KSO_WM_FULL_TEXT_BEAUTIFY_COPY_ID" val="16"/>
</p:tagLst>
</file>

<file path=ppt/tags/tag3056.xml><?xml version="1.0" encoding="utf-8"?>
<p:tagLst xmlns:p="http://schemas.openxmlformats.org/presentationml/2006/main">
  <p:tag name="KSO_WM_FULL_TEXT_BEAUTIFY_COPY_ID" val="17"/>
</p:tagLst>
</file>

<file path=ppt/tags/tag3057.xml><?xml version="1.0" encoding="utf-8"?>
<p:tagLst xmlns:p="http://schemas.openxmlformats.org/presentationml/2006/main">
  <p:tag name="KSO_WM_FULL_TEXT_BEAUTIFY_COPY_ID" val="18"/>
</p:tagLst>
</file>

<file path=ppt/tags/tag3058.xml><?xml version="1.0" encoding="utf-8"?>
<p:tagLst xmlns:p="http://schemas.openxmlformats.org/presentationml/2006/main">
  <p:tag name="KSO_WM_FULL_TEXT_BEAUTIFY_COPY_ID" val="72"/>
</p:tagLst>
</file>

<file path=ppt/tags/tag3059.xml><?xml version="1.0" encoding="utf-8"?>
<p:tagLst xmlns:p="http://schemas.openxmlformats.org/presentationml/2006/main">
  <p:tag name="TABLE_ENDDRAG_ORIGIN_RECT" val="791*364"/>
  <p:tag name="TABLE_ENDDRAG_RECT" val="77*119*791*364"/>
</p:tagLst>
</file>

<file path=ppt/tags/tag306.xml><?xml version="1.0" encoding="utf-8"?>
<p:tagLst xmlns:p="http://schemas.openxmlformats.org/presentationml/2006/main">
  <p:tag name="KSO_WM_SLIDE_BACKGROUND_TYPE" val="general"/>
</p:tagLst>
</file>

<file path=ppt/tags/tag3060.xml><?xml version="1.0" encoding="utf-8"?>
<p:tagLst xmlns:p="http://schemas.openxmlformats.org/presentationml/2006/main">
  <p:tag name="KSO_WM_FULL_TEXT_BEAUTIFY_COPY_ID" val="150996118"/>
  <p:tag name="KSO_WM_SPECIAL_SOURCE" val="bdnull"/>
</p:tagLst>
</file>

<file path=ppt/tags/tag3061.xml><?xml version="1.0" encoding="utf-8"?>
<p:tagLst xmlns:p="http://schemas.openxmlformats.org/presentationml/2006/main">
  <p:tag name="KSO_WM_FULL_TEXT_BEAUTIFY_COPY_ID" val="2"/>
</p:tagLst>
</file>

<file path=ppt/tags/tag3062.xml><?xml version="1.0" encoding="utf-8"?>
<p:tagLst xmlns:p="http://schemas.openxmlformats.org/presentationml/2006/main">
  <p:tag name="KSO_WM_FULL_TEXT_BEAUTIFY_COPY_ID" val="3"/>
</p:tagLst>
</file>

<file path=ppt/tags/tag3063.xml><?xml version="1.0" encoding="utf-8"?>
<p:tagLst xmlns:p="http://schemas.openxmlformats.org/presentationml/2006/main">
  <p:tag name="KSO_WM_FULL_TEXT_BEAUTIFY_COPY_ID" val="4"/>
</p:tagLst>
</file>

<file path=ppt/tags/tag3064.xml><?xml version="1.0" encoding="utf-8"?>
<p:tagLst xmlns:p="http://schemas.openxmlformats.org/presentationml/2006/main">
  <p:tag name="KSO_WM_FULL_TEXT_BEAUTIFY_COPY_ID" val="8"/>
</p:tagLst>
</file>

<file path=ppt/tags/tag3065.xml><?xml version="1.0" encoding="utf-8"?>
<p:tagLst xmlns:p="http://schemas.openxmlformats.org/presentationml/2006/main">
  <p:tag name="KSO_WM_FULL_TEXT_BEAUTIFY_COPY_ID" val="9"/>
</p:tagLst>
</file>

<file path=ppt/tags/tag3066.xml><?xml version="1.0" encoding="utf-8"?>
<p:tagLst xmlns:p="http://schemas.openxmlformats.org/presentationml/2006/main">
  <p:tag name="KSO_WM_FULL_TEXT_BEAUTIFY_COPY_ID" val="10"/>
</p:tagLst>
</file>

<file path=ppt/tags/tag3067.xml><?xml version="1.0" encoding="utf-8"?>
<p:tagLst xmlns:p="http://schemas.openxmlformats.org/presentationml/2006/main">
  <p:tag name="MH" val="20170619095007"/>
  <p:tag name="MH_LIBRARY" val="GRAPHIC"/>
  <p:tag name="MH_ORDER" val="文本占位符 4"/>
  <p:tag name="PA" val="v3.2.0"/>
  <p:tag name="KSO_WM_FULL_TEXT_BEAUTIFY_COPY_ID" val="28"/>
</p:tagLst>
</file>

<file path=ppt/tags/tag3068.xml><?xml version="1.0" encoding="utf-8"?>
<p:tagLst xmlns:p="http://schemas.openxmlformats.org/presentationml/2006/main">
  <p:tag name="KSO_WM_FULL_TEXT_BEAUTIFY_COPY_ID" val="29"/>
</p:tagLst>
</file>

<file path=ppt/tags/tag3069.xml><?xml version="1.0" encoding="utf-8"?>
<p:tagLst xmlns:p="http://schemas.openxmlformats.org/presentationml/2006/main">
  <p:tag name="KSO_WM_FULL_TEXT_BEAUTIFY_COPY_ID" val="31"/>
</p:tagLst>
</file>

<file path=ppt/tags/tag307.xml><?xml version="1.0" encoding="utf-8"?>
<p:tagLst xmlns:p="http://schemas.openxmlformats.org/presentationml/2006/main">
  <p:tag name="KSO_WM_SLIDE_BACKGROUND_TYPE" val="general"/>
</p:tagLst>
</file>

<file path=ppt/tags/tag3070.xml><?xml version="1.0" encoding="utf-8"?>
<p:tagLst xmlns:p="http://schemas.openxmlformats.org/presentationml/2006/main">
  <p:tag name="KSO_WM_FULL_TEXT_BEAUTIFY_COPY_ID" val="150995857"/>
  <p:tag name="KSO_WM_SPECIAL_SOURCE" val="bdnull"/>
</p:tagLst>
</file>

<file path=ppt/tags/tag3071.xml><?xml version="1.0" encoding="utf-8"?>
<p:tagLst xmlns:p="http://schemas.openxmlformats.org/presentationml/2006/main">
  <p:tag name="KSO_WM_FULL_TEXT_BEAUTIFY_COPY_ID" val="2"/>
</p:tagLst>
</file>

<file path=ppt/tags/tag3072.xml><?xml version="1.0" encoding="utf-8"?>
<p:tagLst xmlns:p="http://schemas.openxmlformats.org/presentationml/2006/main">
  <p:tag name="KSO_WM_FULL_TEXT_BEAUTIFY_COPY_ID" val="3"/>
</p:tagLst>
</file>

<file path=ppt/tags/tag3073.xml><?xml version="1.0" encoding="utf-8"?>
<p:tagLst xmlns:p="http://schemas.openxmlformats.org/presentationml/2006/main">
  <p:tag name="KSO_WM_FULL_TEXT_BEAUTIFY_COPY_ID" val="4"/>
</p:tagLst>
</file>

<file path=ppt/tags/tag3074.xml><?xml version="1.0" encoding="utf-8"?>
<p:tagLst xmlns:p="http://schemas.openxmlformats.org/presentationml/2006/main">
  <p:tag name="KSO_WM_FULL_TEXT_BEAUTIFY_COPY_ID" val="8"/>
</p:tagLst>
</file>

<file path=ppt/tags/tag3075.xml><?xml version="1.0" encoding="utf-8"?>
<p:tagLst xmlns:p="http://schemas.openxmlformats.org/presentationml/2006/main">
  <p:tag name="KSO_WM_FULL_TEXT_BEAUTIFY_COPY_ID" val="9"/>
</p:tagLst>
</file>

<file path=ppt/tags/tag3076.xml><?xml version="1.0" encoding="utf-8"?>
<p:tagLst xmlns:p="http://schemas.openxmlformats.org/presentationml/2006/main">
  <p:tag name="KSO_WM_FULL_TEXT_BEAUTIFY_COPY_ID" val="10"/>
</p:tagLst>
</file>

<file path=ppt/tags/tag3077.xml><?xml version="1.0" encoding="utf-8"?>
<p:tagLst xmlns:p="http://schemas.openxmlformats.org/presentationml/2006/main">
  <p:tag name="KSO_WM_UNIT_TABLE_BEAUTIFY" val="smartTable{7bc89910-267c-47b8-a66d-25d5d5fe9639}"/>
  <p:tag name="TABLE_ENDDRAG_ORIGIN_RECT" val="838*232"/>
  <p:tag name="TABLE_ENDDRAG_RECT" val="60*296*838*232"/>
</p:tagLst>
</file>

<file path=ppt/tags/tag3078.xml><?xml version="1.0" encoding="utf-8"?>
<p:tagLst xmlns:p="http://schemas.openxmlformats.org/presentationml/2006/main">
  <p:tag name="KSO_WM_FULL_TEXT_BEAUTIFY_COPY_ID" val="61"/>
</p:tagLst>
</file>

<file path=ppt/tags/tag3079.xml><?xml version="1.0" encoding="utf-8"?>
<p:tagLst xmlns:p="http://schemas.openxmlformats.org/presentationml/2006/main">
  <p:tag name="KSO_WM_FULL_TEXT_BEAUTIFY_COPY_ID" val="51"/>
</p:tagLst>
</file>

<file path=ppt/tags/tag308.xml><?xml version="1.0" encoding="utf-8"?>
<p:tagLst xmlns:p="http://schemas.openxmlformats.org/presentationml/2006/main">
  <p:tag name="KSO_WM_SLIDE_BACKGROUND_TYPE" val="general"/>
</p:tagLst>
</file>

<file path=ppt/tags/tag3080.xml><?xml version="1.0" encoding="utf-8"?>
<p:tagLst xmlns:p="http://schemas.openxmlformats.org/presentationml/2006/main">
  <p:tag name="KSO_WM_FULL_TEXT_BEAUTIFY_COPY_ID" val="56"/>
</p:tagLst>
</file>

<file path=ppt/tags/tag3081.xml><?xml version="1.0" encoding="utf-8"?>
<p:tagLst xmlns:p="http://schemas.openxmlformats.org/presentationml/2006/main">
  <p:tag name="KSO_WM_FULL_TEXT_BEAUTIFY_COPY_ID" val="66"/>
</p:tagLst>
</file>

<file path=ppt/tags/tag3082.xml><?xml version="1.0" encoding="utf-8"?>
<p:tagLst xmlns:p="http://schemas.openxmlformats.org/presentationml/2006/main">
  <p:tag name="KSO_WM_FULL_TEXT_BEAUTIFY_COPY_ID" val="71"/>
</p:tagLst>
</file>

<file path=ppt/tags/tag3083.xml><?xml version="1.0" encoding="utf-8"?>
<p:tagLst xmlns:p="http://schemas.openxmlformats.org/presentationml/2006/main">
  <p:tag name="KSO_WM_FULL_TEXT_BEAUTIFY_COPY_ID" val="6"/>
</p:tagLst>
</file>

<file path=ppt/tags/tag3084.xml><?xml version="1.0" encoding="utf-8"?>
<p:tagLst xmlns:p="http://schemas.openxmlformats.org/presentationml/2006/main">
  <p:tag name="KSO_WM_FULL_TEXT_BEAUTIFY_COPY_ID" val="11"/>
</p:tagLst>
</file>

<file path=ppt/tags/tag3085.xml><?xml version="1.0" encoding="utf-8"?>
<p:tagLst xmlns:p="http://schemas.openxmlformats.org/presentationml/2006/main">
  <p:tag name="KSO_WM_FULL_TEXT_BEAUTIFY_COPY_ID" val="12"/>
</p:tagLst>
</file>

<file path=ppt/tags/tag3086.xml><?xml version="1.0" encoding="utf-8"?>
<p:tagLst xmlns:p="http://schemas.openxmlformats.org/presentationml/2006/main">
  <p:tag name="KSO_WM_FULL_TEXT_BEAUTIFY_COPY_ID" val="14"/>
</p:tagLst>
</file>

<file path=ppt/tags/tag3087.xml><?xml version="1.0" encoding="utf-8"?>
<p:tagLst xmlns:p="http://schemas.openxmlformats.org/presentationml/2006/main">
  <p:tag name="KSO_WM_FULL_TEXT_BEAUTIFY_COPY_ID" val="15"/>
</p:tagLst>
</file>

<file path=ppt/tags/tag3088.xml><?xml version="1.0" encoding="utf-8"?>
<p:tagLst xmlns:p="http://schemas.openxmlformats.org/presentationml/2006/main">
  <p:tag name="KSO_WM_FULL_TEXT_BEAUTIFY_COPY_ID" val="16"/>
</p:tagLst>
</file>

<file path=ppt/tags/tag3089.xml><?xml version="1.0" encoding="utf-8"?>
<p:tagLst xmlns:p="http://schemas.openxmlformats.org/presentationml/2006/main">
  <p:tag name="KSO_WM_FULL_TEXT_BEAUTIFY_COPY_ID" val="17"/>
</p:tagLst>
</file>

<file path=ppt/tags/tag309.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e6722203e32c427dbf73f3d14ee657e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fa3e3acef5248c48fd669c0e9679978"/>
  <p:tag name="KSO_WM_SLIDE_BACKGROUND_TYPE" val="frame"/>
</p:tagLst>
</file>

<file path=ppt/tags/tag3090.xml><?xml version="1.0" encoding="utf-8"?>
<p:tagLst xmlns:p="http://schemas.openxmlformats.org/presentationml/2006/main">
  <p:tag name="KSO_WM_FULL_TEXT_BEAUTIFY_COPY_ID" val="18"/>
</p:tagLst>
</file>

<file path=ppt/tags/tag3091.xml><?xml version="1.0" encoding="utf-8"?>
<p:tagLst xmlns:p="http://schemas.openxmlformats.org/presentationml/2006/main">
  <p:tag name="KSO_WM_FULL_TEXT_BEAUTIFY_COPY_ID" val="72"/>
</p:tagLst>
</file>

<file path=ppt/tags/tag3092.xml><?xml version="1.0" encoding="utf-8"?>
<p:tagLst xmlns:p="http://schemas.openxmlformats.org/presentationml/2006/main">
  <p:tag name="KSO_WM_FULL_TEXT_BEAUTIFY_COPY_ID" val="150996118"/>
  <p:tag name="KSO_WM_SPECIAL_SOURCE" val="bdnull"/>
</p:tagLst>
</file>

<file path=ppt/tags/tag3093.xml><?xml version="1.0" encoding="utf-8"?>
<p:tagLst xmlns:p="http://schemas.openxmlformats.org/presentationml/2006/main">
  <p:tag name="KSO_WM_FULL_TEXT_BEAUTIFY_COPY_ID" val="2"/>
</p:tagLst>
</file>

<file path=ppt/tags/tag3094.xml><?xml version="1.0" encoding="utf-8"?>
<p:tagLst xmlns:p="http://schemas.openxmlformats.org/presentationml/2006/main">
  <p:tag name="KSO_WM_FULL_TEXT_BEAUTIFY_COPY_ID" val="3"/>
</p:tagLst>
</file>

<file path=ppt/tags/tag3095.xml><?xml version="1.0" encoding="utf-8"?>
<p:tagLst xmlns:p="http://schemas.openxmlformats.org/presentationml/2006/main">
  <p:tag name="KSO_WM_FULL_TEXT_BEAUTIFY_COPY_ID" val="4"/>
</p:tagLst>
</file>

<file path=ppt/tags/tag3096.xml><?xml version="1.0" encoding="utf-8"?>
<p:tagLst xmlns:p="http://schemas.openxmlformats.org/presentationml/2006/main">
  <p:tag name="KSO_WM_FULL_TEXT_BEAUTIFY_COPY_ID" val="8"/>
</p:tagLst>
</file>

<file path=ppt/tags/tag3097.xml><?xml version="1.0" encoding="utf-8"?>
<p:tagLst xmlns:p="http://schemas.openxmlformats.org/presentationml/2006/main">
  <p:tag name="KSO_WM_FULL_TEXT_BEAUTIFY_COPY_ID" val="9"/>
</p:tagLst>
</file>

<file path=ppt/tags/tag3098.xml><?xml version="1.0" encoding="utf-8"?>
<p:tagLst xmlns:p="http://schemas.openxmlformats.org/presentationml/2006/main">
  <p:tag name="KSO_WM_FULL_TEXT_BEAUTIFY_COPY_ID" val="10"/>
</p:tagLst>
</file>

<file path=ppt/tags/tag3099.xml><?xml version="1.0" encoding="utf-8"?>
<p:tagLst xmlns:p="http://schemas.openxmlformats.org/presentationml/2006/main">
  <p:tag name="KSO_WM_FULL_TEXT_BEAUTIFY_COPY_ID" val="6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0286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0286"/>
  <p:tag name="KSO_WM_CHIP_GROUPID" val="612f6a61c37455bdf62a9584"/>
  <p:tag name="KSO_WM_CHIP_XID" val="612f6a61c37455bdf62a9586"/>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3100.xml><?xml version="1.0" encoding="utf-8"?>
<p:tagLst xmlns:p="http://schemas.openxmlformats.org/presentationml/2006/main">
  <p:tag name="KSO_WM_FULL_TEXT_BEAUTIFY_COPY_ID" val="51"/>
</p:tagLst>
</file>

<file path=ppt/tags/tag3101.xml><?xml version="1.0" encoding="utf-8"?>
<p:tagLst xmlns:p="http://schemas.openxmlformats.org/presentationml/2006/main">
  <p:tag name="KSO_WM_FULL_TEXT_BEAUTIFY_COPY_ID" val="56"/>
</p:tagLst>
</file>

<file path=ppt/tags/tag3102.xml><?xml version="1.0" encoding="utf-8"?>
<p:tagLst xmlns:p="http://schemas.openxmlformats.org/presentationml/2006/main">
  <p:tag name="KSO_WM_FULL_TEXT_BEAUTIFY_COPY_ID" val="66"/>
</p:tagLst>
</file>

<file path=ppt/tags/tag3103.xml><?xml version="1.0" encoding="utf-8"?>
<p:tagLst xmlns:p="http://schemas.openxmlformats.org/presentationml/2006/main">
  <p:tag name="KSO_WM_FULL_TEXT_BEAUTIFY_COPY_ID" val="71"/>
</p:tagLst>
</file>

<file path=ppt/tags/tag3104.xml><?xml version="1.0" encoding="utf-8"?>
<p:tagLst xmlns:p="http://schemas.openxmlformats.org/presentationml/2006/main">
  <p:tag name="KSO_WM_FULL_TEXT_BEAUTIFY_COPY_ID" val="6"/>
</p:tagLst>
</file>

<file path=ppt/tags/tag3105.xml><?xml version="1.0" encoding="utf-8"?>
<p:tagLst xmlns:p="http://schemas.openxmlformats.org/presentationml/2006/main">
  <p:tag name="KSO_WM_FULL_TEXT_BEAUTIFY_COPY_ID" val="11"/>
</p:tagLst>
</file>

<file path=ppt/tags/tag3106.xml><?xml version="1.0" encoding="utf-8"?>
<p:tagLst xmlns:p="http://schemas.openxmlformats.org/presentationml/2006/main">
  <p:tag name="KSO_WM_FULL_TEXT_BEAUTIFY_COPY_ID" val="12"/>
</p:tagLst>
</file>

<file path=ppt/tags/tag3107.xml><?xml version="1.0" encoding="utf-8"?>
<p:tagLst xmlns:p="http://schemas.openxmlformats.org/presentationml/2006/main">
  <p:tag name="KSO_WM_FULL_TEXT_BEAUTIFY_COPY_ID" val="14"/>
</p:tagLst>
</file>

<file path=ppt/tags/tag3108.xml><?xml version="1.0" encoding="utf-8"?>
<p:tagLst xmlns:p="http://schemas.openxmlformats.org/presentationml/2006/main">
  <p:tag name="KSO_WM_FULL_TEXT_BEAUTIFY_COPY_ID" val="15"/>
</p:tagLst>
</file>

<file path=ppt/tags/tag3109.xml><?xml version="1.0" encoding="utf-8"?>
<p:tagLst xmlns:p="http://schemas.openxmlformats.org/presentationml/2006/main">
  <p:tag name="KSO_WM_FULL_TEXT_BEAUTIFY_COPY_ID" val="16"/>
</p:tagLst>
</file>

<file path=ppt/tags/tag311.xml><?xml version="1.0" encoding="utf-8"?>
<p:tagLst xmlns:p="http://schemas.openxmlformats.org/presentationml/2006/main">
  <p:tag name="KSO_WM_SLIDE_BACKGROUND_TYPE" val="frame"/>
</p:tagLst>
</file>

<file path=ppt/tags/tag3110.xml><?xml version="1.0" encoding="utf-8"?>
<p:tagLst xmlns:p="http://schemas.openxmlformats.org/presentationml/2006/main">
  <p:tag name="KSO_WM_FULL_TEXT_BEAUTIFY_COPY_ID" val="17"/>
</p:tagLst>
</file>

<file path=ppt/tags/tag3111.xml><?xml version="1.0" encoding="utf-8"?>
<p:tagLst xmlns:p="http://schemas.openxmlformats.org/presentationml/2006/main">
  <p:tag name="KSO_WM_FULL_TEXT_BEAUTIFY_COPY_ID" val="18"/>
</p:tagLst>
</file>

<file path=ppt/tags/tag3112.xml><?xml version="1.0" encoding="utf-8"?>
<p:tagLst xmlns:p="http://schemas.openxmlformats.org/presentationml/2006/main">
  <p:tag name="KSO_WM_FULL_TEXT_BEAUTIFY_COPY_ID" val="72"/>
</p:tagLst>
</file>

<file path=ppt/tags/tag3113.xml><?xml version="1.0" encoding="utf-8"?>
<p:tagLst xmlns:p="http://schemas.openxmlformats.org/presentationml/2006/main">
  <p:tag name="KSO_WM_FULL_TEXT_BEAUTIFY_COPY_ID" val="34"/>
</p:tagLst>
</file>

<file path=ppt/tags/tag3114.xml><?xml version="1.0" encoding="utf-8"?>
<p:tagLst xmlns:p="http://schemas.openxmlformats.org/presentationml/2006/main">
  <p:tag name="KSO_WM_UNIT_TABLE_BEAUTIFY" val="smartTable{b2adf636-7b98-403b-a1eb-c2baf5d52111}"/>
  <p:tag name="TABLE_RECT" val="172.225*173.642*615.55*327.25"/>
  <p:tag name="TABLE_EMPHASIZE_COLOR" val="6579300"/>
  <p:tag name="TABLE_ONEKEY_SKIN_IDX" val="0"/>
  <p:tag name="TABLE_SKINIDX" val="-1"/>
  <p:tag name="TABLE_COLORIDX" val="l"/>
</p:tagLst>
</file>

<file path=ppt/tags/tag3115.xml><?xml version="1.0" encoding="utf-8"?>
<p:tagLst xmlns:p="http://schemas.openxmlformats.org/presentationml/2006/main">
  <p:tag name="KSO_WM_FULL_TEXT_BEAUTIFY_COPY_ID" val="150996118"/>
  <p:tag name="KSO_WM_SPECIAL_SOURCE" val="bdnull"/>
</p:tagLst>
</file>

<file path=ppt/tags/tag3116.xml><?xml version="1.0" encoding="utf-8"?>
<p:tagLst xmlns:p="http://schemas.openxmlformats.org/presentationml/2006/main">
  <p:tag name="KSO_WM_FULL_TEXT_BEAUTIFY_COPY_ID" val="2"/>
</p:tagLst>
</file>

<file path=ppt/tags/tag3117.xml><?xml version="1.0" encoding="utf-8"?>
<p:tagLst xmlns:p="http://schemas.openxmlformats.org/presentationml/2006/main">
  <p:tag name="KSO_WM_FULL_TEXT_BEAUTIFY_COPY_ID" val="3"/>
</p:tagLst>
</file>

<file path=ppt/tags/tag3118.xml><?xml version="1.0" encoding="utf-8"?>
<p:tagLst xmlns:p="http://schemas.openxmlformats.org/presentationml/2006/main">
  <p:tag name="KSO_WM_FULL_TEXT_BEAUTIFY_COPY_ID" val="4"/>
</p:tagLst>
</file>

<file path=ppt/tags/tag3119.xml><?xml version="1.0" encoding="utf-8"?>
<p:tagLst xmlns:p="http://schemas.openxmlformats.org/presentationml/2006/main">
  <p:tag name="KSO_WM_FULL_TEXT_BEAUTIFY_COPY_ID" val="8"/>
</p:tagLst>
</file>

<file path=ppt/tags/tag312.xml><?xml version="1.0" encoding="utf-8"?>
<p:tagLst xmlns:p="http://schemas.openxmlformats.org/presentationml/2006/main">
  <p:tag name="KSO_WM_SLIDE_BACKGROUND_TYPE" val="frame"/>
</p:tagLst>
</file>

<file path=ppt/tags/tag3120.xml><?xml version="1.0" encoding="utf-8"?>
<p:tagLst xmlns:p="http://schemas.openxmlformats.org/presentationml/2006/main">
  <p:tag name="KSO_WM_FULL_TEXT_BEAUTIFY_COPY_ID" val="9"/>
</p:tagLst>
</file>

<file path=ppt/tags/tag3121.xml><?xml version="1.0" encoding="utf-8"?>
<p:tagLst xmlns:p="http://schemas.openxmlformats.org/presentationml/2006/main">
  <p:tag name="KSO_WM_FULL_TEXT_BEAUTIFY_COPY_ID" val="10"/>
</p:tagLst>
</file>

<file path=ppt/tags/tag3122.xml><?xml version="1.0" encoding="utf-8"?>
<p:tagLst xmlns:p="http://schemas.openxmlformats.org/presentationml/2006/main">
  <p:tag name="KSO_WM_FULL_TEXT_BEAUTIFY_COPY_ID" val="61"/>
</p:tagLst>
</file>

<file path=ppt/tags/tag3123.xml><?xml version="1.0" encoding="utf-8"?>
<p:tagLst xmlns:p="http://schemas.openxmlformats.org/presentationml/2006/main">
  <p:tag name="KSO_WM_FULL_TEXT_BEAUTIFY_COPY_ID" val="51"/>
</p:tagLst>
</file>

<file path=ppt/tags/tag3124.xml><?xml version="1.0" encoding="utf-8"?>
<p:tagLst xmlns:p="http://schemas.openxmlformats.org/presentationml/2006/main">
  <p:tag name="KSO_WM_FULL_TEXT_BEAUTIFY_COPY_ID" val="56"/>
</p:tagLst>
</file>

<file path=ppt/tags/tag3125.xml><?xml version="1.0" encoding="utf-8"?>
<p:tagLst xmlns:p="http://schemas.openxmlformats.org/presentationml/2006/main">
  <p:tag name="KSO_WM_FULL_TEXT_BEAUTIFY_COPY_ID" val="66"/>
</p:tagLst>
</file>

<file path=ppt/tags/tag3126.xml><?xml version="1.0" encoding="utf-8"?>
<p:tagLst xmlns:p="http://schemas.openxmlformats.org/presentationml/2006/main">
  <p:tag name="KSO_WM_FULL_TEXT_BEAUTIFY_COPY_ID" val="71"/>
</p:tagLst>
</file>

<file path=ppt/tags/tag3127.xml><?xml version="1.0" encoding="utf-8"?>
<p:tagLst xmlns:p="http://schemas.openxmlformats.org/presentationml/2006/main">
  <p:tag name="KSO_WM_FULL_TEXT_BEAUTIFY_COPY_ID" val="6"/>
</p:tagLst>
</file>

<file path=ppt/tags/tag3128.xml><?xml version="1.0" encoding="utf-8"?>
<p:tagLst xmlns:p="http://schemas.openxmlformats.org/presentationml/2006/main">
  <p:tag name="KSO_WM_FULL_TEXT_BEAUTIFY_COPY_ID" val="11"/>
</p:tagLst>
</file>

<file path=ppt/tags/tag3129.xml><?xml version="1.0" encoding="utf-8"?>
<p:tagLst xmlns:p="http://schemas.openxmlformats.org/presentationml/2006/main">
  <p:tag name="KSO_WM_FULL_TEXT_BEAUTIFY_COPY_ID" val="12"/>
</p:tagLst>
</file>

<file path=ppt/tags/tag313.xml><?xml version="1.0" encoding="utf-8"?>
<p:tagLst xmlns:p="http://schemas.openxmlformats.org/presentationml/2006/main">
  <p:tag name="KSO_WM_SLIDE_BACKGROUND_TYPE" val="frame"/>
</p:tagLst>
</file>

<file path=ppt/tags/tag3130.xml><?xml version="1.0" encoding="utf-8"?>
<p:tagLst xmlns:p="http://schemas.openxmlformats.org/presentationml/2006/main">
  <p:tag name="KSO_WM_FULL_TEXT_BEAUTIFY_COPY_ID" val="14"/>
</p:tagLst>
</file>

<file path=ppt/tags/tag3131.xml><?xml version="1.0" encoding="utf-8"?>
<p:tagLst xmlns:p="http://schemas.openxmlformats.org/presentationml/2006/main">
  <p:tag name="KSO_WM_FULL_TEXT_BEAUTIFY_COPY_ID" val="15"/>
</p:tagLst>
</file>

<file path=ppt/tags/tag3132.xml><?xml version="1.0" encoding="utf-8"?>
<p:tagLst xmlns:p="http://schemas.openxmlformats.org/presentationml/2006/main">
  <p:tag name="KSO_WM_FULL_TEXT_BEAUTIFY_COPY_ID" val="16"/>
</p:tagLst>
</file>

<file path=ppt/tags/tag3133.xml><?xml version="1.0" encoding="utf-8"?>
<p:tagLst xmlns:p="http://schemas.openxmlformats.org/presentationml/2006/main">
  <p:tag name="KSO_WM_FULL_TEXT_BEAUTIFY_COPY_ID" val="17"/>
</p:tagLst>
</file>

<file path=ppt/tags/tag3134.xml><?xml version="1.0" encoding="utf-8"?>
<p:tagLst xmlns:p="http://schemas.openxmlformats.org/presentationml/2006/main">
  <p:tag name="KSO_WM_FULL_TEXT_BEAUTIFY_COPY_ID" val="18"/>
</p:tagLst>
</file>

<file path=ppt/tags/tag3135.xml><?xml version="1.0" encoding="utf-8"?>
<p:tagLst xmlns:p="http://schemas.openxmlformats.org/presentationml/2006/main">
  <p:tag name="KSO_WM_FULL_TEXT_BEAUTIFY_COPY_ID" val="72"/>
</p:tagLst>
</file>

<file path=ppt/tags/tag3136.xml><?xml version="1.0" encoding="utf-8"?>
<p:tagLst xmlns:p="http://schemas.openxmlformats.org/presentationml/2006/main">
  <p:tag name="KSO_WM_UNIT_TABLE_BEAUTIFY" val="smartTable{e6214a11-9130-4bf8-bca6-8b48f79fd082}"/>
  <p:tag name="TABLE_RECT" val="140.225*119.792*679.55*362.3"/>
  <p:tag name="TABLE_EMPHASIZE_COLOR" val="6579300"/>
  <p:tag name="TABLE_ONEKEY_SKIN_IDX" val="0"/>
  <p:tag name="TABLE_SKINIDX" val="-1"/>
  <p:tag name="TABLE_COLORIDX" val="l"/>
</p:tagLst>
</file>

<file path=ppt/tags/tag3137.xml><?xml version="1.0" encoding="utf-8"?>
<p:tagLst xmlns:p="http://schemas.openxmlformats.org/presentationml/2006/main">
  <p:tag name="KSO_WM_FULL_TEXT_BEAUTIFY_COPY_ID" val="150996118"/>
  <p:tag name="KSO_WM_SPECIAL_SOURCE" val="bdnull"/>
</p:tagLst>
</file>

<file path=ppt/tags/tag3138.xml><?xml version="1.0" encoding="utf-8"?>
<p:tagLst xmlns:p="http://schemas.openxmlformats.org/presentationml/2006/main">
  <p:tag name="KSO_WM_FULL_TEXT_BEAUTIFY_COPY_ID" val="2"/>
</p:tagLst>
</file>

<file path=ppt/tags/tag3139.xml><?xml version="1.0" encoding="utf-8"?>
<p:tagLst xmlns:p="http://schemas.openxmlformats.org/presentationml/2006/main">
  <p:tag name="KSO_WM_FULL_TEXT_BEAUTIFY_COPY_ID" val="3"/>
</p:tagLst>
</file>

<file path=ppt/tags/tag314.xml><?xml version="1.0" encoding="utf-8"?>
<p:tagLst xmlns:p="http://schemas.openxmlformats.org/presentationml/2006/main">
  <p:tag name="KSO_WM_SLIDE_BACKGROUND_TYPE" val="frame"/>
</p:tagLst>
</file>

<file path=ppt/tags/tag3140.xml><?xml version="1.0" encoding="utf-8"?>
<p:tagLst xmlns:p="http://schemas.openxmlformats.org/presentationml/2006/main">
  <p:tag name="KSO_WM_FULL_TEXT_BEAUTIFY_COPY_ID" val="4"/>
</p:tagLst>
</file>

<file path=ppt/tags/tag3141.xml><?xml version="1.0" encoding="utf-8"?>
<p:tagLst xmlns:p="http://schemas.openxmlformats.org/presentationml/2006/main">
  <p:tag name="KSO_WM_FULL_TEXT_BEAUTIFY_COPY_ID" val="8"/>
</p:tagLst>
</file>

<file path=ppt/tags/tag3142.xml><?xml version="1.0" encoding="utf-8"?>
<p:tagLst xmlns:p="http://schemas.openxmlformats.org/presentationml/2006/main">
  <p:tag name="KSO_WM_FULL_TEXT_BEAUTIFY_COPY_ID" val="9"/>
</p:tagLst>
</file>

<file path=ppt/tags/tag3143.xml><?xml version="1.0" encoding="utf-8"?>
<p:tagLst xmlns:p="http://schemas.openxmlformats.org/presentationml/2006/main">
  <p:tag name="KSO_WM_FULL_TEXT_BEAUTIFY_COPY_ID" val="10"/>
</p:tagLst>
</file>

<file path=ppt/tags/tag3144.xml><?xml version="1.0" encoding="utf-8"?>
<p:tagLst xmlns:p="http://schemas.openxmlformats.org/presentationml/2006/main">
  <p:tag name="KSO_WM_FULL_TEXT_BEAUTIFY_COPY_ID" val="61"/>
</p:tagLst>
</file>

<file path=ppt/tags/tag3145.xml><?xml version="1.0" encoding="utf-8"?>
<p:tagLst xmlns:p="http://schemas.openxmlformats.org/presentationml/2006/main">
  <p:tag name="KSO_WM_FULL_TEXT_BEAUTIFY_COPY_ID" val="51"/>
</p:tagLst>
</file>

<file path=ppt/tags/tag3146.xml><?xml version="1.0" encoding="utf-8"?>
<p:tagLst xmlns:p="http://schemas.openxmlformats.org/presentationml/2006/main">
  <p:tag name="KSO_WM_FULL_TEXT_BEAUTIFY_COPY_ID" val="56"/>
</p:tagLst>
</file>

<file path=ppt/tags/tag3147.xml><?xml version="1.0" encoding="utf-8"?>
<p:tagLst xmlns:p="http://schemas.openxmlformats.org/presentationml/2006/main">
  <p:tag name="KSO_WM_FULL_TEXT_BEAUTIFY_COPY_ID" val="66"/>
</p:tagLst>
</file>

<file path=ppt/tags/tag3148.xml><?xml version="1.0" encoding="utf-8"?>
<p:tagLst xmlns:p="http://schemas.openxmlformats.org/presentationml/2006/main">
  <p:tag name="KSO_WM_FULL_TEXT_BEAUTIFY_COPY_ID" val="71"/>
</p:tagLst>
</file>

<file path=ppt/tags/tag3149.xml><?xml version="1.0" encoding="utf-8"?>
<p:tagLst xmlns:p="http://schemas.openxmlformats.org/presentationml/2006/main">
  <p:tag name="KSO_WM_FULL_TEXT_BEAUTIFY_COPY_ID" val="6"/>
</p:tagLst>
</file>

<file path=ppt/tags/tag315.xml><?xml version="1.0" encoding="utf-8"?>
<p:tagLst xmlns:p="http://schemas.openxmlformats.org/presentationml/2006/main">
  <p:tag name="KSO_WM_SLIDE_BACKGROUND_TYPE" val="frame"/>
</p:tagLst>
</file>

<file path=ppt/tags/tag3150.xml><?xml version="1.0" encoding="utf-8"?>
<p:tagLst xmlns:p="http://schemas.openxmlformats.org/presentationml/2006/main">
  <p:tag name="KSO_WM_FULL_TEXT_BEAUTIFY_COPY_ID" val="11"/>
</p:tagLst>
</file>

<file path=ppt/tags/tag3151.xml><?xml version="1.0" encoding="utf-8"?>
<p:tagLst xmlns:p="http://schemas.openxmlformats.org/presentationml/2006/main">
  <p:tag name="KSO_WM_FULL_TEXT_BEAUTIFY_COPY_ID" val="12"/>
</p:tagLst>
</file>

<file path=ppt/tags/tag3152.xml><?xml version="1.0" encoding="utf-8"?>
<p:tagLst xmlns:p="http://schemas.openxmlformats.org/presentationml/2006/main">
  <p:tag name="KSO_WM_FULL_TEXT_BEAUTIFY_COPY_ID" val="14"/>
</p:tagLst>
</file>

<file path=ppt/tags/tag3153.xml><?xml version="1.0" encoding="utf-8"?>
<p:tagLst xmlns:p="http://schemas.openxmlformats.org/presentationml/2006/main">
  <p:tag name="KSO_WM_FULL_TEXT_BEAUTIFY_COPY_ID" val="15"/>
</p:tagLst>
</file>

<file path=ppt/tags/tag3154.xml><?xml version="1.0" encoding="utf-8"?>
<p:tagLst xmlns:p="http://schemas.openxmlformats.org/presentationml/2006/main">
  <p:tag name="KSO_WM_FULL_TEXT_BEAUTIFY_COPY_ID" val="16"/>
</p:tagLst>
</file>

<file path=ppt/tags/tag3155.xml><?xml version="1.0" encoding="utf-8"?>
<p:tagLst xmlns:p="http://schemas.openxmlformats.org/presentationml/2006/main">
  <p:tag name="KSO_WM_FULL_TEXT_BEAUTIFY_COPY_ID" val="17"/>
</p:tagLst>
</file>

<file path=ppt/tags/tag3156.xml><?xml version="1.0" encoding="utf-8"?>
<p:tagLst xmlns:p="http://schemas.openxmlformats.org/presentationml/2006/main">
  <p:tag name="KSO_WM_FULL_TEXT_BEAUTIFY_COPY_ID" val="18"/>
</p:tagLst>
</file>

<file path=ppt/tags/tag3157.xml><?xml version="1.0" encoding="utf-8"?>
<p:tagLst xmlns:p="http://schemas.openxmlformats.org/presentationml/2006/main">
  <p:tag name="KSO_WM_FULL_TEXT_BEAUTIFY_COPY_ID" val="72"/>
</p:tagLst>
</file>

<file path=ppt/tags/tag3158.xml><?xml version="1.0" encoding="utf-8"?>
<p:tagLst xmlns:p="http://schemas.openxmlformats.org/presentationml/2006/main">
  <p:tag name="TABLE_ENDDRAG_ORIGIN_RECT" val="752*389"/>
  <p:tag name="TABLE_ENDDRAG_RECT" val="96*104*752*389"/>
  <p:tag name="TABLE_AUTOADJUST_FLAG" val="1"/>
</p:tagLst>
</file>

<file path=ppt/tags/tag3159.xml><?xml version="1.0" encoding="utf-8"?>
<p:tagLst xmlns:p="http://schemas.openxmlformats.org/presentationml/2006/main">
  <p:tag name="KSO_WM_FULL_TEXT_BEAUTIFY_COPY_ID" val="150996118"/>
  <p:tag name="KSO_WM_SPECIAL_SOURCE" val="bdnull"/>
</p:tagLst>
</file>

<file path=ppt/tags/tag316.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0077bb823b6d457ab32d06afc3ce9cd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afebea6e924db2af228084963defe9"/>
  <p:tag name="KSO_WM_SLIDE_BACKGROUND_TYPE" val="leftRight"/>
</p:tagLst>
</file>

<file path=ppt/tags/tag3160.xml><?xml version="1.0" encoding="utf-8"?>
<p:tagLst xmlns:p="http://schemas.openxmlformats.org/presentationml/2006/main">
  <p:tag name="KSO_WM_FULL_TEXT_BEAUTIFY_COPY_ID" val="2"/>
</p:tagLst>
</file>

<file path=ppt/tags/tag3161.xml><?xml version="1.0" encoding="utf-8"?>
<p:tagLst xmlns:p="http://schemas.openxmlformats.org/presentationml/2006/main">
  <p:tag name="KSO_WM_FULL_TEXT_BEAUTIFY_COPY_ID" val="3"/>
</p:tagLst>
</file>

<file path=ppt/tags/tag3162.xml><?xml version="1.0" encoding="utf-8"?>
<p:tagLst xmlns:p="http://schemas.openxmlformats.org/presentationml/2006/main">
  <p:tag name="KSO_WM_FULL_TEXT_BEAUTIFY_COPY_ID" val="4"/>
</p:tagLst>
</file>

<file path=ppt/tags/tag3163.xml><?xml version="1.0" encoding="utf-8"?>
<p:tagLst xmlns:p="http://schemas.openxmlformats.org/presentationml/2006/main">
  <p:tag name="KSO_WM_FULL_TEXT_BEAUTIFY_COPY_ID" val="8"/>
</p:tagLst>
</file>

<file path=ppt/tags/tag3164.xml><?xml version="1.0" encoding="utf-8"?>
<p:tagLst xmlns:p="http://schemas.openxmlformats.org/presentationml/2006/main">
  <p:tag name="KSO_WM_FULL_TEXT_BEAUTIFY_COPY_ID" val="9"/>
</p:tagLst>
</file>

<file path=ppt/tags/tag3165.xml><?xml version="1.0" encoding="utf-8"?>
<p:tagLst xmlns:p="http://schemas.openxmlformats.org/presentationml/2006/main">
  <p:tag name="KSO_WM_FULL_TEXT_BEAUTIFY_COPY_ID" val="10"/>
</p:tagLst>
</file>

<file path=ppt/tags/tag3166.xml><?xml version="1.0" encoding="utf-8"?>
<p:tagLst xmlns:p="http://schemas.openxmlformats.org/presentationml/2006/main">
  <p:tag name="KSO_WM_FULL_TEXT_BEAUTIFY_COPY_ID" val="61"/>
</p:tagLst>
</file>

<file path=ppt/tags/tag3167.xml><?xml version="1.0" encoding="utf-8"?>
<p:tagLst xmlns:p="http://schemas.openxmlformats.org/presentationml/2006/main">
  <p:tag name="KSO_WM_FULL_TEXT_BEAUTIFY_COPY_ID" val="51"/>
</p:tagLst>
</file>

<file path=ppt/tags/tag3168.xml><?xml version="1.0" encoding="utf-8"?>
<p:tagLst xmlns:p="http://schemas.openxmlformats.org/presentationml/2006/main">
  <p:tag name="KSO_WM_FULL_TEXT_BEAUTIFY_COPY_ID" val="56"/>
</p:tagLst>
</file>

<file path=ppt/tags/tag3169.xml><?xml version="1.0" encoding="utf-8"?>
<p:tagLst xmlns:p="http://schemas.openxmlformats.org/presentationml/2006/main">
  <p:tag name="KSO_WM_FULL_TEXT_BEAUTIFY_COPY_ID" val="66"/>
</p:tagLst>
</file>

<file path=ppt/tags/tag31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0286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7"/>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170.xml><?xml version="1.0" encoding="utf-8"?>
<p:tagLst xmlns:p="http://schemas.openxmlformats.org/presentationml/2006/main">
  <p:tag name="KSO_WM_FULL_TEXT_BEAUTIFY_COPY_ID" val="71"/>
</p:tagLst>
</file>

<file path=ppt/tags/tag3171.xml><?xml version="1.0" encoding="utf-8"?>
<p:tagLst xmlns:p="http://schemas.openxmlformats.org/presentationml/2006/main">
  <p:tag name="KSO_WM_FULL_TEXT_BEAUTIFY_COPY_ID" val="6"/>
</p:tagLst>
</file>

<file path=ppt/tags/tag3172.xml><?xml version="1.0" encoding="utf-8"?>
<p:tagLst xmlns:p="http://schemas.openxmlformats.org/presentationml/2006/main">
  <p:tag name="KSO_WM_FULL_TEXT_BEAUTIFY_COPY_ID" val="11"/>
</p:tagLst>
</file>

<file path=ppt/tags/tag3173.xml><?xml version="1.0" encoding="utf-8"?>
<p:tagLst xmlns:p="http://schemas.openxmlformats.org/presentationml/2006/main">
  <p:tag name="KSO_WM_FULL_TEXT_BEAUTIFY_COPY_ID" val="12"/>
</p:tagLst>
</file>

<file path=ppt/tags/tag3174.xml><?xml version="1.0" encoding="utf-8"?>
<p:tagLst xmlns:p="http://schemas.openxmlformats.org/presentationml/2006/main">
  <p:tag name="KSO_WM_FULL_TEXT_BEAUTIFY_COPY_ID" val="14"/>
</p:tagLst>
</file>

<file path=ppt/tags/tag3175.xml><?xml version="1.0" encoding="utf-8"?>
<p:tagLst xmlns:p="http://schemas.openxmlformats.org/presentationml/2006/main">
  <p:tag name="KSO_WM_FULL_TEXT_BEAUTIFY_COPY_ID" val="15"/>
</p:tagLst>
</file>

<file path=ppt/tags/tag3176.xml><?xml version="1.0" encoding="utf-8"?>
<p:tagLst xmlns:p="http://schemas.openxmlformats.org/presentationml/2006/main">
  <p:tag name="KSO_WM_FULL_TEXT_BEAUTIFY_COPY_ID" val="16"/>
</p:tagLst>
</file>

<file path=ppt/tags/tag3177.xml><?xml version="1.0" encoding="utf-8"?>
<p:tagLst xmlns:p="http://schemas.openxmlformats.org/presentationml/2006/main">
  <p:tag name="KSO_WM_FULL_TEXT_BEAUTIFY_COPY_ID" val="17"/>
</p:tagLst>
</file>

<file path=ppt/tags/tag3178.xml><?xml version="1.0" encoding="utf-8"?>
<p:tagLst xmlns:p="http://schemas.openxmlformats.org/presentationml/2006/main">
  <p:tag name="KSO_WM_FULL_TEXT_BEAUTIFY_COPY_ID" val="18"/>
</p:tagLst>
</file>

<file path=ppt/tags/tag3179.xml><?xml version="1.0" encoding="utf-8"?>
<p:tagLst xmlns:p="http://schemas.openxmlformats.org/presentationml/2006/main">
  <p:tag name="KSO_WM_FULL_TEXT_BEAUTIFY_COPY_ID" val="72"/>
</p:tagLst>
</file>

<file path=ppt/tags/tag318.xml><?xml version="1.0" encoding="utf-8"?>
<p:tagLst xmlns:p="http://schemas.openxmlformats.org/presentationml/2006/main">
  <p:tag name="KSO_WM_SLIDE_BACKGROUND_TYPE" val="leftRight"/>
</p:tagLst>
</file>

<file path=ppt/tags/tag3180.xml><?xml version="1.0" encoding="utf-8"?>
<p:tagLst xmlns:p="http://schemas.openxmlformats.org/presentationml/2006/main">
  <p:tag name="TABLE_ENDDRAG_ORIGIN_RECT" val="836*415"/>
  <p:tag name="TABLE_ENDDRAG_RECT" val="82*101*836*415"/>
</p:tagLst>
</file>

<file path=ppt/tags/tag3181.xml><?xml version="1.0" encoding="utf-8"?>
<p:tagLst xmlns:p="http://schemas.openxmlformats.org/presentationml/2006/main">
  <p:tag name="KSO_WM_FULL_TEXT_BEAUTIFY_COPY_ID" val="150996118"/>
  <p:tag name="KSO_WM_SPECIAL_SOURCE" val="bdnull"/>
</p:tagLst>
</file>

<file path=ppt/tags/tag3182.xml><?xml version="1.0" encoding="utf-8"?>
<p:tagLst xmlns:p="http://schemas.openxmlformats.org/presentationml/2006/main">
  <p:tag name="MH" val="20170619095007"/>
  <p:tag name="MH_LIBRARY" val="GRAPHIC"/>
  <p:tag name="MH_ORDER" val="文本占位符 4"/>
  <p:tag name="PA" val="v3.2.0"/>
</p:tagLst>
</file>

<file path=ppt/tags/tag3183.xml><?xml version="1.0" encoding="utf-8"?>
<p:tagLst xmlns:p="http://schemas.openxmlformats.org/presentationml/2006/main">
  <p:tag name="KSO_WM_SPECIAL_SOURCE" val="bdnull"/>
</p:tagLst>
</file>

<file path=ppt/tags/tag3184.xml><?xml version="1.0" encoding="utf-8"?>
<p:tagLst xmlns:p="http://schemas.openxmlformats.org/presentationml/2006/main">
  <p:tag name="KSO_WM_FULL_TEXT_BEAUTIFY_COPY_ID" val="2"/>
</p:tagLst>
</file>

<file path=ppt/tags/tag3185.xml><?xml version="1.0" encoding="utf-8"?>
<p:tagLst xmlns:p="http://schemas.openxmlformats.org/presentationml/2006/main">
  <p:tag name="KSO_WM_FULL_TEXT_BEAUTIFY_COPY_ID" val="3"/>
</p:tagLst>
</file>

<file path=ppt/tags/tag3186.xml><?xml version="1.0" encoding="utf-8"?>
<p:tagLst xmlns:p="http://schemas.openxmlformats.org/presentationml/2006/main">
  <p:tag name="KSO_WM_FULL_TEXT_BEAUTIFY_COPY_ID" val="4"/>
</p:tagLst>
</file>

<file path=ppt/tags/tag3187.xml><?xml version="1.0" encoding="utf-8"?>
<p:tagLst xmlns:p="http://schemas.openxmlformats.org/presentationml/2006/main">
  <p:tag name="KSO_WM_FULL_TEXT_BEAUTIFY_COPY_ID" val="8"/>
</p:tagLst>
</file>

<file path=ppt/tags/tag3188.xml><?xml version="1.0" encoding="utf-8"?>
<p:tagLst xmlns:p="http://schemas.openxmlformats.org/presentationml/2006/main">
  <p:tag name="KSO_WM_FULL_TEXT_BEAUTIFY_COPY_ID" val="9"/>
</p:tagLst>
</file>

<file path=ppt/tags/tag3189.xml><?xml version="1.0" encoding="utf-8"?>
<p:tagLst xmlns:p="http://schemas.openxmlformats.org/presentationml/2006/main">
  <p:tag name="KSO_WM_FULL_TEXT_BEAUTIFY_COPY_ID" val="10"/>
</p:tagLst>
</file>

<file path=ppt/tags/tag319.xml><?xml version="1.0" encoding="utf-8"?>
<p:tagLst xmlns:p="http://schemas.openxmlformats.org/presentationml/2006/main">
  <p:tag name="KSO_WM_SLIDE_BACKGROUND_TYPE" val="leftRight"/>
</p:tagLst>
</file>

<file path=ppt/tags/tag3190.xml><?xml version="1.0" encoding="utf-8"?>
<p:tagLst xmlns:p="http://schemas.openxmlformats.org/presentationml/2006/main">
  <p:tag name="KSO_WM_FULL_TEXT_BEAUTIFY_COPY_ID" val="61"/>
</p:tagLst>
</file>

<file path=ppt/tags/tag3191.xml><?xml version="1.0" encoding="utf-8"?>
<p:tagLst xmlns:p="http://schemas.openxmlformats.org/presentationml/2006/main">
  <p:tag name="KSO_WM_FULL_TEXT_BEAUTIFY_COPY_ID" val="51"/>
</p:tagLst>
</file>

<file path=ppt/tags/tag3192.xml><?xml version="1.0" encoding="utf-8"?>
<p:tagLst xmlns:p="http://schemas.openxmlformats.org/presentationml/2006/main">
  <p:tag name="KSO_WM_FULL_TEXT_BEAUTIFY_COPY_ID" val="56"/>
</p:tagLst>
</file>

<file path=ppt/tags/tag3193.xml><?xml version="1.0" encoding="utf-8"?>
<p:tagLst xmlns:p="http://schemas.openxmlformats.org/presentationml/2006/main">
  <p:tag name="KSO_WM_FULL_TEXT_BEAUTIFY_COPY_ID" val="66"/>
</p:tagLst>
</file>

<file path=ppt/tags/tag3194.xml><?xml version="1.0" encoding="utf-8"?>
<p:tagLst xmlns:p="http://schemas.openxmlformats.org/presentationml/2006/main">
  <p:tag name="KSO_WM_FULL_TEXT_BEAUTIFY_COPY_ID" val="71"/>
</p:tagLst>
</file>

<file path=ppt/tags/tag3195.xml><?xml version="1.0" encoding="utf-8"?>
<p:tagLst xmlns:p="http://schemas.openxmlformats.org/presentationml/2006/main">
  <p:tag name="KSO_WM_FULL_TEXT_BEAUTIFY_COPY_ID" val="6"/>
</p:tagLst>
</file>

<file path=ppt/tags/tag3196.xml><?xml version="1.0" encoding="utf-8"?>
<p:tagLst xmlns:p="http://schemas.openxmlformats.org/presentationml/2006/main">
  <p:tag name="KSO_WM_FULL_TEXT_BEAUTIFY_COPY_ID" val="11"/>
</p:tagLst>
</file>

<file path=ppt/tags/tag3197.xml><?xml version="1.0" encoding="utf-8"?>
<p:tagLst xmlns:p="http://schemas.openxmlformats.org/presentationml/2006/main">
  <p:tag name="KSO_WM_FULL_TEXT_BEAUTIFY_COPY_ID" val="12"/>
</p:tagLst>
</file>

<file path=ppt/tags/tag3198.xml><?xml version="1.0" encoding="utf-8"?>
<p:tagLst xmlns:p="http://schemas.openxmlformats.org/presentationml/2006/main">
  <p:tag name="KSO_WM_FULL_TEXT_BEAUTIFY_COPY_ID" val="14"/>
</p:tagLst>
</file>

<file path=ppt/tags/tag3199.xml><?xml version="1.0" encoding="utf-8"?>
<p:tagLst xmlns:p="http://schemas.openxmlformats.org/presentationml/2006/main">
  <p:tag name="KSO_WM_FULL_TEXT_BEAUTIFY_COPY_ID" val="1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SLIDE_BACKGROUND_TYPE" val="leftRight"/>
</p:tagLst>
</file>

<file path=ppt/tags/tag3200.xml><?xml version="1.0" encoding="utf-8"?>
<p:tagLst xmlns:p="http://schemas.openxmlformats.org/presentationml/2006/main">
  <p:tag name="KSO_WM_FULL_TEXT_BEAUTIFY_COPY_ID" val="16"/>
</p:tagLst>
</file>

<file path=ppt/tags/tag3201.xml><?xml version="1.0" encoding="utf-8"?>
<p:tagLst xmlns:p="http://schemas.openxmlformats.org/presentationml/2006/main">
  <p:tag name="KSO_WM_FULL_TEXT_BEAUTIFY_COPY_ID" val="17"/>
</p:tagLst>
</file>

<file path=ppt/tags/tag3202.xml><?xml version="1.0" encoding="utf-8"?>
<p:tagLst xmlns:p="http://schemas.openxmlformats.org/presentationml/2006/main">
  <p:tag name="KSO_WM_FULL_TEXT_BEAUTIFY_COPY_ID" val="18"/>
</p:tagLst>
</file>

<file path=ppt/tags/tag3203.xml><?xml version="1.0" encoding="utf-8"?>
<p:tagLst xmlns:p="http://schemas.openxmlformats.org/presentationml/2006/main">
  <p:tag name="KSO_WM_FULL_TEXT_BEAUTIFY_COPY_ID" val="72"/>
</p:tagLst>
</file>

<file path=ppt/tags/tag3204.xml><?xml version="1.0" encoding="utf-8"?>
<p:tagLst xmlns:p="http://schemas.openxmlformats.org/presentationml/2006/main">
  <p:tag name="KSO_WM_FULL_TEXT_BEAUTIFY_COPY_ID" val="150996118"/>
  <p:tag name="KSO_WM_SPECIAL_SOURCE" val="bdnull"/>
</p:tagLst>
</file>

<file path=ppt/tags/tag3205.xml><?xml version="1.0" encoding="utf-8"?>
<p:tagLst xmlns:p="http://schemas.openxmlformats.org/presentationml/2006/main">
  <p:tag name="KSO_WM_FULL_TEXT_BEAUTIFY_COPY_ID" val="2"/>
</p:tagLst>
</file>

<file path=ppt/tags/tag3206.xml><?xml version="1.0" encoding="utf-8"?>
<p:tagLst xmlns:p="http://schemas.openxmlformats.org/presentationml/2006/main">
  <p:tag name="KSO_WM_FULL_TEXT_BEAUTIFY_COPY_ID" val="3"/>
</p:tagLst>
</file>

<file path=ppt/tags/tag3207.xml><?xml version="1.0" encoding="utf-8"?>
<p:tagLst xmlns:p="http://schemas.openxmlformats.org/presentationml/2006/main">
  <p:tag name="KSO_WM_FULL_TEXT_BEAUTIFY_COPY_ID" val="4"/>
</p:tagLst>
</file>

<file path=ppt/tags/tag3208.xml><?xml version="1.0" encoding="utf-8"?>
<p:tagLst xmlns:p="http://schemas.openxmlformats.org/presentationml/2006/main">
  <p:tag name="KSO_WM_FULL_TEXT_BEAUTIFY_COPY_ID" val="8"/>
</p:tagLst>
</file>

<file path=ppt/tags/tag3209.xml><?xml version="1.0" encoding="utf-8"?>
<p:tagLst xmlns:p="http://schemas.openxmlformats.org/presentationml/2006/main">
  <p:tag name="KSO_WM_FULL_TEXT_BEAUTIFY_COPY_ID" val="9"/>
</p:tagLst>
</file>

<file path=ppt/tags/tag321.xml><?xml version="1.0" encoding="utf-8"?>
<p:tagLst xmlns:p="http://schemas.openxmlformats.org/presentationml/2006/main">
  <p:tag name="KSO_WM_SLIDE_BACKGROUND_TYPE" val="leftRight"/>
</p:tagLst>
</file>

<file path=ppt/tags/tag3210.xml><?xml version="1.0" encoding="utf-8"?>
<p:tagLst xmlns:p="http://schemas.openxmlformats.org/presentationml/2006/main">
  <p:tag name="KSO_WM_FULL_TEXT_BEAUTIFY_COPY_ID" val="10"/>
</p:tagLst>
</file>

<file path=ppt/tags/tag3211.xml><?xml version="1.0" encoding="utf-8"?>
<p:tagLst xmlns:p="http://schemas.openxmlformats.org/presentationml/2006/main">
  <p:tag name="KSO_WM_FULL_TEXT_BEAUTIFY_COPY_ID" val="61"/>
</p:tagLst>
</file>

<file path=ppt/tags/tag3212.xml><?xml version="1.0" encoding="utf-8"?>
<p:tagLst xmlns:p="http://schemas.openxmlformats.org/presentationml/2006/main">
  <p:tag name="KSO_WM_FULL_TEXT_BEAUTIFY_COPY_ID" val="51"/>
</p:tagLst>
</file>

<file path=ppt/tags/tag3213.xml><?xml version="1.0" encoding="utf-8"?>
<p:tagLst xmlns:p="http://schemas.openxmlformats.org/presentationml/2006/main">
  <p:tag name="KSO_WM_FULL_TEXT_BEAUTIFY_COPY_ID" val="56"/>
</p:tagLst>
</file>

<file path=ppt/tags/tag3214.xml><?xml version="1.0" encoding="utf-8"?>
<p:tagLst xmlns:p="http://schemas.openxmlformats.org/presentationml/2006/main">
  <p:tag name="KSO_WM_FULL_TEXT_BEAUTIFY_COPY_ID" val="66"/>
</p:tagLst>
</file>

<file path=ppt/tags/tag3215.xml><?xml version="1.0" encoding="utf-8"?>
<p:tagLst xmlns:p="http://schemas.openxmlformats.org/presentationml/2006/main">
  <p:tag name="KSO_WM_FULL_TEXT_BEAUTIFY_COPY_ID" val="71"/>
</p:tagLst>
</file>

<file path=ppt/tags/tag3216.xml><?xml version="1.0" encoding="utf-8"?>
<p:tagLst xmlns:p="http://schemas.openxmlformats.org/presentationml/2006/main">
  <p:tag name="KSO_WM_FULL_TEXT_BEAUTIFY_COPY_ID" val="6"/>
</p:tagLst>
</file>

<file path=ppt/tags/tag3217.xml><?xml version="1.0" encoding="utf-8"?>
<p:tagLst xmlns:p="http://schemas.openxmlformats.org/presentationml/2006/main">
  <p:tag name="KSO_WM_FULL_TEXT_BEAUTIFY_COPY_ID" val="11"/>
</p:tagLst>
</file>

<file path=ppt/tags/tag3218.xml><?xml version="1.0" encoding="utf-8"?>
<p:tagLst xmlns:p="http://schemas.openxmlformats.org/presentationml/2006/main">
  <p:tag name="KSO_WM_FULL_TEXT_BEAUTIFY_COPY_ID" val="12"/>
</p:tagLst>
</file>

<file path=ppt/tags/tag3219.xml><?xml version="1.0" encoding="utf-8"?>
<p:tagLst xmlns:p="http://schemas.openxmlformats.org/presentationml/2006/main">
  <p:tag name="KSO_WM_FULL_TEXT_BEAUTIFY_COPY_ID" val="14"/>
</p:tagLst>
</file>

<file path=ppt/tags/tag322.xml><?xml version="1.0" encoding="utf-8"?>
<p:tagLst xmlns:p="http://schemas.openxmlformats.org/presentationml/2006/main">
  <p:tag name="KSO_WM_SLIDE_BACKGROUND_TYPE" val="leftRight"/>
</p:tagLst>
</file>

<file path=ppt/tags/tag3220.xml><?xml version="1.0" encoding="utf-8"?>
<p:tagLst xmlns:p="http://schemas.openxmlformats.org/presentationml/2006/main">
  <p:tag name="KSO_WM_FULL_TEXT_BEAUTIFY_COPY_ID" val="15"/>
</p:tagLst>
</file>

<file path=ppt/tags/tag3221.xml><?xml version="1.0" encoding="utf-8"?>
<p:tagLst xmlns:p="http://schemas.openxmlformats.org/presentationml/2006/main">
  <p:tag name="KSO_WM_FULL_TEXT_BEAUTIFY_COPY_ID" val="16"/>
</p:tagLst>
</file>

<file path=ppt/tags/tag3222.xml><?xml version="1.0" encoding="utf-8"?>
<p:tagLst xmlns:p="http://schemas.openxmlformats.org/presentationml/2006/main">
  <p:tag name="KSO_WM_FULL_TEXT_BEAUTIFY_COPY_ID" val="17"/>
</p:tagLst>
</file>

<file path=ppt/tags/tag3223.xml><?xml version="1.0" encoding="utf-8"?>
<p:tagLst xmlns:p="http://schemas.openxmlformats.org/presentationml/2006/main">
  <p:tag name="KSO_WM_FULL_TEXT_BEAUTIFY_COPY_ID" val="18"/>
</p:tagLst>
</file>

<file path=ppt/tags/tag3224.xml><?xml version="1.0" encoding="utf-8"?>
<p:tagLst xmlns:p="http://schemas.openxmlformats.org/presentationml/2006/main">
  <p:tag name="KSO_WM_FULL_TEXT_BEAUTIFY_COPY_ID" val="72"/>
</p:tagLst>
</file>

<file path=ppt/tags/tag3225.xml><?xml version="1.0" encoding="utf-8"?>
<p:tagLst xmlns:p="http://schemas.openxmlformats.org/presentationml/2006/main">
  <p:tag name="KSO_WM_FULL_TEXT_BEAUTIFY_COPY_ID" val="150996118"/>
  <p:tag name="KSO_WM_SPECIAL_SOURCE" val="bdnull"/>
</p:tagLst>
</file>

<file path=ppt/tags/tag3226.xml><?xml version="1.0" encoding="utf-8"?>
<p:tagLst xmlns:p="http://schemas.openxmlformats.org/presentationml/2006/main">
  <p:tag name="KSO_WM_FULL_TEXT_BEAUTIFY_COPY_ID" val="2"/>
</p:tagLst>
</file>

<file path=ppt/tags/tag3227.xml><?xml version="1.0" encoding="utf-8"?>
<p:tagLst xmlns:p="http://schemas.openxmlformats.org/presentationml/2006/main">
  <p:tag name="KSO_WM_FULL_TEXT_BEAUTIFY_COPY_ID" val="3"/>
</p:tagLst>
</file>

<file path=ppt/tags/tag3228.xml><?xml version="1.0" encoding="utf-8"?>
<p:tagLst xmlns:p="http://schemas.openxmlformats.org/presentationml/2006/main">
  <p:tag name="KSO_WM_FULL_TEXT_BEAUTIFY_COPY_ID" val="4"/>
</p:tagLst>
</file>

<file path=ppt/tags/tag3229.xml><?xml version="1.0" encoding="utf-8"?>
<p:tagLst xmlns:p="http://schemas.openxmlformats.org/presentationml/2006/main">
  <p:tag name="KSO_WM_FULL_TEXT_BEAUTIFY_COPY_ID" val="8"/>
</p:tagLst>
</file>

<file path=ppt/tags/tag323.xml><?xml version="1.0" encoding="utf-8"?>
<p:tagLst xmlns:p="http://schemas.openxmlformats.org/presentationml/2006/main">
  <p:tag name="KSO_WM_SLIDE_BACKGROUND_TYPE" val="leftRight"/>
</p:tagLst>
</file>

<file path=ppt/tags/tag3230.xml><?xml version="1.0" encoding="utf-8"?>
<p:tagLst xmlns:p="http://schemas.openxmlformats.org/presentationml/2006/main">
  <p:tag name="KSO_WM_FULL_TEXT_BEAUTIFY_COPY_ID" val="9"/>
</p:tagLst>
</file>

<file path=ppt/tags/tag3231.xml><?xml version="1.0" encoding="utf-8"?>
<p:tagLst xmlns:p="http://schemas.openxmlformats.org/presentationml/2006/main">
  <p:tag name="KSO_WM_FULL_TEXT_BEAUTIFY_COPY_ID" val="10"/>
</p:tagLst>
</file>

<file path=ppt/tags/tag3232.xml><?xml version="1.0" encoding="utf-8"?>
<p:tagLst xmlns:p="http://schemas.openxmlformats.org/presentationml/2006/main">
  <p:tag name="KSO_WM_FULL_TEXT_BEAUTIFY_COPY_ID" val="61"/>
</p:tagLst>
</file>

<file path=ppt/tags/tag3233.xml><?xml version="1.0" encoding="utf-8"?>
<p:tagLst xmlns:p="http://schemas.openxmlformats.org/presentationml/2006/main">
  <p:tag name="KSO_WM_FULL_TEXT_BEAUTIFY_COPY_ID" val="51"/>
</p:tagLst>
</file>

<file path=ppt/tags/tag3234.xml><?xml version="1.0" encoding="utf-8"?>
<p:tagLst xmlns:p="http://schemas.openxmlformats.org/presentationml/2006/main">
  <p:tag name="KSO_WM_FULL_TEXT_BEAUTIFY_COPY_ID" val="56"/>
</p:tagLst>
</file>

<file path=ppt/tags/tag3235.xml><?xml version="1.0" encoding="utf-8"?>
<p:tagLst xmlns:p="http://schemas.openxmlformats.org/presentationml/2006/main">
  <p:tag name="KSO_WM_FULL_TEXT_BEAUTIFY_COPY_ID" val="66"/>
</p:tagLst>
</file>

<file path=ppt/tags/tag3236.xml><?xml version="1.0" encoding="utf-8"?>
<p:tagLst xmlns:p="http://schemas.openxmlformats.org/presentationml/2006/main">
  <p:tag name="KSO_WM_FULL_TEXT_BEAUTIFY_COPY_ID" val="71"/>
</p:tagLst>
</file>

<file path=ppt/tags/tag3237.xml><?xml version="1.0" encoding="utf-8"?>
<p:tagLst xmlns:p="http://schemas.openxmlformats.org/presentationml/2006/main">
  <p:tag name="KSO_WM_FULL_TEXT_BEAUTIFY_COPY_ID" val="6"/>
</p:tagLst>
</file>

<file path=ppt/tags/tag3238.xml><?xml version="1.0" encoding="utf-8"?>
<p:tagLst xmlns:p="http://schemas.openxmlformats.org/presentationml/2006/main">
  <p:tag name="KSO_WM_FULL_TEXT_BEAUTIFY_COPY_ID" val="11"/>
</p:tagLst>
</file>

<file path=ppt/tags/tag3239.xml><?xml version="1.0" encoding="utf-8"?>
<p:tagLst xmlns:p="http://schemas.openxmlformats.org/presentationml/2006/main">
  <p:tag name="KSO_WM_FULL_TEXT_BEAUTIFY_COPY_ID" val="12"/>
</p:tagLst>
</file>

<file path=ppt/tags/tag324.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f112d6ea92f34d8ba3744dce3db9ddf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212b955be4476f962c4f308b8a0994"/>
  <p:tag name="KSO_WM_SLIDE_BACKGROUND_TYPE" val="topBottom"/>
</p:tagLst>
</file>

<file path=ppt/tags/tag3240.xml><?xml version="1.0" encoding="utf-8"?>
<p:tagLst xmlns:p="http://schemas.openxmlformats.org/presentationml/2006/main">
  <p:tag name="KSO_WM_FULL_TEXT_BEAUTIFY_COPY_ID" val="14"/>
</p:tagLst>
</file>

<file path=ppt/tags/tag3241.xml><?xml version="1.0" encoding="utf-8"?>
<p:tagLst xmlns:p="http://schemas.openxmlformats.org/presentationml/2006/main">
  <p:tag name="KSO_WM_FULL_TEXT_BEAUTIFY_COPY_ID" val="15"/>
</p:tagLst>
</file>

<file path=ppt/tags/tag3242.xml><?xml version="1.0" encoding="utf-8"?>
<p:tagLst xmlns:p="http://schemas.openxmlformats.org/presentationml/2006/main">
  <p:tag name="KSO_WM_FULL_TEXT_BEAUTIFY_COPY_ID" val="16"/>
</p:tagLst>
</file>

<file path=ppt/tags/tag3243.xml><?xml version="1.0" encoding="utf-8"?>
<p:tagLst xmlns:p="http://schemas.openxmlformats.org/presentationml/2006/main">
  <p:tag name="KSO_WM_FULL_TEXT_BEAUTIFY_COPY_ID" val="17"/>
</p:tagLst>
</file>

<file path=ppt/tags/tag3244.xml><?xml version="1.0" encoding="utf-8"?>
<p:tagLst xmlns:p="http://schemas.openxmlformats.org/presentationml/2006/main">
  <p:tag name="KSO_WM_FULL_TEXT_BEAUTIFY_COPY_ID" val="18"/>
</p:tagLst>
</file>

<file path=ppt/tags/tag3245.xml><?xml version="1.0" encoding="utf-8"?>
<p:tagLst xmlns:p="http://schemas.openxmlformats.org/presentationml/2006/main">
  <p:tag name="KSO_WM_FULL_TEXT_BEAUTIFY_COPY_ID" val="72"/>
</p:tagLst>
</file>

<file path=ppt/tags/tag3246.xml><?xml version="1.0" encoding="utf-8"?>
<p:tagLst xmlns:p="http://schemas.openxmlformats.org/presentationml/2006/main">
  <p:tag name="KSO_WM_FULL_TEXT_BEAUTIFY_COPY_ID" val="150996118"/>
  <p:tag name="KSO_WM_SPECIAL_SOURCE" val="bdnull"/>
</p:tagLst>
</file>

<file path=ppt/tags/tag3247.xml><?xml version="1.0" encoding="utf-8"?>
<p:tagLst xmlns:p="http://schemas.openxmlformats.org/presentationml/2006/main">
  <p:tag name="KSO_WM_FULL_TEXT_BEAUTIFY_COPY_ID" val="2"/>
</p:tagLst>
</file>

<file path=ppt/tags/tag3248.xml><?xml version="1.0" encoding="utf-8"?>
<p:tagLst xmlns:p="http://schemas.openxmlformats.org/presentationml/2006/main">
  <p:tag name="KSO_WM_FULL_TEXT_BEAUTIFY_COPY_ID" val="3"/>
</p:tagLst>
</file>

<file path=ppt/tags/tag3249.xml><?xml version="1.0" encoding="utf-8"?>
<p:tagLst xmlns:p="http://schemas.openxmlformats.org/presentationml/2006/main">
  <p:tag name="KSO_WM_FULL_TEXT_BEAUTIFY_COPY_ID" val="4"/>
</p:tagLst>
</file>

<file path=ppt/tags/tag32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0286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8"/>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50.xml><?xml version="1.0" encoding="utf-8"?>
<p:tagLst xmlns:p="http://schemas.openxmlformats.org/presentationml/2006/main">
  <p:tag name="KSO_WM_FULL_TEXT_BEAUTIFY_COPY_ID" val="8"/>
</p:tagLst>
</file>

<file path=ppt/tags/tag3251.xml><?xml version="1.0" encoding="utf-8"?>
<p:tagLst xmlns:p="http://schemas.openxmlformats.org/presentationml/2006/main">
  <p:tag name="KSO_WM_FULL_TEXT_BEAUTIFY_COPY_ID" val="9"/>
</p:tagLst>
</file>

<file path=ppt/tags/tag3252.xml><?xml version="1.0" encoding="utf-8"?>
<p:tagLst xmlns:p="http://schemas.openxmlformats.org/presentationml/2006/main">
  <p:tag name="KSO_WM_FULL_TEXT_BEAUTIFY_COPY_ID" val="10"/>
</p:tagLst>
</file>

<file path=ppt/tags/tag3253.xml><?xml version="1.0" encoding="utf-8"?>
<p:tagLst xmlns:p="http://schemas.openxmlformats.org/presentationml/2006/main">
  <p:tag name="KSO_WM_FULL_TEXT_BEAUTIFY_COPY_ID" val="61"/>
</p:tagLst>
</file>

<file path=ppt/tags/tag3254.xml><?xml version="1.0" encoding="utf-8"?>
<p:tagLst xmlns:p="http://schemas.openxmlformats.org/presentationml/2006/main">
  <p:tag name="KSO_WM_FULL_TEXT_BEAUTIFY_COPY_ID" val="51"/>
</p:tagLst>
</file>

<file path=ppt/tags/tag3255.xml><?xml version="1.0" encoding="utf-8"?>
<p:tagLst xmlns:p="http://schemas.openxmlformats.org/presentationml/2006/main">
  <p:tag name="KSO_WM_FULL_TEXT_BEAUTIFY_COPY_ID" val="56"/>
</p:tagLst>
</file>

<file path=ppt/tags/tag3256.xml><?xml version="1.0" encoding="utf-8"?>
<p:tagLst xmlns:p="http://schemas.openxmlformats.org/presentationml/2006/main">
  <p:tag name="KSO_WM_FULL_TEXT_BEAUTIFY_COPY_ID" val="66"/>
</p:tagLst>
</file>

<file path=ppt/tags/tag3257.xml><?xml version="1.0" encoding="utf-8"?>
<p:tagLst xmlns:p="http://schemas.openxmlformats.org/presentationml/2006/main">
  <p:tag name="KSO_WM_FULL_TEXT_BEAUTIFY_COPY_ID" val="71"/>
</p:tagLst>
</file>

<file path=ppt/tags/tag3258.xml><?xml version="1.0" encoding="utf-8"?>
<p:tagLst xmlns:p="http://schemas.openxmlformats.org/presentationml/2006/main">
  <p:tag name="KSO_WM_FULL_TEXT_BEAUTIFY_COPY_ID" val="6"/>
</p:tagLst>
</file>

<file path=ppt/tags/tag3259.xml><?xml version="1.0" encoding="utf-8"?>
<p:tagLst xmlns:p="http://schemas.openxmlformats.org/presentationml/2006/main">
  <p:tag name="KSO_WM_FULL_TEXT_BEAUTIFY_COPY_ID" val="11"/>
</p:tagLst>
</file>

<file path=ppt/tags/tag326.xml><?xml version="1.0" encoding="utf-8"?>
<p:tagLst xmlns:p="http://schemas.openxmlformats.org/presentationml/2006/main">
  <p:tag name="KSO_WM_SLIDE_BACKGROUND_TYPE" val="topBottom"/>
</p:tagLst>
</file>

<file path=ppt/tags/tag3260.xml><?xml version="1.0" encoding="utf-8"?>
<p:tagLst xmlns:p="http://schemas.openxmlformats.org/presentationml/2006/main">
  <p:tag name="KSO_WM_FULL_TEXT_BEAUTIFY_COPY_ID" val="12"/>
</p:tagLst>
</file>

<file path=ppt/tags/tag3261.xml><?xml version="1.0" encoding="utf-8"?>
<p:tagLst xmlns:p="http://schemas.openxmlformats.org/presentationml/2006/main">
  <p:tag name="KSO_WM_FULL_TEXT_BEAUTIFY_COPY_ID" val="14"/>
</p:tagLst>
</file>

<file path=ppt/tags/tag3262.xml><?xml version="1.0" encoding="utf-8"?>
<p:tagLst xmlns:p="http://schemas.openxmlformats.org/presentationml/2006/main">
  <p:tag name="KSO_WM_FULL_TEXT_BEAUTIFY_COPY_ID" val="15"/>
</p:tagLst>
</file>

<file path=ppt/tags/tag3263.xml><?xml version="1.0" encoding="utf-8"?>
<p:tagLst xmlns:p="http://schemas.openxmlformats.org/presentationml/2006/main">
  <p:tag name="KSO_WM_FULL_TEXT_BEAUTIFY_COPY_ID" val="16"/>
</p:tagLst>
</file>

<file path=ppt/tags/tag3264.xml><?xml version="1.0" encoding="utf-8"?>
<p:tagLst xmlns:p="http://schemas.openxmlformats.org/presentationml/2006/main">
  <p:tag name="KSO_WM_FULL_TEXT_BEAUTIFY_COPY_ID" val="17"/>
</p:tagLst>
</file>

<file path=ppt/tags/tag3265.xml><?xml version="1.0" encoding="utf-8"?>
<p:tagLst xmlns:p="http://schemas.openxmlformats.org/presentationml/2006/main">
  <p:tag name="KSO_WM_FULL_TEXT_BEAUTIFY_COPY_ID" val="18"/>
</p:tagLst>
</file>

<file path=ppt/tags/tag3266.xml><?xml version="1.0" encoding="utf-8"?>
<p:tagLst xmlns:p="http://schemas.openxmlformats.org/presentationml/2006/main">
  <p:tag name="KSO_WM_FULL_TEXT_BEAUTIFY_COPY_ID" val="72"/>
</p:tagLst>
</file>

<file path=ppt/tags/tag3267.xml><?xml version="1.0" encoding="utf-8"?>
<p:tagLst xmlns:p="http://schemas.openxmlformats.org/presentationml/2006/main">
  <p:tag name="KSO_WM_FULL_TEXT_BEAUTIFY_COPY_ID" val="150996118"/>
  <p:tag name="KSO_WM_SPECIAL_SOURCE" val="bdnull"/>
</p:tagLst>
</file>

<file path=ppt/tags/tag3268.xml><?xml version="1.0" encoding="utf-8"?>
<p:tagLst xmlns:p="http://schemas.openxmlformats.org/presentationml/2006/main">
  <p:tag name="KSO_WM_FULL_TEXT_BEAUTIFY_COPY_ID" val="2"/>
</p:tagLst>
</file>

<file path=ppt/tags/tag3269.xml><?xml version="1.0" encoding="utf-8"?>
<p:tagLst xmlns:p="http://schemas.openxmlformats.org/presentationml/2006/main">
  <p:tag name="KSO_WM_FULL_TEXT_BEAUTIFY_COPY_ID" val="3"/>
</p:tagLst>
</file>

<file path=ppt/tags/tag327.xml><?xml version="1.0" encoding="utf-8"?>
<p:tagLst xmlns:p="http://schemas.openxmlformats.org/presentationml/2006/main">
  <p:tag name="KSO_WM_SLIDE_BACKGROUND_TYPE" val="topBottom"/>
</p:tagLst>
</file>

<file path=ppt/tags/tag3270.xml><?xml version="1.0" encoding="utf-8"?>
<p:tagLst xmlns:p="http://schemas.openxmlformats.org/presentationml/2006/main">
  <p:tag name="KSO_WM_FULL_TEXT_BEAUTIFY_COPY_ID" val="4"/>
</p:tagLst>
</file>

<file path=ppt/tags/tag3271.xml><?xml version="1.0" encoding="utf-8"?>
<p:tagLst xmlns:p="http://schemas.openxmlformats.org/presentationml/2006/main">
  <p:tag name="KSO_WM_FULL_TEXT_BEAUTIFY_COPY_ID" val="8"/>
</p:tagLst>
</file>

<file path=ppt/tags/tag3272.xml><?xml version="1.0" encoding="utf-8"?>
<p:tagLst xmlns:p="http://schemas.openxmlformats.org/presentationml/2006/main">
  <p:tag name="KSO_WM_FULL_TEXT_BEAUTIFY_COPY_ID" val="9"/>
</p:tagLst>
</file>

<file path=ppt/tags/tag3273.xml><?xml version="1.0" encoding="utf-8"?>
<p:tagLst xmlns:p="http://schemas.openxmlformats.org/presentationml/2006/main">
  <p:tag name="KSO_WM_FULL_TEXT_BEAUTIFY_COPY_ID" val="10"/>
</p:tagLst>
</file>

<file path=ppt/tags/tag3274.xml><?xml version="1.0" encoding="utf-8"?>
<p:tagLst xmlns:p="http://schemas.openxmlformats.org/presentationml/2006/main">
  <p:tag name="KSO_WM_FULL_TEXT_BEAUTIFY_COPY_ID" val="61"/>
</p:tagLst>
</file>

<file path=ppt/tags/tag3275.xml><?xml version="1.0" encoding="utf-8"?>
<p:tagLst xmlns:p="http://schemas.openxmlformats.org/presentationml/2006/main">
  <p:tag name="KSO_WM_FULL_TEXT_BEAUTIFY_COPY_ID" val="51"/>
</p:tagLst>
</file>

<file path=ppt/tags/tag3276.xml><?xml version="1.0" encoding="utf-8"?>
<p:tagLst xmlns:p="http://schemas.openxmlformats.org/presentationml/2006/main">
  <p:tag name="KSO_WM_FULL_TEXT_BEAUTIFY_COPY_ID" val="56"/>
</p:tagLst>
</file>

<file path=ppt/tags/tag3277.xml><?xml version="1.0" encoding="utf-8"?>
<p:tagLst xmlns:p="http://schemas.openxmlformats.org/presentationml/2006/main">
  <p:tag name="KSO_WM_FULL_TEXT_BEAUTIFY_COPY_ID" val="66"/>
</p:tagLst>
</file>

<file path=ppt/tags/tag3278.xml><?xml version="1.0" encoding="utf-8"?>
<p:tagLst xmlns:p="http://schemas.openxmlformats.org/presentationml/2006/main">
  <p:tag name="KSO_WM_FULL_TEXT_BEAUTIFY_COPY_ID" val="71"/>
</p:tagLst>
</file>

<file path=ppt/tags/tag3279.xml><?xml version="1.0" encoding="utf-8"?>
<p:tagLst xmlns:p="http://schemas.openxmlformats.org/presentationml/2006/main">
  <p:tag name="KSO_WM_FULL_TEXT_BEAUTIFY_COPY_ID" val="6"/>
</p:tagLst>
</file>

<file path=ppt/tags/tag328.xml><?xml version="1.0" encoding="utf-8"?>
<p:tagLst xmlns:p="http://schemas.openxmlformats.org/presentationml/2006/main">
  <p:tag name="KSO_WM_SLIDE_BACKGROUND_TYPE" val="topBottom"/>
</p:tagLst>
</file>

<file path=ppt/tags/tag3280.xml><?xml version="1.0" encoding="utf-8"?>
<p:tagLst xmlns:p="http://schemas.openxmlformats.org/presentationml/2006/main">
  <p:tag name="KSO_WM_FULL_TEXT_BEAUTIFY_COPY_ID" val="11"/>
</p:tagLst>
</file>

<file path=ppt/tags/tag3281.xml><?xml version="1.0" encoding="utf-8"?>
<p:tagLst xmlns:p="http://schemas.openxmlformats.org/presentationml/2006/main">
  <p:tag name="KSO_WM_FULL_TEXT_BEAUTIFY_COPY_ID" val="12"/>
</p:tagLst>
</file>

<file path=ppt/tags/tag3282.xml><?xml version="1.0" encoding="utf-8"?>
<p:tagLst xmlns:p="http://schemas.openxmlformats.org/presentationml/2006/main">
  <p:tag name="KSO_WM_FULL_TEXT_BEAUTIFY_COPY_ID" val="14"/>
</p:tagLst>
</file>

<file path=ppt/tags/tag3283.xml><?xml version="1.0" encoding="utf-8"?>
<p:tagLst xmlns:p="http://schemas.openxmlformats.org/presentationml/2006/main">
  <p:tag name="KSO_WM_FULL_TEXT_BEAUTIFY_COPY_ID" val="15"/>
</p:tagLst>
</file>

<file path=ppt/tags/tag3284.xml><?xml version="1.0" encoding="utf-8"?>
<p:tagLst xmlns:p="http://schemas.openxmlformats.org/presentationml/2006/main">
  <p:tag name="KSO_WM_FULL_TEXT_BEAUTIFY_COPY_ID" val="16"/>
</p:tagLst>
</file>

<file path=ppt/tags/tag3285.xml><?xml version="1.0" encoding="utf-8"?>
<p:tagLst xmlns:p="http://schemas.openxmlformats.org/presentationml/2006/main">
  <p:tag name="KSO_WM_FULL_TEXT_BEAUTIFY_COPY_ID" val="17"/>
</p:tagLst>
</file>

<file path=ppt/tags/tag3286.xml><?xml version="1.0" encoding="utf-8"?>
<p:tagLst xmlns:p="http://schemas.openxmlformats.org/presentationml/2006/main">
  <p:tag name="KSO_WM_FULL_TEXT_BEAUTIFY_COPY_ID" val="18"/>
</p:tagLst>
</file>

<file path=ppt/tags/tag3287.xml><?xml version="1.0" encoding="utf-8"?>
<p:tagLst xmlns:p="http://schemas.openxmlformats.org/presentationml/2006/main">
  <p:tag name="KSO_WM_FULL_TEXT_BEAUTIFY_COPY_ID" val="72"/>
</p:tagLst>
</file>

<file path=ppt/tags/tag3288.xml><?xml version="1.0" encoding="utf-8"?>
<p:tagLst xmlns:p="http://schemas.openxmlformats.org/presentationml/2006/main">
  <p:tag name="KSO_WM_FULL_TEXT_BEAUTIFY_COPY_ID" val="150996118"/>
  <p:tag name="KSO_WM_SPECIAL_SOURCE" val="bdnull"/>
</p:tagLst>
</file>

<file path=ppt/tags/tag3289.xml><?xml version="1.0" encoding="utf-8"?>
<p:tagLst xmlns:p="http://schemas.openxmlformats.org/presentationml/2006/main">
  <p:tag name="KSO_WM_FULL_TEXT_BEAUTIFY_COPY_ID" val="2"/>
</p:tagLst>
</file>

<file path=ppt/tags/tag329.xml><?xml version="1.0" encoding="utf-8"?>
<p:tagLst xmlns:p="http://schemas.openxmlformats.org/presentationml/2006/main">
  <p:tag name="KSO_WM_SLIDE_BACKGROUND_TYPE" val="topBottom"/>
</p:tagLst>
</file>

<file path=ppt/tags/tag3290.xml><?xml version="1.0" encoding="utf-8"?>
<p:tagLst xmlns:p="http://schemas.openxmlformats.org/presentationml/2006/main">
  <p:tag name="KSO_WM_FULL_TEXT_BEAUTIFY_COPY_ID" val="3"/>
</p:tagLst>
</file>

<file path=ppt/tags/tag3291.xml><?xml version="1.0" encoding="utf-8"?>
<p:tagLst xmlns:p="http://schemas.openxmlformats.org/presentationml/2006/main">
  <p:tag name="KSO_WM_FULL_TEXT_BEAUTIFY_COPY_ID" val="4"/>
</p:tagLst>
</file>

<file path=ppt/tags/tag3292.xml><?xml version="1.0" encoding="utf-8"?>
<p:tagLst xmlns:p="http://schemas.openxmlformats.org/presentationml/2006/main">
  <p:tag name="KSO_WM_FULL_TEXT_BEAUTIFY_COPY_ID" val="8"/>
</p:tagLst>
</file>

<file path=ppt/tags/tag3293.xml><?xml version="1.0" encoding="utf-8"?>
<p:tagLst xmlns:p="http://schemas.openxmlformats.org/presentationml/2006/main">
  <p:tag name="KSO_WM_FULL_TEXT_BEAUTIFY_COPY_ID" val="9"/>
</p:tagLst>
</file>

<file path=ppt/tags/tag3294.xml><?xml version="1.0" encoding="utf-8"?>
<p:tagLst xmlns:p="http://schemas.openxmlformats.org/presentationml/2006/main">
  <p:tag name="KSO_WM_FULL_TEXT_BEAUTIFY_COPY_ID" val="10"/>
</p:tagLst>
</file>

<file path=ppt/tags/tag3295.xml><?xml version="1.0" encoding="utf-8"?>
<p:tagLst xmlns:p="http://schemas.openxmlformats.org/presentationml/2006/main">
  <p:tag name="KSO_WM_FULL_TEXT_BEAUTIFY_COPY_ID" val="61"/>
</p:tagLst>
</file>

<file path=ppt/tags/tag3296.xml><?xml version="1.0" encoding="utf-8"?>
<p:tagLst xmlns:p="http://schemas.openxmlformats.org/presentationml/2006/main">
  <p:tag name="KSO_WM_FULL_TEXT_BEAUTIFY_COPY_ID" val="51"/>
</p:tagLst>
</file>

<file path=ppt/tags/tag3297.xml><?xml version="1.0" encoding="utf-8"?>
<p:tagLst xmlns:p="http://schemas.openxmlformats.org/presentationml/2006/main">
  <p:tag name="KSO_WM_FULL_TEXT_BEAUTIFY_COPY_ID" val="56"/>
</p:tagLst>
</file>

<file path=ppt/tags/tag3298.xml><?xml version="1.0" encoding="utf-8"?>
<p:tagLst xmlns:p="http://schemas.openxmlformats.org/presentationml/2006/main">
  <p:tag name="KSO_WM_FULL_TEXT_BEAUTIFY_COPY_ID" val="66"/>
</p:tagLst>
</file>

<file path=ppt/tags/tag3299.xml><?xml version="1.0" encoding="utf-8"?>
<p:tagLst xmlns:p="http://schemas.openxmlformats.org/presentationml/2006/main">
  <p:tag name="KSO_WM_FULL_TEXT_BEAUTIFY_COPY_ID" val="7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SLIDE_BACKGROUND_TYPE" val="topBottom"/>
</p:tagLst>
</file>

<file path=ppt/tags/tag3300.xml><?xml version="1.0" encoding="utf-8"?>
<p:tagLst xmlns:p="http://schemas.openxmlformats.org/presentationml/2006/main">
  <p:tag name="KSO_WM_FULL_TEXT_BEAUTIFY_COPY_ID" val="6"/>
</p:tagLst>
</file>

<file path=ppt/tags/tag3301.xml><?xml version="1.0" encoding="utf-8"?>
<p:tagLst xmlns:p="http://schemas.openxmlformats.org/presentationml/2006/main">
  <p:tag name="KSO_WM_FULL_TEXT_BEAUTIFY_COPY_ID" val="11"/>
</p:tagLst>
</file>

<file path=ppt/tags/tag3302.xml><?xml version="1.0" encoding="utf-8"?>
<p:tagLst xmlns:p="http://schemas.openxmlformats.org/presentationml/2006/main">
  <p:tag name="KSO_WM_FULL_TEXT_BEAUTIFY_COPY_ID" val="12"/>
</p:tagLst>
</file>

<file path=ppt/tags/tag3303.xml><?xml version="1.0" encoding="utf-8"?>
<p:tagLst xmlns:p="http://schemas.openxmlformats.org/presentationml/2006/main">
  <p:tag name="KSO_WM_FULL_TEXT_BEAUTIFY_COPY_ID" val="14"/>
</p:tagLst>
</file>

<file path=ppt/tags/tag3304.xml><?xml version="1.0" encoding="utf-8"?>
<p:tagLst xmlns:p="http://schemas.openxmlformats.org/presentationml/2006/main">
  <p:tag name="KSO_WM_FULL_TEXT_BEAUTIFY_COPY_ID" val="15"/>
</p:tagLst>
</file>

<file path=ppt/tags/tag3305.xml><?xml version="1.0" encoding="utf-8"?>
<p:tagLst xmlns:p="http://schemas.openxmlformats.org/presentationml/2006/main">
  <p:tag name="KSO_WM_FULL_TEXT_BEAUTIFY_COPY_ID" val="16"/>
</p:tagLst>
</file>

<file path=ppt/tags/tag3306.xml><?xml version="1.0" encoding="utf-8"?>
<p:tagLst xmlns:p="http://schemas.openxmlformats.org/presentationml/2006/main">
  <p:tag name="KSO_WM_FULL_TEXT_BEAUTIFY_COPY_ID" val="17"/>
</p:tagLst>
</file>

<file path=ppt/tags/tag3307.xml><?xml version="1.0" encoding="utf-8"?>
<p:tagLst xmlns:p="http://schemas.openxmlformats.org/presentationml/2006/main">
  <p:tag name="KSO_WM_FULL_TEXT_BEAUTIFY_COPY_ID" val="18"/>
</p:tagLst>
</file>

<file path=ppt/tags/tag3308.xml><?xml version="1.0" encoding="utf-8"?>
<p:tagLst xmlns:p="http://schemas.openxmlformats.org/presentationml/2006/main">
  <p:tag name="KSO_WM_FULL_TEXT_BEAUTIFY_COPY_ID" val="72"/>
</p:tagLst>
</file>

<file path=ppt/tags/tag3309.xml><?xml version="1.0" encoding="utf-8"?>
<p:tagLst xmlns:p="http://schemas.openxmlformats.org/presentationml/2006/main">
  <p:tag name="KSO_WM_FULL_TEXT_BEAUTIFY_COPY_ID" val="150996118"/>
  <p:tag name="KSO_WM_SPECIAL_SOURCE" val="bdnull"/>
</p:tagLst>
</file>

<file path=ppt/tags/tag331.xml><?xml version="1.0" encoding="utf-8"?>
<p:tagLst xmlns:p="http://schemas.openxmlformats.org/presentationml/2006/main">
  <p:tag name="KSO_WM_SLIDE_BACKGROUND_TYPE" val="topBottom"/>
</p:tagLst>
</file>

<file path=ppt/tags/tag3310.xml><?xml version="1.0" encoding="utf-8"?>
<p:tagLst xmlns:p="http://schemas.openxmlformats.org/presentationml/2006/main">
  <p:tag name="MH" val="20170619095007"/>
  <p:tag name="MH_LIBRARY" val="GRAPHIC"/>
  <p:tag name="MH_ORDER" val="文本占位符 4"/>
  <p:tag name="PA" val="v3.2.0"/>
</p:tagLst>
</file>

<file path=ppt/tags/tag3311.xml><?xml version="1.0" encoding="utf-8"?>
<p:tagLst xmlns:p="http://schemas.openxmlformats.org/presentationml/2006/main">
  <p:tag name="KSO_WM_SPECIAL_SOURCE" val="bdnull"/>
</p:tagLst>
</file>

<file path=ppt/tags/tag3312.xml><?xml version="1.0" encoding="utf-8"?>
<p:tagLst xmlns:p="http://schemas.openxmlformats.org/presentationml/2006/main">
  <p:tag name="KSO_WM_FULL_TEXT_BEAUTIFY_COPY_ID" val="2"/>
</p:tagLst>
</file>

<file path=ppt/tags/tag3313.xml><?xml version="1.0" encoding="utf-8"?>
<p:tagLst xmlns:p="http://schemas.openxmlformats.org/presentationml/2006/main">
  <p:tag name="KSO_WM_FULL_TEXT_BEAUTIFY_COPY_ID" val="3"/>
</p:tagLst>
</file>

<file path=ppt/tags/tag3314.xml><?xml version="1.0" encoding="utf-8"?>
<p:tagLst xmlns:p="http://schemas.openxmlformats.org/presentationml/2006/main">
  <p:tag name="KSO_WM_FULL_TEXT_BEAUTIFY_COPY_ID" val="4"/>
</p:tagLst>
</file>

<file path=ppt/tags/tag3315.xml><?xml version="1.0" encoding="utf-8"?>
<p:tagLst xmlns:p="http://schemas.openxmlformats.org/presentationml/2006/main">
  <p:tag name="KSO_WM_FULL_TEXT_BEAUTIFY_COPY_ID" val="8"/>
</p:tagLst>
</file>

<file path=ppt/tags/tag3316.xml><?xml version="1.0" encoding="utf-8"?>
<p:tagLst xmlns:p="http://schemas.openxmlformats.org/presentationml/2006/main">
  <p:tag name="KSO_WM_FULL_TEXT_BEAUTIFY_COPY_ID" val="9"/>
</p:tagLst>
</file>

<file path=ppt/tags/tag3317.xml><?xml version="1.0" encoding="utf-8"?>
<p:tagLst xmlns:p="http://schemas.openxmlformats.org/presentationml/2006/main">
  <p:tag name="KSO_WM_FULL_TEXT_BEAUTIFY_COPY_ID" val="10"/>
</p:tagLst>
</file>

<file path=ppt/tags/tag3318.xml><?xml version="1.0" encoding="utf-8"?>
<p:tagLst xmlns:p="http://schemas.openxmlformats.org/presentationml/2006/main">
  <p:tag name="KSO_WM_FULL_TEXT_BEAUTIFY_COPY_ID" val="61"/>
</p:tagLst>
</file>

<file path=ppt/tags/tag3319.xml><?xml version="1.0" encoding="utf-8"?>
<p:tagLst xmlns:p="http://schemas.openxmlformats.org/presentationml/2006/main">
  <p:tag name="KSO_WM_FULL_TEXT_BEAUTIFY_COPY_ID" val="51"/>
</p:tagLst>
</file>

<file path=ppt/tags/tag332.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f081d639979a4f3eafa2b7afb571048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a24b311f7145d0928a0d5d136f6ea5"/>
  <p:tag name="KSO_WM_SLIDE_BACKGROUND_TYPE" val="bottomTop"/>
</p:tagLst>
</file>

<file path=ppt/tags/tag3320.xml><?xml version="1.0" encoding="utf-8"?>
<p:tagLst xmlns:p="http://schemas.openxmlformats.org/presentationml/2006/main">
  <p:tag name="KSO_WM_FULL_TEXT_BEAUTIFY_COPY_ID" val="56"/>
</p:tagLst>
</file>

<file path=ppt/tags/tag3321.xml><?xml version="1.0" encoding="utf-8"?>
<p:tagLst xmlns:p="http://schemas.openxmlformats.org/presentationml/2006/main">
  <p:tag name="KSO_WM_FULL_TEXT_BEAUTIFY_COPY_ID" val="66"/>
</p:tagLst>
</file>

<file path=ppt/tags/tag3322.xml><?xml version="1.0" encoding="utf-8"?>
<p:tagLst xmlns:p="http://schemas.openxmlformats.org/presentationml/2006/main">
  <p:tag name="KSO_WM_FULL_TEXT_BEAUTIFY_COPY_ID" val="71"/>
</p:tagLst>
</file>

<file path=ppt/tags/tag3323.xml><?xml version="1.0" encoding="utf-8"?>
<p:tagLst xmlns:p="http://schemas.openxmlformats.org/presentationml/2006/main">
  <p:tag name="KSO_WM_FULL_TEXT_BEAUTIFY_COPY_ID" val="6"/>
</p:tagLst>
</file>

<file path=ppt/tags/tag3324.xml><?xml version="1.0" encoding="utf-8"?>
<p:tagLst xmlns:p="http://schemas.openxmlformats.org/presentationml/2006/main">
  <p:tag name="KSO_WM_FULL_TEXT_BEAUTIFY_COPY_ID" val="11"/>
</p:tagLst>
</file>

<file path=ppt/tags/tag3325.xml><?xml version="1.0" encoding="utf-8"?>
<p:tagLst xmlns:p="http://schemas.openxmlformats.org/presentationml/2006/main">
  <p:tag name="KSO_WM_FULL_TEXT_BEAUTIFY_COPY_ID" val="12"/>
</p:tagLst>
</file>

<file path=ppt/tags/tag3326.xml><?xml version="1.0" encoding="utf-8"?>
<p:tagLst xmlns:p="http://schemas.openxmlformats.org/presentationml/2006/main">
  <p:tag name="KSO_WM_FULL_TEXT_BEAUTIFY_COPY_ID" val="14"/>
</p:tagLst>
</file>

<file path=ppt/tags/tag3327.xml><?xml version="1.0" encoding="utf-8"?>
<p:tagLst xmlns:p="http://schemas.openxmlformats.org/presentationml/2006/main">
  <p:tag name="KSO_WM_FULL_TEXT_BEAUTIFY_COPY_ID" val="15"/>
</p:tagLst>
</file>

<file path=ppt/tags/tag3328.xml><?xml version="1.0" encoding="utf-8"?>
<p:tagLst xmlns:p="http://schemas.openxmlformats.org/presentationml/2006/main">
  <p:tag name="KSO_WM_FULL_TEXT_BEAUTIFY_COPY_ID" val="16"/>
</p:tagLst>
</file>

<file path=ppt/tags/tag3329.xml><?xml version="1.0" encoding="utf-8"?>
<p:tagLst xmlns:p="http://schemas.openxmlformats.org/presentationml/2006/main">
  <p:tag name="KSO_WM_FULL_TEXT_BEAUTIFY_COPY_ID" val="17"/>
</p:tagLst>
</file>

<file path=ppt/tags/tag33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0286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30.xml><?xml version="1.0" encoding="utf-8"?>
<p:tagLst xmlns:p="http://schemas.openxmlformats.org/presentationml/2006/main">
  <p:tag name="KSO_WM_FULL_TEXT_BEAUTIFY_COPY_ID" val="18"/>
</p:tagLst>
</file>

<file path=ppt/tags/tag3331.xml><?xml version="1.0" encoding="utf-8"?>
<p:tagLst xmlns:p="http://schemas.openxmlformats.org/presentationml/2006/main">
  <p:tag name="KSO_WM_FULL_TEXT_BEAUTIFY_COPY_ID" val="72"/>
</p:tagLst>
</file>

<file path=ppt/tags/tag3332.xml><?xml version="1.0" encoding="utf-8"?>
<p:tagLst xmlns:p="http://schemas.openxmlformats.org/presentationml/2006/main">
  <p:tag name="KSO_WM_FULL_TEXT_BEAUTIFY_COPY_ID" val="150996118"/>
  <p:tag name="KSO_WM_SPECIAL_SOURCE" val="bdnull"/>
</p:tagLst>
</file>

<file path=ppt/tags/tag3333.xml><?xml version="1.0" encoding="utf-8"?>
<p:tagLst xmlns:p="http://schemas.openxmlformats.org/presentationml/2006/main">
  <p:tag name="KSO_WM_FULL_TEXT_BEAUTIFY_COPY_ID" val="2"/>
</p:tagLst>
</file>

<file path=ppt/tags/tag3334.xml><?xml version="1.0" encoding="utf-8"?>
<p:tagLst xmlns:p="http://schemas.openxmlformats.org/presentationml/2006/main">
  <p:tag name="KSO_WM_FULL_TEXT_BEAUTIFY_COPY_ID" val="3"/>
</p:tagLst>
</file>

<file path=ppt/tags/tag3335.xml><?xml version="1.0" encoding="utf-8"?>
<p:tagLst xmlns:p="http://schemas.openxmlformats.org/presentationml/2006/main">
  <p:tag name="KSO_WM_FULL_TEXT_BEAUTIFY_COPY_ID" val="4"/>
</p:tagLst>
</file>

<file path=ppt/tags/tag3336.xml><?xml version="1.0" encoding="utf-8"?>
<p:tagLst xmlns:p="http://schemas.openxmlformats.org/presentationml/2006/main">
  <p:tag name="KSO_WM_FULL_TEXT_BEAUTIFY_COPY_ID" val="8"/>
</p:tagLst>
</file>

<file path=ppt/tags/tag3337.xml><?xml version="1.0" encoding="utf-8"?>
<p:tagLst xmlns:p="http://schemas.openxmlformats.org/presentationml/2006/main">
  <p:tag name="KSO_WM_FULL_TEXT_BEAUTIFY_COPY_ID" val="9"/>
</p:tagLst>
</file>

<file path=ppt/tags/tag3338.xml><?xml version="1.0" encoding="utf-8"?>
<p:tagLst xmlns:p="http://schemas.openxmlformats.org/presentationml/2006/main">
  <p:tag name="KSO_WM_FULL_TEXT_BEAUTIFY_COPY_ID" val="10"/>
</p:tagLst>
</file>

<file path=ppt/tags/tag3339.xml><?xml version="1.0" encoding="utf-8"?>
<p:tagLst xmlns:p="http://schemas.openxmlformats.org/presentationml/2006/main">
  <p:tag name="KSO_WM_FULL_TEXT_BEAUTIFY_COPY_ID" val="61"/>
</p:tagLst>
</file>

<file path=ppt/tags/tag334.xml><?xml version="1.0" encoding="utf-8"?>
<p:tagLst xmlns:p="http://schemas.openxmlformats.org/presentationml/2006/main">
  <p:tag name="KSO_WM_SLIDE_BACKGROUND_TYPE" val="bottomTop"/>
</p:tagLst>
</file>

<file path=ppt/tags/tag3340.xml><?xml version="1.0" encoding="utf-8"?>
<p:tagLst xmlns:p="http://schemas.openxmlformats.org/presentationml/2006/main">
  <p:tag name="KSO_WM_FULL_TEXT_BEAUTIFY_COPY_ID" val="51"/>
</p:tagLst>
</file>

<file path=ppt/tags/tag3341.xml><?xml version="1.0" encoding="utf-8"?>
<p:tagLst xmlns:p="http://schemas.openxmlformats.org/presentationml/2006/main">
  <p:tag name="KSO_WM_FULL_TEXT_BEAUTIFY_COPY_ID" val="56"/>
</p:tagLst>
</file>

<file path=ppt/tags/tag3342.xml><?xml version="1.0" encoding="utf-8"?>
<p:tagLst xmlns:p="http://schemas.openxmlformats.org/presentationml/2006/main">
  <p:tag name="KSO_WM_FULL_TEXT_BEAUTIFY_COPY_ID" val="66"/>
</p:tagLst>
</file>

<file path=ppt/tags/tag3343.xml><?xml version="1.0" encoding="utf-8"?>
<p:tagLst xmlns:p="http://schemas.openxmlformats.org/presentationml/2006/main">
  <p:tag name="KSO_WM_FULL_TEXT_BEAUTIFY_COPY_ID" val="71"/>
</p:tagLst>
</file>

<file path=ppt/tags/tag3344.xml><?xml version="1.0" encoding="utf-8"?>
<p:tagLst xmlns:p="http://schemas.openxmlformats.org/presentationml/2006/main">
  <p:tag name="KSO_WM_FULL_TEXT_BEAUTIFY_COPY_ID" val="6"/>
</p:tagLst>
</file>

<file path=ppt/tags/tag3345.xml><?xml version="1.0" encoding="utf-8"?>
<p:tagLst xmlns:p="http://schemas.openxmlformats.org/presentationml/2006/main">
  <p:tag name="KSO_WM_FULL_TEXT_BEAUTIFY_COPY_ID" val="11"/>
</p:tagLst>
</file>

<file path=ppt/tags/tag3346.xml><?xml version="1.0" encoding="utf-8"?>
<p:tagLst xmlns:p="http://schemas.openxmlformats.org/presentationml/2006/main">
  <p:tag name="KSO_WM_FULL_TEXT_BEAUTIFY_COPY_ID" val="12"/>
</p:tagLst>
</file>

<file path=ppt/tags/tag3347.xml><?xml version="1.0" encoding="utf-8"?>
<p:tagLst xmlns:p="http://schemas.openxmlformats.org/presentationml/2006/main">
  <p:tag name="KSO_WM_FULL_TEXT_BEAUTIFY_COPY_ID" val="14"/>
</p:tagLst>
</file>

<file path=ppt/tags/tag3348.xml><?xml version="1.0" encoding="utf-8"?>
<p:tagLst xmlns:p="http://schemas.openxmlformats.org/presentationml/2006/main">
  <p:tag name="KSO_WM_FULL_TEXT_BEAUTIFY_COPY_ID" val="15"/>
</p:tagLst>
</file>

<file path=ppt/tags/tag3349.xml><?xml version="1.0" encoding="utf-8"?>
<p:tagLst xmlns:p="http://schemas.openxmlformats.org/presentationml/2006/main">
  <p:tag name="KSO_WM_FULL_TEXT_BEAUTIFY_COPY_ID" val="16"/>
</p:tagLst>
</file>

<file path=ppt/tags/tag335.xml><?xml version="1.0" encoding="utf-8"?>
<p:tagLst xmlns:p="http://schemas.openxmlformats.org/presentationml/2006/main">
  <p:tag name="KSO_WM_SLIDE_BACKGROUND_TYPE" val="bottomTop"/>
</p:tagLst>
</file>

<file path=ppt/tags/tag3350.xml><?xml version="1.0" encoding="utf-8"?>
<p:tagLst xmlns:p="http://schemas.openxmlformats.org/presentationml/2006/main">
  <p:tag name="KSO_WM_FULL_TEXT_BEAUTIFY_COPY_ID" val="17"/>
</p:tagLst>
</file>

<file path=ppt/tags/tag3351.xml><?xml version="1.0" encoding="utf-8"?>
<p:tagLst xmlns:p="http://schemas.openxmlformats.org/presentationml/2006/main">
  <p:tag name="KSO_WM_FULL_TEXT_BEAUTIFY_COPY_ID" val="18"/>
</p:tagLst>
</file>

<file path=ppt/tags/tag3352.xml><?xml version="1.0" encoding="utf-8"?>
<p:tagLst xmlns:p="http://schemas.openxmlformats.org/presentationml/2006/main">
  <p:tag name="KSO_WM_FULL_TEXT_BEAUTIFY_COPY_ID" val="72"/>
</p:tagLst>
</file>

<file path=ppt/tags/tag3353.xml><?xml version="1.0" encoding="utf-8"?>
<p:tagLst xmlns:p="http://schemas.openxmlformats.org/presentationml/2006/main">
  <p:tag name="KSO_WM_FULL_TEXT_BEAUTIFY_COPY_ID" val="150996118"/>
  <p:tag name="KSO_WM_SPECIAL_SOURCE" val="bdnull"/>
</p:tagLst>
</file>

<file path=ppt/tags/tag3354.xml><?xml version="1.0" encoding="utf-8"?>
<p:tagLst xmlns:p="http://schemas.openxmlformats.org/presentationml/2006/main">
  <p:tag name="KSO_WM_FULL_TEXT_BEAUTIFY_COPY_ID" val="2"/>
</p:tagLst>
</file>

<file path=ppt/tags/tag3355.xml><?xml version="1.0" encoding="utf-8"?>
<p:tagLst xmlns:p="http://schemas.openxmlformats.org/presentationml/2006/main">
  <p:tag name="KSO_WM_FULL_TEXT_BEAUTIFY_COPY_ID" val="3"/>
</p:tagLst>
</file>

<file path=ppt/tags/tag3356.xml><?xml version="1.0" encoding="utf-8"?>
<p:tagLst xmlns:p="http://schemas.openxmlformats.org/presentationml/2006/main">
  <p:tag name="KSO_WM_FULL_TEXT_BEAUTIFY_COPY_ID" val="4"/>
</p:tagLst>
</file>

<file path=ppt/tags/tag3357.xml><?xml version="1.0" encoding="utf-8"?>
<p:tagLst xmlns:p="http://schemas.openxmlformats.org/presentationml/2006/main">
  <p:tag name="KSO_WM_FULL_TEXT_BEAUTIFY_COPY_ID" val="8"/>
</p:tagLst>
</file>

<file path=ppt/tags/tag3358.xml><?xml version="1.0" encoding="utf-8"?>
<p:tagLst xmlns:p="http://schemas.openxmlformats.org/presentationml/2006/main">
  <p:tag name="KSO_WM_FULL_TEXT_BEAUTIFY_COPY_ID" val="9"/>
</p:tagLst>
</file>

<file path=ppt/tags/tag3359.xml><?xml version="1.0" encoding="utf-8"?>
<p:tagLst xmlns:p="http://schemas.openxmlformats.org/presentationml/2006/main">
  <p:tag name="KSO_WM_FULL_TEXT_BEAUTIFY_COPY_ID" val="10"/>
</p:tagLst>
</file>

<file path=ppt/tags/tag336.xml><?xml version="1.0" encoding="utf-8"?>
<p:tagLst xmlns:p="http://schemas.openxmlformats.org/presentationml/2006/main">
  <p:tag name="KSO_WM_SLIDE_BACKGROUND_TYPE" val="bottomTop"/>
</p:tagLst>
</file>

<file path=ppt/tags/tag3360.xml><?xml version="1.0" encoding="utf-8"?>
<p:tagLst xmlns:p="http://schemas.openxmlformats.org/presentationml/2006/main">
  <p:tag name="KSO_WM_FULL_TEXT_BEAUTIFY_COPY_ID" val="61"/>
</p:tagLst>
</file>

<file path=ppt/tags/tag3361.xml><?xml version="1.0" encoding="utf-8"?>
<p:tagLst xmlns:p="http://schemas.openxmlformats.org/presentationml/2006/main">
  <p:tag name="KSO_WM_FULL_TEXT_BEAUTIFY_COPY_ID" val="51"/>
</p:tagLst>
</file>

<file path=ppt/tags/tag3362.xml><?xml version="1.0" encoding="utf-8"?>
<p:tagLst xmlns:p="http://schemas.openxmlformats.org/presentationml/2006/main">
  <p:tag name="KSO_WM_FULL_TEXT_BEAUTIFY_COPY_ID" val="56"/>
</p:tagLst>
</file>

<file path=ppt/tags/tag3363.xml><?xml version="1.0" encoding="utf-8"?>
<p:tagLst xmlns:p="http://schemas.openxmlformats.org/presentationml/2006/main">
  <p:tag name="KSO_WM_FULL_TEXT_BEAUTIFY_COPY_ID" val="66"/>
</p:tagLst>
</file>

<file path=ppt/tags/tag3364.xml><?xml version="1.0" encoding="utf-8"?>
<p:tagLst xmlns:p="http://schemas.openxmlformats.org/presentationml/2006/main">
  <p:tag name="KSO_WM_FULL_TEXT_BEAUTIFY_COPY_ID" val="71"/>
</p:tagLst>
</file>

<file path=ppt/tags/tag3365.xml><?xml version="1.0" encoding="utf-8"?>
<p:tagLst xmlns:p="http://schemas.openxmlformats.org/presentationml/2006/main">
  <p:tag name="KSO_WM_FULL_TEXT_BEAUTIFY_COPY_ID" val="6"/>
</p:tagLst>
</file>

<file path=ppt/tags/tag3366.xml><?xml version="1.0" encoding="utf-8"?>
<p:tagLst xmlns:p="http://schemas.openxmlformats.org/presentationml/2006/main">
  <p:tag name="KSO_WM_FULL_TEXT_BEAUTIFY_COPY_ID" val="11"/>
</p:tagLst>
</file>

<file path=ppt/tags/tag3367.xml><?xml version="1.0" encoding="utf-8"?>
<p:tagLst xmlns:p="http://schemas.openxmlformats.org/presentationml/2006/main">
  <p:tag name="KSO_WM_FULL_TEXT_BEAUTIFY_COPY_ID" val="12"/>
</p:tagLst>
</file>

<file path=ppt/tags/tag3368.xml><?xml version="1.0" encoding="utf-8"?>
<p:tagLst xmlns:p="http://schemas.openxmlformats.org/presentationml/2006/main">
  <p:tag name="KSO_WM_FULL_TEXT_BEAUTIFY_COPY_ID" val="14"/>
</p:tagLst>
</file>

<file path=ppt/tags/tag3369.xml><?xml version="1.0" encoding="utf-8"?>
<p:tagLst xmlns:p="http://schemas.openxmlformats.org/presentationml/2006/main">
  <p:tag name="KSO_WM_FULL_TEXT_BEAUTIFY_COPY_ID" val="15"/>
</p:tagLst>
</file>

<file path=ppt/tags/tag337.xml><?xml version="1.0" encoding="utf-8"?>
<p:tagLst xmlns:p="http://schemas.openxmlformats.org/presentationml/2006/main">
  <p:tag name="KSO_WM_SLIDE_BACKGROUND_TYPE" val="bottomTop"/>
</p:tagLst>
</file>

<file path=ppt/tags/tag3370.xml><?xml version="1.0" encoding="utf-8"?>
<p:tagLst xmlns:p="http://schemas.openxmlformats.org/presentationml/2006/main">
  <p:tag name="KSO_WM_FULL_TEXT_BEAUTIFY_COPY_ID" val="16"/>
</p:tagLst>
</file>

<file path=ppt/tags/tag3371.xml><?xml version="1.0" encoding="utf-8"?>
<p:tagLst xmlns:p="http://schemas.openxmlformats.org/presentationml/2006/main">
  <p:tag name="KSO_WM_FULL_TEXT_BEAUTIFY_COPY_ID" val="17"/>
</p:tagLst>
</file>

<file path=ppt/tags/tag3372.xml><?xml version="1.0" encoding="utf-8"?>
<p:tagLst xmlns:p="http://schemas.openxmlformats.org/presentationml/2006/main">
  <p:tag name="KSO_WM_FULL_TEXT_BEAUTIFY_COPY_ID" val="18"/>
</p:tagLst>
</file>

<file path=ppt/tags/tag3373.xml><?xml version="1.0" encoding="utf-8"?>
<p:tagLst xmlns:p="http://schemas.openxmlformats.org/presentationml/2006/main">
  <p:tag name="KSO_WM_FULL_TEXT_BEAUTIFY_COPY_ID" val="72"/>
</p:tagLst>
</file>

<file path=ppt/tags/tag3374.xml><?xml version="1.0" encoding="utf-8"?>
<p:tagLst xmlns:p="http://schemas.openxmlformats.org/presentationml/2006/main">
  <p:tag name="KSO_WM_FULL_TEXT_BEAUTIFY_COPY_ID" val="150996118"/>
  <p:tag name="KSO_WM_SPECIAL_SOURCE" val="bdnull"/>
</p:tagLst>
</file>

<file path=ppt/tags/tag3375.xml><?xml version="1.0" encoding="utf-8"?>
<p:tagLst xmlns:p="http://schemas.openxmlformats.org/presentationml/2006/main">
  <p:tag name="KSO_WM_FULL_TEXT_BEAUTIFY_COPY_ID" val="2"/>
</p:tagLst>
</file>

<file path=ppt/tags/tag3376.xml><?xml version="1.0" encoding="utf-8"?>
<p:tagLst xmlns:p="http://schemas.openxmlformats.org/presentationml/2006/main">
  <p:tag name="KSO_WM_FULL_TEXT_BEAUTIFY_COPY_ID" val="3"/>
</p:tagLst>
</file>

<file path=ppt/tags/tag3377.xml><?xml version="1.0" encoding="utf-8"?>
<p:tagLst xmlns:p="http://schemas.openxmlformats.org/presentationml/2006/main">
  <p:tag name="KSO_WM_FULL_TEXT_BEAUTIFY_COPY_ID" val="4"/>
</p:tagLst>
</file>

<file path=ppt/tags/tag3378.xml><?xml version="1.0" encoding="utf-8"?>
<p:tagLst xmlns:p="http://schemas.openxmlformats.org/presentationml/2006/main">
  <p:tag name="KSO_WM_FULL_TEXT_BEAUTIFY_COPY_ID" val="8"/>
</p:tagLst>
</file>

<file path=ppt/tags/tag3379.xml><?xml version="1.0" encoding="utf-8"?>
<p:tagLst xmlns:p="http://schemas.openxmlformats.org/presentationml/2006/main">
  <p:tag name="KSO_WM_FULL_TEXT_BEAUTIFY_COPY_ID" val="9"/>
</p:tagLst>
</file>

<file path=ppt/tags/tag338.xml><?xml version="1.0" encoding="utf-8"?>
<p:tagLst xmlns:p="http://schemas.openxmlformats.org/presentationml/2006/main">
  <p:tag name="KSO_WM_SLIDE_BACKGROUND_TYPE" val="bottomTop"/>
</p:tagLst>
</file>

<file path=ppt/tags/tag3380.xml><?xml version="1.0" encoding="utf-8"?>
<p:tagLst xmlns:p="http://schemas.openxmlformats.org/presentationml/2006/main">
  <p:tag name="KSO_WM_FULL_TEXT_BEAUTIFY_COPY_ID" val="10"/>
</p:tagLst>
</file>

<file path=ppt/tags/tag3381.xml><?xml version="1.0" encoding="utf-8"?>
<p:tagLst xmlns:p="http://schemas.openxmlformats.org/presentationml/2006/main">
  <p:tag name="KSO_WM_FULL_TEXT_BEAUTIFY_COPY_ID" val="61"/>
</p:tagLst>
</file>

<file path=ppt/tags/tag3382.xml><?xml version="1.0" encoding="utf-8"?>
<p:tagLst xmlns:p="http://schemas.openxmlformats.org/presentationml/2006/main">
  <p:tag name="KSO_WM_FULL_TEXT_BEAUTIFY_COPY_ID" val="51"/>
</p:tagLst>
</file>

<file path=ppt/tags/tag3383.xml><?xml version="1.0" encoding="utf-8"?>
<p:tagLst xmlns:p="http://schemas.openxmlformats.org/presentationml/2006/main">
  <p:tag name="KSO_WM_FULL_TEXT_BEAUTIFY_COPY_ID" val="56"/>
</p:tagLst>
</file>

<file path=ppt/tags/tag3384.xml><?xml version="1.0" encoding="utf-8"?>
<p:tagLst xmlns:p="http://schemas.openxmlformats.org/presentationml/2006/main">
  <p:tag name="KSO_WM_FULL_TEXT_BEAUTIFY_COPY_ID" val="66"/>
</p:tagLst>
</file>

<file path=ppt/tags/tag3385.xml><?xml version="1.0" encoding="utf-8"?>
<p:tagLst xmlns:p="http://schemas.openxmlformats.org/presentationml/2006/main">
  <p:tag name="KSO_WM_FULL_TEXT_BEAUTIFY_COPY_ID" val="71"/>
</p:tagLst>
</file>

<file path=ppt/tags/tag3386.xml><?xml version="1.0" encoding="utf-8"?>
<p:tagLst xmlns:p="http://schemas.openxmlformats.org/presentationml/2006/main">
  <p:tag name="KSO_WM_FULL_TEXT_BEAUTIFY_COPY_ID" val="6"/>
</p:tagLst>
</file>

<file path=ppt/tags/tag3387.xml><?xml version="1.0" encoding="utf-8"?>
<p:tagLst xmlns:p="http://schemas.openxmlformats.org/presentationml/2006/main">
  <p:tag name="KSO_WM_FULL_TEXT_BEAUTIFY_COPY_ID" val="11"/>
</p:tagLst>
</file>

<file path=ppt/tags/tag3388.xml><?xml version="1.0" encoding="utf-8"?>
<p:tagLst xmlns:p="http://schemas.openxmlformats.org/presentationml/2006/main">
  <p:tag name="KSO_WM_FULL_TEXT_BEAUTIFY_COPY_ID" val="12"/>
</p:tagLst>
</file>

<file path=ppt/tags/tag3389.xml><?xml version="1.0" encoding="utf-8"?>
<p:tagLst xmlns:p="http://schemas.openxmlformats.org/presentationml/2006/main">
  <p:tag name="KSO_WM_FULL_TEXT_BEAUTIFY_COPY_ID" val="14"/>
</p:tagLst>
</file>

<file path=ppt/tags/tag339.xml><?xml version="1.0" encoding="utf-8"?>
<p:tagLst xmlns:p="http://schemas.openxmlformats.org/presentationml/2006/main">
  <p:tag name="KSO_WM_SLIDE_BACKGROUND_TYPE" val="bottomTop"/>
</p:tagLst>
</file>

<file path=ppt/tags/tag3390.xml><?xml version="1.0" encoding="utf-8"?>
<p:tagLst xmlns:p="http://schemas.openxmlformats.org/presentationml/2006/main">
  <p:tag name="KSO_WM_FULL_TEXT_BEAUTIFY_COPY_ID" val="15"/>
</p:tagLst>
</file>

<file path=ppt/tags/tag3391.xml><?xml version="1.0" encoding="utf-8"?>
<p:tagLst xmlns:p="http://schemas.openxmlformats.org/presentationml/2006/main">
  <p:tag name="KSO_WM_FULL_TEXT_BEAUTIFY_COPY_ID" val="16"/>
</p:tagLst>
</file>

<file path=ppt/tags/tag3392.xml><?xml version="1.0" encoding="utf-8"?>
<p:tagLst xmlns:p="http://schemas.openxmlformats.org/presentationml/2006/main">
  <p:tag name="KSO_WM_FULL_TEXT_BEAUTIFY_COPY_ID" val="17"/>
</p:tagLst>
</file>

<file path=ppt/tags/tag3393.xml><?xml version="1.0" encoding="utf-8"?>
<p:tagLst xmlns:p="http://schemas.openxmlformats.org/presentationml/2006/main">
  <p:tag name="KSO_WM_FULL_TEXT_BEAUTIFY_COPY_ID" val="18"/>
</p:tagLst>
</file>

<file path=ppt/tags/tag3394.xml><?xml version="1.0" encoding="utf-8"?>
<p:tagLst xmlns:p="http://schemas.openxmlformats.org/presentationml/2006/main">
  <p:tag name="KSO_WM_FULL_TEXT_BEAUTIFY_COPY_ID" val="72"/>
</p:tagLst>
</file>

<file path=ppt/tags/tag3395.xml><?xml version="1.0" encoding="utf-8"?>
<p:tagLst xmlns:p="http://schemas.openxmlformats.org/presentationml/2006/main">
  <p:tag name="KSO_WM_FULL_TEXT_BEAUTIFY_COPY_ID" val="150996118"/>
  <p:tag name="KSO_WM_SPECIAL_SOURCE" val="bdnull"/>
</p:tagLst>
</file>

<file path=ppt/tags/tag3396.xml><?xml version="1.0" encoding="utf-8"?>
<p:tagLst xmlns:p="http://schemas.openxmlformats.org/presentationml/2006/main">
  <p:tag name="KSO_WM_FULL_TEXT_BEAUTIFY_COPY_ID" val="2"/>
</p:tagLst>
</file>

<file path=ppt/tags/tag3397.xml><?xml version="1.0" encoding="utf-8"?>
<p:tagLst xmlns:p="http://schemas.openxmlformats.org/presentationml/2006/main">
  <p:tag name="KSO_WM_FULL_TEXT_BEAUTIFY_COPY_ID" val="3"/>
</p:tagLst>
</file>

<file path=ppt/tags/tag3398.xml><?xml version="1.0" encoding="utf-8"?>
<p:tagLst xmlns:p="http://schemas.openxmlformats.org/presentationml/2006/main">
  <p:tag name="KSO_WM_FULL_TEXT_BEAUTIFY_COPY_ID" val="4"/>
</p:tagLst>
</file>

<file path=ppt/tags/tag3399.xml><?xml version="1.0" encoding="utf-8"?>
<p:tagLst xmlns:p="http://schemas.openxmlformats.org/presentationml/2006/main">
  <p:tag name="KSO_WM_FULL_TEXT_BEAUTIFY_COPY_ID" val="8"/>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b85a7fbd05ae4e3caba0a64b71f995f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3f956dd05fd425c82a14e8514bf6644"/>
  <p:tag name="KSO_WM_SLIDE_BACKGROUND_TYPE" val="navigation"/>
</p:tagLst>
</file>

<file path=ppt/tags/tag3400.xml><?xml version="1.0" encoding="utf-8"?>
<p:tagLst xmlns:p="http://schemas.openxmlformats.org/presentationml/2006/main">
  <p:tag name="KSO_WM_FULL_TEXT_BEAUTIFY_COPY_ID" val="9"/>
</p:tagLst>
</file>

<file path=ppt/tags/tag3401.xml><?xml version="1.0" encoding="utf-8"?>
<p:tagLst xmlns:p="http://schemas.openxmlformats.org/presentationml/2006/main">
  <p:tag name="KSO_WM_FULL_TEXT_BEAUTIFY_COPY_ID" val="10"/>
</p:tagLst>
</file>

<file path=ppt/tags/tag3402.xml><?xml version="1.0" encoding="utf-8"?>
<p:tagLst xmlns:p="http://schemas.openxmlformats.org/presentationml/2006/main">
  <p:tag name="KSO_WM_FULL_TEXT_BEAUTIFY_COPY_ID" val="61"/>
</p:tagLst>
</file>

<file path=ppt/tags/tag3403.xml><?xml version="1.0" encoding="utf-8"?>
<p:tagLst xmlns:p="http://schemas.openxmlformats.org/presentationml/2006/main">
  <p:tag name="KSO_WM_FULL_TEXT_BEAUTIFY_COPY_ID" val="51"/>
</p:tagLst>
</file>

<file path=ppt/tags/tag3404.xml><?xml version="1.0" encoding="utf-8"?>
<p:tagLst xmlns:p="http://schemas.openxmlformats.org/presentationml/2006/main">
  <p:tag name="KSO_WM_FULL_TEXT_BEAUTIFY_COPY_ID" val="56"/>
</p:tagLst>
</file>

<file path=ppt/tags/tag3405.xml><?xml version="1.0" encoding="utf-8"?>
<p:tagLst xmlns:p="http://schemas.openxmlformats.org/presentationml/2006/main">
  <p:tag name="KSO_WM_FULL_TEXT_BEAUTIFY_COPY_ID" val="66"/>
</p:tagLst>
</file>

<file path=ppt/tags/tag3406.xml><?xml version="1.0" encoding="utf-8"?>
<p:tagLst xmlns:p="http://schemas.openxmlformats.org/presentationml/2006/main">
  <p:tag name="KSO_WM_FULL_TEXT_BEAUTIFY_COPY_ID" val="71"/>
</p:tagLst>
</file>

<file path=ppt/tags/tag3407.xml><?xml version="1.0" encoding="utf-8"?>
<p:tagLst xmlns:p="http://schemas.openxmlformats.org/presentationml/2006/main">
  <p:tag name="KSO_WM_FULL_TEXT_BEAUTIFY_COPY_ID" val="6"/>
</p:tagLst>
</file>

<file path=ppt/tags/tag3408.xml><?xml version="1.0" encoding="utf-8"?>
<p:tagLst xmlns:p="http://schemas.openxmlformats.org/presentationml/2006/main">
  <p:tag name="KSO_WM_FULL_TEXT_BEAUTIFY_COPY_ID" val="11"/>
</p:tagLst>
</file>

<file path=ppt/tags/tag3409.xml><?xml version="1.0" encoding="utf-8"?>
<p:tagLst xmlns:p="http://schemas.openxmlformats.org/presentationml/2006/main">
  <p:tag name="KSO_WM_FULL_TEXT_BEAUTIFY_COPY_ID" val="12"/>
</p:tagLst>
</file>

<file path=ppt/tags/tag3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0286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a"/>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10.xml><?xml version="1.0" encoding="utf-8"?>
<p:tagLst xmlns:p="http://schemas.openxmlformats.org/presentationml/2006/main">
  <p:tag name="KSO_WM_FULL_TEXT_BEAUTIFY_COPY_ID" val="14"/>
</p:tagLst>
</file>

<file path=ppt/tags/tag3411.xml><?xml version="1.0" encoding="utf-8"?>
<p:tagLst xmlns:p="http://schemas.openxmlformats.org/presentationml/2006/main">
  <p:tag name="KSO_WM_FULL_TEXT_BEAUTIFY_COPY_ID" val="15"/>
</p:tagLst>
</file>

<file path=ppt/tags/tag3412.xml><?xml version="1.0" encoding="utf-8"?>
<p:tagLst xmlns:p="http://schemas.openxmlformats.org/presentationml/2006/main">
  <p:tag name="KSO_WM_FULL_TEXT_BEAUTIFY_COPY_ID" val="16"/>
</p:tagLst>
</file>

<file path=ppt/tags/tag3413.xml><?xml version="1.0" encoding="utf-8"?>
<p:tagLst xmlns:p="http://schemas.openxmlformats.org/presentationml/2006/main">
  <p:tag name="KSO_WM_FULL_TEXT_BEAUTIFY_COPY_ID" val="17"/>
</p:tagLst>
</file>

<file path=ppt/tags/tag3414.xml><?xml version="1.0" encoding="utf-8"?>
<p:tagLst xmlns:p="http://schemas.openxmlformats.org/presentationml/2006/main">
  <p:tag name="KSO_WM_FULL_TEXT_BEAUTIFY_COPY_ID" val="18"/>
</p:tagLst>
</file>

<file path=ppt/tags/tag3415.xml><?xml version="1.0" encoding="utf-8"?>
<p:tagLst xmlns:p="http://schemas.openxmlformats.org/presentationml/2006/main">
  <p:tag name="KSO_WM_FULL_TEXT_BEAUTIFY_COPY_ID" val="72"/>
</p:tagLst>
</file>

<file path=ppt/tags/tag3416.xml><?xml version="1.0" encoding="utf-8"?>
<p:tagLst xmlns:p="http://schemas.openxmlformats.org/presentationml/2006/main">
  <p:tag name="KSO_WM_FULL_TEXT_BEAUTIFY_COPY_ID" val="150996118"/>
  <p:tag name="KSO_WM_SPECIAL_SOURCE" val="bdnull"/>
</p:tagLst>
</file>

<file path=ppt/tags/tag3417.xml><?xml version="1.0" encoding="utf-8"?>
<p:tagLst xmlns:p="http://schemas.openxmlformats.org/presentationml/2006/main">
  <p:tag name="KSO_WM_FULL_TEXT_BEAUTIFY_COPY_ID" val="2"/>
</p:tagLst>
</file>

<file path=ppt/tags/tag3418.xml><?xml version="1.0" encoding="utf-8"?>
<p:tagLst xmlns:p="http://schemas.openxmlformats.org/presentationml/2006/main">
  <p:tag name="KSO_WM_FULL_TEXT_BEAUTIFY_COPY_ID" val="3"/>
</p:tagLst>
</file>

<file path=ppt/tags/tag3419.xml><?xml version="1.0" encoding="utf-8"?>
<p:tagLst xmlns:p="http://schemas.openxmlformats.org/presentationml/2006/main">
  <p:tag name="KSO_WM_FULL_TEXT_BEAUTIFY_COPY_ID" val="4"/>
</p:tagLst>
</file>

<file path=ppt/tags/tag342.xml><?xml version="1.0" encoding="utf-8"?>
<p:tagLst xmlns:p="http://schemas.openxmlformats.org/presentationml/2006/main">
  <p:tag name="KSO_WM_SLIDE_BACKGROUND_TYPE" val="navigation"/>
</p:tagLst>
</file>

<file path=ppt/tags/tag3420.xml><?xml version="1.0" encoding="utf-8"?>
<p:tagLst xmlns:p="http://schemas.openxmlformats.org/presentationml/2006/main">
  <p:tag name="KSO_WM_FULL_TEXT_BEAUTIFY_COPY_ID" val="8"/>
</p:tagLst>
</file>

<file path=ppt/tags/tag3421.xml><?xml version="1.0" encoding="utf-8"?>
<p:tagLst xmlns:p="http://schemas.openxmlformats.org/presentationml/2006/main">
  <p:tag name="KSO_WM_FULL_TEXT_BEAUTIFY_COPY_ID" val="9"/>
</p:tagLst>
</file>

<file path=ppt/tags/tag3422.xml><?xml version="1.0" encoding="utf-8"?>
<p:tagLst xmlns:p="http://schemas.openxmlformats.org/presentationml/2006/main">
  <p:tag name="KSO_WM_FULL_TEXT_BEAUTIFY_COPY_ID" val="10"/>
</p:tagLst>
</file>

<file path=ppt/tags/tag3423.xml><?xml version="1.0" encoding="utf-8"?>
<p:tagLst xmlns:p="http://schemas.openxmlformats.org/presentationml/2006/main">
  <p:tag name="KSO_WM_FULL_TEXT_BEAUTIFY_COPY_ID" val="61"/>
</p:tagLst>
</file>

<file path=ppt/tags/tag3424.xml><?xml version="1.0" encoding="utf-8"?>
<p:tagLst xmlns:p="http://schemas.openxmlformats.org/presentationml/2006/main">
  <p:tag name="KSO_WM_FULL_TEXT_BEAUTIFY_COPY_ID" val="51"/>
</p:tagLst>
</file>

<file path=ppt/tags/tag3425.xml><?xml version="1.0" encoding="utf-8"?>
<p:tagLst xmlns:p="http://schemas.openxmlformats.org/presentationml/2006/main">
  <p:tag name="KSO_WM_FULL_TEXT_BEAUTIFY_COPY_ID" val="56"/>
</p:tagLst>
</file>

<file path=ppt/tags/tag3426.xml><?xml version="1.0" encoding="utf-8"?>
<p:tagLst xmlns:p="http://schemas.openxmlformats.org/presentationml/2006/main">
  <p:tag name="KSO_WM_FULL_TEXT_BEAUTIFY_COPY_ID" val="66"/>
</p:tagLst>
</file>

<file path=ppt/tags/tag3427.xml><?xml version="1.0" encoding="utf-8"?>
<p:tagLst xmlns:p="http://schemas.openxmlformats.org/presentationml/2006/main">
  <p:tag name="KSO_WM_FULL_TEXT_BEAUTIFY_COPY_ID" val="71"/>
</p:tagLst>
</file>

<file path=ppt/tags/tag3428.xml><?xml version="1.0" encoding="utf-8"?>
<p:tagLst xmlns:p="http://schemas.openxmlformats.org/presentationml/2006/main">
  <p:tag name="KSO_WM_FULL_TEXT_BEAUTIFY_COPY_ID" val="6"/>
</p:tagLst>
</file>

<file path=ppt/tags/tag3429.xml><?xml version="1.0" encoding="utf-8"?>
<p:tagLst xmlns:p="http://schemas.openxmlformats.org/presentationml/2006/main">
  <p:tag name="KSO_WM_FULL_TEXT_BEAUTIFY_COPY_ID" val="11"/>
</p:tagLst>
</file>

<file path=ppt/tags/tag343.xml><?xml version="1.0" encoding="utf-8"?>
<p:tagLst xmlns:p="http://schemas.openxmlformats.org/presentationml/2006/main">
  <p:tag name="KSO_WM_SLIDE_BACKGROUND_TYPE" val="navigation"/>
</p:tagLst>
</file>

<file path=ppt/tags/tag3430.xml><?xml version="1.0" encoding="utf-8"?>
<p:tagLst xmlns:p="http://schemas.openxmlformats.org/presentationml/2006/main">
  <p:tag name="KSO_WM_FULL_TEXT_BEAUTIFY_COPY_ID" val="12"/>
</p:tagLst>
</file>

<file path=ppt/tags/tag3431.xml><?xml version="1.0" encoding="utf-8"?>
<p:tagLst xmlns:p="http://schemas.openxmlformats.org/presentationml/2006/main">
  <p:tag name="KSO_WM_FULL_TEXT_BEAUTIFY_COPY_ID" val="14"/>
</p:tagLst>
</file>

<file path=ppt/tags/tag3432.xml><?xml version="1.0" encoding="utf-8"?>
<p:tagLst xmlns:p="http://schemas.openxmlformats.org/presentationml/2006/main">
  <p:tag name="KSO_WM_FULL_TEXT_BEAUTIFY_COPY_ID" val="15"/>
</p:tagLst>
</file>

<file path=ppt/tags/tag3433.xml><?xml version="1.0" encoding="utf-8"?>
<p:tagLst xmlns:p="http://schemas.openxmlformats.org/presentationml/2006/main">
  <p:tag name="KSO_WM_FULL_TEXT_BEAUTIFY_COPY_ID" val="16"/>
</p:tagLst>
</file>

<file path=ppt/tags/tag3434.xml><?xml version="1.0" encoding="utf-8"?>
<p:tagLst xmlns:p="http://schemas.openxmlformats.org/presentationml/2006/main">
  <p:tag name="KSO_WM_FULL_TEXT_BEAUTIFY_COPY_ID" val="17"/>
</p:tagLst>
</file>

<file path=ppt/tags/tag3435.xml><?xml version="1.0" encoding="utf-8"?>
<p:tagLst xmlns:p="http://schemas.openxmlformats.org/presentationml/2006/main">
  <p:tag name="KSO_WM_FULL_TEXT_BEAUTIFY_COPY_ID" val="18"/>
</p:tagLst>
</file>

<file path=ppt/tags/tag3436.xml><?xml version="1.0" encoding="utf-8"?>
<p:tagLst xmlns:p="http://schemas.openxmlformats.org/presentationml/2006/main">
  <p:tag name="KSO_WM_FULL_TEXT_BEAUTIFY_COPY_ID" val="72"/>
</p:tagLst>
</file>

<file path=ppt/tags/tag3437.xml><?xml version="1.0" encoding="utf-8"?>
<p:tagLst xmlns:p="http://schemas.openxmlformats.org/presentationml/2006/main">
  <p:tag name="KSO_WM_FULL_TEXT_BEAUTIFY_COPY_ID" val="150996118"/>
  <p:tag name="KSO_WM_SPECIAL_SOURCE" val="bdnull"/>
</p:tagLst>
</file>

<file path=ppt/tags/tag3438.xml><?xml version="1.0" encoding="utf-8"?>
<p:tagLst xmlns:p="http://schemas.openxmlformats.org/presentationml/2006/main">
  <p:tag name="KSO_WM_FULL_TEXT_BEAUTIFY_COPY_ID" val="2"/>
</p:tagLst>
</file>

<file path=ppt/tags/tag3439.xml><?xml version="1.0" encoding="utf-8"?>
<p:tagLst xmlns:p="http://schemas.openxmlformats.org/presentationml/2006/main">
  <p:tag name="KSO_WM_FULL_TEXT_BEAUTIFY_COPY_ID" val="3"/>
</p:tagLst>
</file>

<file path=ppt/tags/tag344.xml><?xml version="1.0" encoding="utf-8"?>
<p:tagLst xmlns:p="http://schemas.openxmlformats.org/presentationml/2006/main">
  <p:tag name="KSO_WM_SLIDE_BACKGROUND_TYPE" val="navigation"/>
</p:tagLst>
</file>

<file path=ppt/tags/tag3440.xml><?xml version="1.0" encoding="utf-8"?>
<p:tagLst xmlns:p="http://schemas.openxmlformats.org/presentationml/2006/main">
  <p:tag name="KSO_WM_FULL_TEXT_BEAUTIFY_COPY_ID" val="4"/>
</p:tagLst>
</file>

<file path=ppt/tags/tag3441.xml><?xml version="1.0" encoding="utf-8"?>
<p:tagLst xmlns:p="http://schemas.openxmlformats.org/presentationml/2006/main">
  <p:tag name="KSO_WM_FULL_TEXT_BEAUTIFY_COPY_ID" val="8"/>
</p:tagLst>
</file>

<file path=ppt/tags/tag3442.xml><?xml version="1.0" encoding="utf-8"?>
<p:tagLst xmlns:p="http://schemas.openxmlformats.org/presentationml/2006/main">
  <p:tag name="KSO_WM_FULL_TEXT_BEAUTIFY_COPY_ID" val="9"/>
</p:tagLst>
</file>

<file path=ppt/tags/tag3443.xml><?xml version="1.0" encoding="utf-8"?>
<p:tagLst xmlns:p="http://schemas.openxmlformats.org/presentationml/2006/main">
  <p:tag name="KSO_WM_FULL_TEXT_BEAUTIFY_COPY_ID" val="10"/>
</p:tagLst>
</file>

<file path=ppt/tags/tag3444.xml><?xml version="1.0" encoding="utf-8"?>
<p:tagLst xmlns:p="http://schemas.openxmlformats.org/presentationml/2006/main">
  <p:tag name="KSO_WM_FULL_TEXT_BEAUTIFY_COPY_ID" val="61"/>
</p:tagLst>
</file>

<file path=ppt/tags/tag3445.xml><?xml version="1.0" encoding="utf-8"?>
<p:tagLst xmlns:p="http://schemas.openxmlformats.org/presentationml/2006/main">
  <p:tag name="KSO_WM_FULL_TEXT_BEAUTIFY_COPY_ID" val="51"/>
</p:tagLst>
</file>

<file path=ppt/tags/tag3446.xml><?xml version="1.0" encoding="utf-8"?>
<p:tagLst xmlns:p="http://schemas.openxmlformats.org/presentationml/2006/main">
  <p:tag name="KSO_WM_FULL_TEXT_BEAUTIFY_COPY_ID" val="56"/>
</p:tagLst>
</file>

<file path=ppt/tags/tag3447.xml><?xml version="1.0" encoding="utf-8"?>
<p:tagLst xmlns:p="http://schemas.openxmlformats.org/presentationml/2006/main">
  <p:tag name="KSO_WM_FULL_TEXT_BEAUTIFY_COPY_ID" val="66"/>
</p:tagLst>
</file>

<file path=ppt/tags/tag3448.xml><?xml version="1.0" encoding="utf-8"?>
<p:tagLst xmlns:p="http://schemas.openxmlformats.org/presentationml/2006/main">
  <p:tag name="KSO_WM_FULL_TEXT_BEAUTIFY_COPY_ID" val="71"/>
</p:tagLst>
</file>

<file path=ppt/tags/tag3449.xml><?xml version="1.0" encoding="utf-8"?>
<p:tagLst xmlns:p="http://schemas.openxmlformats.org/presentationml/2006/main">
  <p:tag name="KSO_WM_FULL_TEXT_BEAUTIFY_COPY_ID" val="6"/>
</p:tagLst>
</file>

<file path=ppt/tags/tag345.xml><?xml version="1.0" encoding="utf-8"?>
<p:tagLst xmlns:p="http://schemas.openxmlformats.org/presentationml/2006/main">
  <p:tag name="KSO_WM_SLIDE_BACKGROUND_TYPE" val="navigation"/>
</p:tagLst>
</file>

<file path=ppt/tags/tag3450.xml><?xml version="1.0" encoding="utf-8"?>
<p:tagLst xmlns:p="http://schemas.openxmlformats.org/presentationml/2006/main">
  <p:tag name="KSO_WM_FULL_TEXT_BEAUTIFY_COPY_ID" val="11"/>
</p:tagLst>
</file>

<file path=ppt/tags/tag3451.xml><?xml version="1.0" encoding="utf-8"?>
<p:tagLst xmlns:p="http://schemas.openxmlformats.org/presentationml/2006/main">
  <p:tag name="KSO_WM_FULL_TEXT_BEAUTIFY_COPY_ID" val="12"/>
</p:tagLst>
</file>

<file path=ppt/tags/tag3452.xml><?xml version="1.0" encoding="utf-8"?>
<p:tagLst xmlns:p="http://schemas.openxmlformats.org/presentationml/2006/main">
  <p:tag name="KSO_WM_FULL_TEXT_BEAUTIFY_COPY_ID" val="14"/>
</p:tagLst>
</file>

<file path=ppt/tags/tag3453.xml><?xml version="1.0" encoding="utf-8"?>
<p:tagLst xmlns:p="http://schemas.openxmlformats.org/presentationml/2006/main">
  <p:tag name="KSO_WM_FULL_TEXT_BEAUTIFY_COPY_ID" val="15"/>
</p:tagLst>
</file>

<file path=ppt/tags/tag3454.xml><?xml version="1.0" encoding="utf-8"?>
<p:tagLst xmlns:p="http://schemas.openxmlformats.org/presentationml/2006/main">
  <p:tag name="KSO_WM_FULL_TEXT_BEAUTIFY_COPY_ID" val="16"/>
</p:tagLst>
</file>

<file path=ppt/tags/tag3455.xml><?xml version="1.0" encoding="utf-8"?>
<p:tagLst xmlns:p="http://schemas.openxmlformats.org/presentationml/2006/main">
  <p:tag name="KSO_WM_FULL_TEXT_BEAUTIFY_COPY_ID" val="17"/>
</p:tagLst>
</file>

<file path=ppt/tags/tag3456.xml><?xml version="1.0" encoding="utf-8"?>
<p:tagLst xmlns:p="http://schemas.openxmlformats.org/presentationml/2006/main">
  <p:tag name="KSO_WM_FULL_TEXT_BEAUTIFY_COPY_ID" val="18"/>
</p:tagLst>
</file>

<file path=ppt/tags/tag3457.xml><?xml version="1.0" encoding="utf-8"?>
<p:tagLst xmlns:p="http://schemas.openxmlformats.org/presentationml/2006/main">
  <p:tag name="KSO_WM_FULL_TEXT_BEAUTIFY_COPY_ID" val="72"/>
</p:tagLst>
</file>

<file path=ppt/tags/tag3458.xml><?xml version="1.0" encoding="utf-8"?>
<p:tagLst xmlns:p="http://schemas.openxmlformats.org/presentationml/2006/main">
  <p:tag name="KSO_WM_FULL_TEXT_BEAUTIFY_COPY_ID" val="150996118"/>
  <p:tag name="KSO_WM_SPECIAL_SOURCE" val="bdnull"/>
</p:tagLst>
</file>

<file path=ppt/tags/tag3459.xml><?xml version="1.0" encoding="utf-8"?>
<p:tagLst xmlns:p="http://schemas.openxmlformats.org/presentationml/2006/main">
  <p:tag name="KSO_WM_FULL_TEXT_BEAUTIFY_COPY_ID" val="2"/>
</p:tagLst>
</file>

<file path=ppt/tags/tag346.xml><?xml version="1.0" encoding="utf-8"?>
<p:tagLst xmlns:p="http://schemas.openxmlformats.org/presentationml/2006/main">
  <p:tag name="KSO_WM_SLIDE_BACKGROUND_TYPE" val="navigation"/>
</p:tagLst>
</file>

<file path=ppt/tags/tag3460.xml><?xml version="1.0" encoding="utf-8"?>
<p:tagLst xmlns:p="http://schemas.openxmlformats.org/presentationml/2006/main">
  <p:tag name="KSO_WM_FULL_TEXT_BEAUTIFY_COPY_ID" val="3"/>
</p:tagLst>
</file>

<file path=ppt/tags/tag3461.xml><?xml version="1.0" encoding="utf-8"?>
<p:tagLst xmlns:p="http://schemas.openxmlformats.org/presentationml/2006/main">
  <p:tag name="KSO_WM_FULL_TEXT_BEAUTIFY_COPY_ID" val="4"/>
</p:tagLst>
</file>

<file path=ppt/tags/tag3462.xml><?xml version="1.0" encoding="utf-8"?>
<p:tagLst xmlns:p="http://schemas.openxmlformats.org/presentationml/2006/main">
  <p:tag name="KSO_WM_FULL_TEXT_BEAUTIFY_COPY_ID" val="8"/>
</p:tagLst>
</file>

<file path=ppt/tags/tag3463.xml><?xml version="1.0" encoding="utf-8"?>
<p:tagLst xmlns:p="http://schemas.openxmlformats.org/presentationml/2006/main">
  <p:tag name="KSO_WM_FULL_TEXT_BEAUTIFY_COPY_ID" val="9"/>
</p:tagLst>
</file>

<file path=ppt/tags/tag3464.xml><?xml version="1.0" encoding="utf-8"?>
<p:tagLst xmlns:p="http://schemas.openxmlformats.org/presentationml/2006/main">
  <p:tag name="KSO_WM_FULL_TEXT_BEAUTIFY_COPY_ID" val="10"/>
</p:tagLst>
</file>

<file path=ppt/tags/tag3465.xml><?xml version="1.0" encoding="utf-8"?>
<p:tagLst xmlns:p="http://schemas.openxmlformats.org/presentationml/2006/main">
  <p:tag name="KSO_WM_FULL_TEXT_BEAUTIFY_COPY_ID" val="61"/>
</p:tagLst>
</file>

<file path=ppt/tags/tag3466.xml><?xml version="1.0" encoding="utf-8"?>
<p:tagLst xmlns:p="http://schemas.openxmlformats.org/presentationml/2006/main">
  <p:tag name="KSO_WM_FULL_TEXT_BEAUTIFY_COPY_ID" val="51"/>
</p:tagLst>
</file>

<file path=ppt/tags/tag3467.xml><?xml version="1.0" encoding="utf-8"?>
<p:tagLst xmlns:p="http://schemas.openxmlformats.org/presentationml/2006/main">
  <p:tag name="KSO_WM_FULL_TEXT_BEAUTIFY_COPY_ID" val="56"/>
</p:tagLst>
</file>

<file path=ppt/tags/tag3468.xml><?xml version="1.0" encoding="utf-8"?>
<p:tagLst xmlns:p="http://schemas.openxmlformats.org/presentationml/2006/main">
  <p:tag name="KSO_WM_FULL_TEXT_BEAUTIFY_COPY_ID" val="66"/>
</p:tagLst>
</file>

<file path=ppt/tags/tag3469.xml><?xml version="1.0" encoding="utf-8"?>
<p:tagLst xmlns:p="http://schemas.openxmlformats.org/presentationml/2006/main">
  <p:tag name="KSO_WM_FULL_TEXT_BEAUTIFY_COPY_ID" val="71"/>
</p:tagLst>
</file>

<file path=ppt/tags/tag347.xml><?xml version="1.0" encoding="utf-8"?>
<p:tagLst xmlns:p="http://schemas.openxmlformats.org/presentationml/2006/main">
  <p:tag name="KSO_WM_SLIDE_BACKGROUND_TYPE" val="navigation"/>
</p:tagLst>
</file>

<file path=ppt/tags/tag3470.xml><?xml version="1.0" encoding="utf-8"?>
<p:tagLst xmlns:p="http://schemas.openxmlformats.org/presentationml/2006/main">
  <p:tag name="KSO_WM_FULL_TEXT_BEAUTIFY_COPY_ID" val="6"/>
</p:tagLst>
</file>

<file path=ppt/tags/tag3471.xml><?xml version="1.0" encoding="utf-8"?>
<p:tagLst xmlns:p="http://schemas.openxmlformats.org/presentationml/2006/main">
  <p:tag name="KSO_WM_FULL_TEXT_BEAUTIFY_COPY_ID" val="11"/>
</p:tagLst>
</file>

<file path=ppt/tags/tag3472.xml><?xml version="1.0" encoding="utf-8"?>
<p:tagLst xmlns:p="http://schemas.openxmlformats.org/presentationml/2006/main">
  <p:tag name="KSO_WM_FULL_TEXT_BEAUTIFY_COPY_ID" val="12"/>
</p:tagLst>
</file>

<file path=ppt/tags/tag3473.xml><?xml version="1.0" encoding="utf-8"?>
<p:tagLst xmlns:p="http://schemas.openxmlformats.org/presentationml/2006/main">
  <p:tag name="KSO_WM_FULL_TEXT_BEAUTIFY_COPY_ID" val="14"/>
</p:tagLst>
</file>

<file path=ppt/tags/tag3474.xml><?xml version="1.0" encoding="utf-8"?>
<p:tagLst xmlns:p="http://schemas.openxmlformats.org/presentationml/2006/main">
  <p:tag name="KSO_WM_FULL_TEXT_BEAUTIFY_COPY_ID" val="15"/>
</p:tagLst>
</file>

<file path=ppt/tags/tag3475.xml><?xml version="1.0" encoding="utf-8"?>
<p:tagLst xmlns:p="http://schemas.openxmlformats.org/presentationml/2006/main">
  <p:tag name="KSO_WM_FULL_TEXT_BEAUTIFY_COPY_ID" val="16"/>
</p:tagLst>
</file>

<file path=ppt/tags/tag3476.xml><?xml version="1.0" encoding="utf-8"?>
<p:tagLst xmlns:p="http://schemas.openxmlformats.org/presentationml/2006/main">
  <p:tag name="KSO_WM_FULL_TEXT_BEAUTIFY_COPY_ID" val="17"/>
</p:tagLst>
</file>

<file path=ppt/tags/tag3477.xml><?xml version="1.0" encoding="utf-8"?>
<p:tagLst xmlns:p="http://schemas.openxmlformats.org/presentationml/2006/main">
  <p:tag name="KSO_WM_FULL_TEXT_BEAUTIFY_COPY_ID" val="18"/>
</p:tagLst>
</file>

<file path=ppt/tags/tag3478.xml><?xml version="1.0" encoding="utf-8"?>
<p:tagLst xmlns:p="http://schemas.openxmlformats.org/presentationml/2006/main">
  <p:tag name="KSO_WM_FULL_TEXT_BEAUTIFY_COPY_ID" val="72"/>
</p:tagLst>
</file>

<file path=ppt/tags/tag3479.xml><?xml version="1.0" encoding="utf-8"?>
<p:tagLst xmlns:p="http://schemas.openxmlformats.org/presentationml/2006/main">
  <p:tag name="KSO_WM_FULL_TEXT_BEAUTIFY_COPY_ID" val="150996118"/>
  <p:tag name="KSO_WM_SPECIAL_SOURCE" val="bdnull"/>
</p:tagLst>
</file>

<file path=ppt/tags/tag348.xml><?xml version="1.0" encoding="utf-8"?>
<p:tagLst xmlns:p="http://schemas.openxmlformats.org/presentationml/2006/main">
  <p:tag name="KSO_WM_SLIDE_BACKGROUND_TYPE" val="navigation"/>
</p:tagLst>
</file>

<file path=ppt/tags/tag3480.xml><?xml version="1.0" encoding="utf-8"?>
<p:tagLst xmlns:p="http://schemas.openxmlformats.org/presentationml/2006/main">
  <p:tag name="KSO_WM_FULL_TEXT_BEAUTIFY_COPY_ID" val="2"/>
</p:tagLst>
</file>

<file path=ppt/tags/tag3481.xml><?xml version="1.0" encoding="utf-8"?>
<p:tagLst xmlns:p="http://schemas.openxmlformats.org/presentationml/2006/main">
  <p:tag name="KSO_WM_FULL_TEXT_BEAUTIFY_COPY_ID" val="3"/>
</p:tagLst>
</file>

<file path=ppt/tags/tag3482.xml><?xml version="1.0" encoding="utf-8"?>
<p:tagLst xmlns:p="http://schemas.openxmlformats.org/presentationml/2006/main">
  <p:tag name="KSO_WM_FULL_TEXT_BEAUTIFY_COPY_ID" val="4"/>
</p:tagLst>
</file>

<file path=ppt/tags/tag3483.xml><?xml version="1.0" encoding="utf-8"?>
<p:tagLst xmlns:p="http://schemas.openxmlformats.org/presentationml/2006/main">
  <p:tag name="KSO_WM_FULL_TEXT_BEAUTIFY_COPY_ID" val="8"/>
</p:tagLst>
</file>

<file path=ppt/tags/tag3484.xml><?xml version="1.0" encoding="utf-8"?>
<p:tagLst xmlns:p="http://schemas.openxmlformats.org/presentationml/2006/main">
  <p:tag name="KSO_WM_FULL_TEXT_BEAUTIFY_COPY_ID" val="9"/>
</p:tagLst>
</file>

<file path=ppt/tags/tag3485.xml><?xml version="1.0" encoding="utf-8"?>
<p:tagLst xmlns:p="http://schemas.openxmlformats.org/presentationml/2006/main">
  <p:tag name="KSO_WM_FULL_TEXT_BEAUTIFY_COPY_ID" val="10"/>
</p:tagLst>
</file>

<file path=ppt/tags/tag3486.xml><?xml version="1.0" encoding="utf-8"?>
<p:tagLst xmlns:p="http://schemas.openxmlformats.org/presentationml/2006/main">
  <p:tag name="KSO_WM_FULL_TEXT_BEAUTIFY_COPY_ID" val="61"/>
</p:tagLst>
</file>

<file path=ppt/tags/tag3487.xml><?xml version="1.0" encoding="utf-8"?>
<p:tagLst xmlns:p="http://schemas.openxmlformats.org/presentationml/2006/main">
  <p:tag name="KSO_WM_FULL_TEXT_BEAUTIFY_COPY_ID" val="51"/>
</p:tagLst>
</file>

<file path=ppt/tags/tag3488.xml><?xml version="1.0" encoding="utf-8"?>
<p:tagLst xmlns:p="http://schemas.openxmlformats.org/presentationml/2006/main">
  <p:tag name="KSO_WM_FULL_TEXT_BEAUTIFY_COPY_ID" val="56"/>
</p:tagLst>
</file>

<file path=ppt/tags/tag3489.xml><?xml version="1.0" encoding="utf-8"?>
<p:tagLst xmlns:p="http://schemas.openxmlformats.org/presentationml/2006/main">
  <p:tag name="KSO_WM_FULL_TEXT_BEAUTIFY_COPY_ID" val="66"/>
</p:tagLst>
</file>

<file path=ppt/tags/tag349.xml><?xml version="1.0" encoding="utf-8"?>
<p:tagLst xmlns:p="http://schemas.openxmlformats.org/presentationml/2006/main">
  <p:tag name="KSO_WM_SLIDE_BACKGROUND_TYPE" val="navigation"/>
</p:tagLst>
</file>

<file path=ppt/tags/tag3490.xml><?xml version="1.0" encoding="utf-8"?>
<p:tagLst xmlns:p="http://schemas.openxmlformats.org/presentationml/2006/main">
  <p:tag name="KSO_WM_FULL_TEXT_BEAUTIFY_COPY_ID" val="71"/>
</p:tagLst>
</file>

<file path=ppt/tags/tag3491.xml><?xml version="1.0" encoding="utf-8"?>
<p:tagLst xmlns:p="http://schemas.openxmlformats.org/presentationml/2006/main">
  <p:tag name="KSO_WM_FULL_TEXT_BEAUTIFY_COPY_ID" val="6"/>
</p:tagLst>
</file>

<file path=ppt/tags/tag3492.xml><?xml version="1.0" encoding="utf-8"?>
<p:tagLst xmlns:p="http://schemas.openxmlformats.org/presentationml/2006/main">
  <p:tag name="KSO_WM_FULL_TEXT_BEAUTIFY_COPY_ID" val="11"/>
</p:tagLst>
</file>

<file path=ppt/tags/tag3493.xml><?xml version="1.0" encoding="utf-8"?>
<p:tagLst xmlns:p="http://schemas.openxmlformats.org/presentationml/2006/main">
  <p:tag name="KSO_WM_FULL_TEXT_BEAUTIFY_COPY_ID" val="12"/>
</p:tagLst>
</file>

<file path=ppt/tags/tag3494.xml><?xml version="1.0" encoding="utf-8"?>
<p:tagLst xmlns:p="http://schemas.openxmlformats.org/presentationml/2006/main">
  <p:tag name="KSO_WM_FULL_TEXT_BEAUTIFY_COPY_ID" val="14"/>
</p:tagLst>
</file>

<file path=ppt/tags/tag3495.xml><?xml version="1.0" encoding="utf-8"?>
<p:tagLst xmlns:p="http://schemas.openxmlformats.org/presentationml/2006/main">
  <p:tag name="KSO_WM_FULL_TEXT_BEAUTIFY_COPY_ID" val="15"/>
</p:tagLst>
</file>

<file path=ppt/tags/tag3496.xml><?xml version="1.0" encoding="utf-8"?>
<p:tagLst xmlns:p="http://schemas.openxmlformats.org/presentationml/2006/main">
  <p:tag name="KSO_WM_FULL_TEXT_BEAUTIFY_COPY_ID" val="16"/>
</p:tagLst>
</file>

<file path=ppt/tags/tag3497.xml><?xml version="1.0" encoding="utf-8"?>
<p:tagLst xmlns:p="http://schemas.openxmlformats.org/presentationml/2006/main">
  <p:tag name="KSO_WM_FULL_TEXT_BEAUTIFY_COPY_ID" val="17"/>
</p:tagLst>
</file>

<file path=ppt/tags/tag3498.xml><?xml version="1.0" encoding="utf-8"?>
<p:tagLst xmlns:p="http://schemas.openxmlformats.org/presentationml/2006/main">
  <p:tag name="KSO_WM_FULL_TEXT_BEAUTIFY_COPY_ID" val="18"/>
</p:tagLst>
</file>

<file path=ppt/tags/tag3499.xml><?xml version="1.0" encoding="utf-8"?>
<p:tagLst xmlns:p="http://schemas.openxmlformats.org/presentationml/2006/main">
  <p:tag name="KSO_WM_FULL_TEXT_BEAUTIFY_COPY_ID" val="72"/>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UNIT_SUBTYPE" val="v"/>
  <p:tag name="KSO_WM_TEMPLATE_CATEGORY" val="chip"/>
  <p:tag name="KSO_WM_TEMPLATE_INDEX" val="20221237"/>
  <p:tag name="KSO_WM_UNIT_TYPE" val="i"/>
  <p:tag name="KSO_WM_UNIT_INDEX" val="1"/>
  <p:tag name="KSO_WM_UNIT_ID" val="chip20221237_1*i*1"/>
  <p:tag name="KSO_WM_BEAUTIFY_FLAG" val="#wm#"/>
  <p:tag name="KSO_WM_TAG_VERSION" val="1.0"/>
  <p:tag name="KSO_WM_CHIP_GROUPID" val="61b07922ec6ac7255f4214fa"/>
  <p:tag name="KSO_WM_CHIP_XID" val="61b07922ec6ac7255f4214fe"/>
  <p:tag name="KSO_WM_UNIT_DEC_AREA_ID" val="ae10e8ad35eb45b5826f5657bb253d5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e1fa81d42b74f688d84f53c258a9340"/>
  <p:tag name="KSO_WM_SLIDE_BACKGROUND_TYPE" val="belt"/>
</p:tagLst>
</file>

<file path=ppt/tags/tag3500.xml><?xml version="1.0" encoding="utf-8"?>
<p:tagLst xmlns:p="http://schemas.openxmlformats.org/presentationml/2006/main">
  <p:tag name="KSO_WM_FULL_TEXT_BEAUTIFY_COPY_ID" val="150996118"/>
  <p:tag name="KSO_WM_SPECIAL_SOURCE" val="bdnull"/>
</p:tagLst>
</file>

<file path=ppt/tags/tag3501.xml><?xml version="1.0" encoding="utf-8"?>
<p:tagLst xmlns:p="http://schemas.openxmlformats.org/presentationml/2006/main">
  <p:tag name="KSO_WM_BEAUTIFY_FLAG" val="#wm#"/>
  <p:tag name="KSO_WM_TEMPLATE_SUBCATEGORY" val="0"/>
  <p:tag name="KSO_WM_SLIDE_TYPE" val="endPage"/>
  <p:tag name="KSO_WM_SLIDE_SUBTYPE" val="pureTxt"/>
  <p:tag name="KSO_WM_SLIDE_ITEM_CNT" val="0"/>
  <p:tag name="KSO_WM_SLIDE_INDEX" val="35"/>
  <p:tag name="KSO_WM_TAG_VERSION" val="1.0"/>
  <p:tag name="KSO_WM_SLIDE_LAYOUT" val="a_b"/>
  <p:tag name="KSO_WM_SLIDE_LAYOUT_CNT" val="1_1"/>
  <p:tag name="KSO_WM_TEMPLATE_MASTER_TYPE" val="1"/>
  <p:tag name="KSO_WM_TEMPLATE_COLOR_TYPE" val="1"/>
  <p:tag name="KSO_WM_TEMPLATE_CATEGORY" val="custom"/>
  <p:tag name="KSO_WM_TEMPLATE_INDEX" val="20204204"/>
  <p:tag name="KSO_WM_SLIDE_ID" val="custom20204204_35"/>
  <p:tag name="KSO_WM_SPECIAL_SOURCE" val="bdnull"/>
</p:tagLst>
</file>

<file path=ppt/tags/tag3502.xml><?xml version="1.0" encoding="utf-8"?>
<p:tagLst xmlns:p="http://schemas.openxmlformats.org/presentationml/2006/main">
  <p:tag name="KSO_DOCER_TEMPLATE_OPEN_ONCE_MARK" val="1"/>
  <p:tag name="commondata" val="eyJoZGlkIjoiOTAxOTBkYTZjODZjNGZiZTkyOWVmYmEyYTJlY2FhY2MifQ=="/>
</p:tagLst>
</file>

<file path=ppt/tags/tag35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0286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0286"/>
  <p:tag name="KSO_WM_CHIP_GROUPID" val="612f6a61c37455bdf62a9584"/>
  <p:tag name="KSO_WM_CHIP_XID" val="612f6a61c37455bdf62a958b"/>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52.xml><?xml version="1.0" encoding="utf-8"?>
<p:tagLst xmlns:p="http://schemas.openxmlformats.org/presentationml/2006/main">
  <p:tag name="KSO_WM_SLIDE_BACKGROUND_TYPE" val="belt"/>
</p:tagLst>
</file>

<file path=ppt/tags/tag353.xml><?xml version="1.0" encoding="utf-8"?>
<p:tagLst xmlns:p="http://schemas.openxmlformats.org/presentationml/2006/main">
  <p:tag name="KSO_WM_SLIDE_BACKGROUND_TYPE" val="belt"/>
</p:tagLst>
</file>

<file path=ppt/tags/tag354.xml><?xml version="1.0" encoding="utf-8"?>
<p:tagLst xmlns:p="http://schemas.openxmlformats.org/presentationml/2006/main">
  <p:tag name="KSO_WM_SLIDE_BACKGROUND_TYPE" val="belt"/>
</p:tagLst>
</file>

<file path=ppt/tags/tag355.xml><?xml version="1.0" encoding="utf-8"?>
<p:tagLst xmlns:p="http://schemas.openxmlformats.org/presentationml/2006/main">
  <p:tag name="KSO_WM_SLIDE_BACKGROUND_TYPE" val="belt"/>
</p:tagLst>
</file>

<file path=ppt/tags/tag356.xml><?xml version="1.0" encoding="utf-8"?>
<p:tagLst xmlns:p="http://schemas.openxmlformats.org/presentationml/2006/main">
  <p:tag name="KSO_WM_SLIDE_BACKGROUND_TYPE" val="belt"/>
</p:tagLst>
</file>

<file path=ppt/tags/tag357.xml><?xml version="1.0" encoding="utf-8"?>
<p:tagLst xmlns:p="http://schemas.openxmlformats.org/presentationml/2006/main">
  <p:tag name="KSO_WM_TEMPLATE_CATEGORY" val="custom"/>
  <p:tag name="KSO_WM_TEMPLATE_INDEX" val="20221237"/>
</p:tagLst>
</file>

<file path=ppt/tags/tag358.xml><?xml version="1.0" encoding="utf-8"?>
<p:tagLst xmlns:p="http://schemas.openxmlformats.org/presentationml/2006/main">
  <p:tag name="KSO_WM_TEMPLATE_CATEGORY" val="custom"/>
  <p:tag name="KSO_WM_TEMPLATE_INDEX" val="20221237"/>
</p:tagLst>
</file>

<file path=ppt/tags/tag359.xml><?xml version="1.0" encoding="utf-8"?>
<p:tagLst xmlns:p="http://schemas.openxmlformats.org/presentationml/2006/main">
  <p:tag name="KSO_WM_BEAUTIFY_FLAG" val="#wm#"/>
  <p:tag name="KSO_WM_TAG_VERSION" val="1.0"/>
  <p:tag name="KSO_WM_TEMPLATE_CATEGORY" val="custom"/>
  <p:tag name="KSO_WM_TEMPLATE_INDEX" val="20221237"/>
  <p:tag name="KSO_WM_CHIP_COLORING"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INDEX" val="1"/>
  <p:tag name="KSO_WM_UNIT_TYPE" val="y"/>
  <p:tag name="KSO_WM_SLIDE_BACKGROUND_MASK_FLAG"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SUBTYPE" val="h"/>
  <p:tag name="KSO_WM_UNIT_TYPE" val="i"/>
  <p:tag name="KSO_WM_UNIT_INDEX" val="1"/>
  <p:tag name="KSO_WM_UNIT_BK_DARK_LIGHT" val="2"/>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SLIDE_BACKGROUND_TYPE" val="general"/>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frame"/>
</p:tagLst>
</file>

<file path=ppt/tags/tag456.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57.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 name="KSO_WM_SLIDE_BACKGROUND_TYPE" val="frame"/>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leftRight"/>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 name="KSO_WM_SLIDE_BACKGROUND_TYPE" val="leftRight"/>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topBottom"/>
</p:tagLst>
</file>

<file path=ppt/tags/tag47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47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 name="KSO_WM_SLIDE_BACKGROUND_TYPE" val="topBotto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bottomTop"/>
</p:tagLst>
</file>

<file path=ppt/tags/tag481.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482.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 name="KSO_WM_SLIDE_BACKGROUND_TYPE" val="bottomTop"/>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navigation"/>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49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 name="KSO_WM_SLIDE_BACKGROUND_TYPE" val="navigation"/>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K_DARK_LIGHT" val="2"/>
  <p:tag name="KSO_WM_UNIT_INDEX" val="1"/>
  <p:tag name="KSO_WM_UNIT_BK_DARK_LIGHT" val="2"/>
  <p:tag name="KSO_WM_UNIT_TYPE" val="i"/>
  <p:tag name="KSO_WM_UNIT_SUBTYPE" val="h"/>
  <p:tag name="KSO_WM_SLIDE_BACKGROUND_TYPE" val="belt"/>
</p:tagLst>
</file>

<file path=ppt/tags/tag501.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02.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 name="KSO_WM_SLIDE_BACKGROUND_TYPE" val="belt"/>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204"/>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204"/>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3.xml><?xml version="1.0" encoding="utf-8"?>
<p:tagLst xmlns:p="http://schemas.openxmlformats.org/presentationml/2006/main">
  <p:tag name="KSO_WM_TAG_VERSION" val="1.0"/>
  <p:tag name="KSO_WM_BEAUTIFY_FLAG" val="#wm#"/>
  <p:tag name="KSO_WM_TEMPLATE_CATEGORY" val="custom"/>
  <p:tag name="KSO_WM_TEMPLATE_INDEX" val="20204204"/>
  <p:tag name="KSO_WM_TEMPLATE_SUBCATEGORY" val="0"/>
  <p:tag name="KSO_WM_TEMPLATE_MASTER_TYPE" val="1"/>
  <p:tag name="KSO_WM_TEMPLATE_THUMBS_INDEX" val="1、4、7、11、12、15、16、17、18、22、27、30、34、35"/>
  <p:tag name="KSO_WM_TEMPLATE_COLOR_TYPE" val="1"/>
  <p:tag name="KSO_WM_TEMPLATE_MASTER_THUMB_INDEX" val="12"/>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464"/>
  <p:tag name="KSO_WM_UNIT_ID" val="custom20204464_1*i*1"/>
  <p:tag name="KSO_WM_UNIT_TYPE" val="i"/>
  <p:tag name="KSO_WM_UNIT_INDEX" val="1"/>
  <p:tag name="KSO_WM_FULL_TEXT_BEAUTIFY_COPY_ID" val="17"/>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工作汇报"/>
  <p:tag name="KSO_WM_TEMPLATE_CATEGORY" val="custom"/>
  <p:tag name="KSO_WM_TEMPLATE_INDEX" val="20204464"/>
  <p:tag name="KSO_WM_UNIT_ID" val="custom20204464_1*a*1"/>
  <p:tag name="KSO_WM_FULL_TEXT_BEAUTIFY_COPY_ID" val="2"/>
</p:tagLst>
</file>

<file path=ppt/tags/tag516.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b"/>
  <p:tag name="KSO_WM_UNIT_INDEX" val="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TEMPLATE_CATEGORY" val="custom"/>
  <p:tag name="KSO_WM_TEMPLATE_INDEX" val="20204464"/>
  <p:tag name="KSO_WM_UNIT_ID" val="custom20204464_1*b*1"/>
  <p:tag name="KSO_WM_FULL_TEXT_BEAUTIFY_COPY_ID" val="3"/>
</p:tagLst>
</file>

<file path=ppt/tags/tag517.xml><?xml version="1.0" encoding="utf-8"?>
<p:tagLst xmlns:p="http://schemas.openxmlformats.org/presentationml/2006/main">
  <p:tag name="KSO_WM_UNIT_PLACING_PICTURE_USER_VIEWPORT" val="{&quot;height&quot;:7410,&quot;width&quot;:6940}"/>
</p:tagLst>
</file>

<file path=ppt/tags/tag518.xml><?xml version="1.0" encoding="utf-8"?>
<p:tagLst xmlns:p="http://schemas.openxmlformats.org/presentationml/2006/main">
  <p:tag name="KSO_WM_BEAUTIFY_FLAG" val="#wm#"/>
  <p:tag name="KSO_WM_TEMPLATE_CATEGORY" val="custom"/>
  <p:tag name="KSO_WM_TEMPLATE_INDEX" val="20203624"/>
  <p:tag name="KSO_WM_FULL_TEXT_BEAUTIFY_COPY_ID" val="150996696"/>
  <p:tag name="KSO_WM_SPECIAL_SOURCE" val="bdnull"/>
</p:tagLst>
</file>

<file path=ppt/tags/tag519.xml><?xml version="1.0" encoding="utf-8"?>
<p:tagLst xmlns:p="http://schemas.openxmlformats.org/presentationml/2006/main">
  <p:tag name="KSO_WM_BEAUTIFY_FLAG" val="#wm#"/>
  <p:tag name="KSO_WM_TEMPLATE_CATEGORY" val="diagram"/>
  <p:tag name="KSO_WM_TEMPLATE_INDEX" val="20200424"/>
  <p:tag name="KSO_WM_SLIDE_ID" val="diagram20200424_1"/>
  <p:tag name="KSO_WM_TEMPLATE_SUBCATEGORY" val="11"/>
  <p:tag name="KSO_WM_SLIDE_TYPE" val="text"/>
  <p:tag name="KSO_WM_SLIDE_SUBTYPE" val="picTxt"/>
  <p:tag name="KSO_WM_SLIDE_ITEM_CNT" val="0"/>
  <p:tag name="KSO_WM_SLIDE_INDEX" val="1"/>
  <p:tag name="KSO_WM_SLIDE_SIZE" val="864*442"/>
  <p:tag name="KSO_WM_SLIDE_POSITION" val="47*49"/>
  <p:tag name="KSO_WM_TAG_VERSION" val="1.0"/>
  <p:tag name="KSO_WM_SLIDE_LAYOUT" val="a_d_f"/>
  <p:tag name="KSO_WM_SLIDE_LAYOUT_CNT" val="1_3_1"/>
  <p:tag name="KSO_WM_TEMPLATE_MASTER_TYPE" val="0"/>
  <p:tag name="KSO_WM_TEMPLATE_COLOR_TYPE" val="1"/>
  <p:tag name="KSO_WM_SLIDE_LAYOUT_INFO" val="{&quot;direction&quot;:1,&quot;horizontalAlign&quot;:-1,&quot;verticalAlign&quot;:-1,&quot;type&quot;:1,&quot;diagramDirection&quot;:0,&quot;canSetOverLayout&quot;:0,&quot;isOverLayout&quot;:0,&quot;normalSize&quot;:{&quot;size1&quot;:52.7},&quot;minSize&quot;:{&quot;size1&quot;:35.5},&quot;maxSize&quot;:{&quot;size1&quot;:59.1},&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0,&quot;verticalAlign&quot;:1,&quot;type&quot;:1,&quot;diagramDirection&quot;:0,&quot;canSetOverLayout&quot;:1,&quot;isOverLayout&quot;:0,&quot;margin&quot;:{&quot;left&quot;:1.69,&quot;top&quot;:1.69,&quot;right&quot;:1.69,&quot;bottom&quot;:1.69},&quot;marginOverLayout&quot;:{&quot;left&quot;:0.0,&quot;top&quot;:0.0,&quot;right&quot;:1.962,&quot;bottom&quot;:0.0},&quot;edge&quot;:{&quot;left&quot;:true,&quot;top&quot;:true,&quot;right&quot;:false,&quot;bottom&quot;:true}},{&quot;direction&quot;:0,&quot;horizontalAlign&quot;:1,&quot;verticalAlign&quot;:1,&quot;type&quot;:0,&quot;diagramDirection&quot;:1,&quot;canSetOverLayout&quot;:0,&quot;isOverLayout&quot;:0,&quot;margin&quot;:{&quot;left&quot;:0.026,&quot;top&quot;:1.69,&quot;right&quot;:1.69,&quot;bottom&quot;:1.69},&quot;edge&quot;:{&quot;left&quot;:false,&quot;top&quot;:true,&quot;right&quot;:true,&quot;bottom&quot;:true}}]}"/>
  <p:tag name="KSO_WM_SLIDE_CAN_ADD_NAVIGATION" val="1"/>
  <p:tag name="KSO_WM_SLIDE_BACKGROUND" val="[&quot;general&quot;,&quot;frame&quot;]"/>
  <p:tag name="KSO_WM_SLIDE_RATIO" val="1.777778"/>
  <p:tag name="KSO_WM_UNIT_SHOW_EDIT_AREA_INDICATION" val="1"/>
  <p:tag name="KSO_WM_SPECIAL_SOURCE" val="bdnull"/>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191914_4*i*1"/>
  <p:tag name="KSO_WM_TEMPLATE_CATEGORY" val="custom"/>
  <p:tag name="KSO_WM_TEMPLATE_INDEX" val="20191914"/>
  <p:tag name="KSO_WM_UNIT_LAYERLEVEL" val="1"/>
  <p:tag name="KSO_WM_TAG_VERSION" val="1.0"/>
  <p:tag name="KSO_WM_BEAUTIFY_FLAG" val="#wm#"/>
  <p:tag name="KSO_WM_UNIT_COLOR_SCHEME_SHAPE_ID" val="25"/>
  <p:tag name="KSO_WM_UNIT_COLOR_SCHEME_PARENT_PAGE" val="0_1"/>
  <p:tag name="KSO_WM_UNIT_FOIL_COLOR" val="1"/>
  <p:tag name="KSO_WM_UNIT_FILL_FORE_SCHEMECOLOR_INDEX" val="5"/>
  <p:tag name="KSO_WM_UNIT_FILL_TYPE" val="1"/>
  <p:tag name="KSO_WM_UNIT_TEXT_FILL_FORE_SCHEMECOLOR_INDEX" val="6"/>
  <p:tag name="KSO_WM_UNIT_TEXT_FILL_TYPE" val="1"/>
  <p:tag name="KSO_WM_UNIT_USESOURCEFORMAT_APPLY" val="1"/>
</p:tagLst>
</file>

<file path=ppt/tags/tag521.xml><?xml version="1.0" encoding="utf-8"?>
<p:tagLst xmlns:p="http://schemas.openxmlformats.org/presentationml/2006/main">
  <p:tag name="KSO_WM_UNIT_ISCONTENTSTITLE" val="0"/>
  <p:tag name="KSO_WM_UNIT_VALUE" val="5"/>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custom20191914_4*b*1"/>
  <p:tag name="KSO_WM_TEMPLATE_CATEGORY" val="custom"/>
  <p:tag name="KSO_WM_TEMPLATE_INDEX" val="20191914"/>
  <p:tag name="KSO_WM_UNIT_LAYERLEVEL" val="1"/>
  <p:tag name="KSO_WM_TAG_VERSION" val="1.0"/>
  <p:tag name="KSO_WM_BEAUTIFY_FLAG" val="#wm#"/>
  <p:tag name="KSO_WM_UNIT_PRESET_TEXT" val="CONTENTS"/>
  <p:tag name="KSO_WM_UNIT_COLOR_SCHEME_SHAPE_ID" val="28"/>
  <p:tag name="KSO_WM_UNIT_COLOR_SCHEME_PARENT_PAGE" val="0_1"/>
  <p:tag name="KSO_WM_UNIT_NOCLEAR" val="0"/>
  <p:tag name="KSO_WM_UNIT_TEXT_FILL_FORE_SCHEMECOLOR_INDEX" val="5"/>
  <p:tag name="KSO_WM_UNIT_TEXT_FILL_TYPE" val="1"/>
  <p:tag name="KSO_WM_UNIT_USESOURCEFORMAT_APPLY" val="1"/>
</p:tagLst>
</file>

<file path=ppt/tags/tag522.xml><?xml version="1.0" encoding="utf-8"?>
<p:tagLst xmlns:p="http://schemas.openxmlformats.org/presentationml/2006/main">
  <p:tag name="KSO_WM_UNIT_ISCONTENTSTITLE" val="1"/>
  <p:tag name="KSO_WM_UNIT_VALUE"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191914_4*a*1"/>
  <p:tag name="KSO_WM_TEMPLATE_CATEGORY" val="custom"/>
  <p:tag name="KSO_WM_TEMPLATE_INDEX" val="20191914"/>
  <p:tag name="KSO_WM_UNIT_LAYERLEVEL" val="1"/>
  <p:tag name="KSO_WM_TAG_VERSION" val="1.0"/>
  <p:tag name="KSO_WM_BEAUTIFY_FLAG" val="#wm#"/>
  <p:tag name="KSO_WM_UNIT_PRESET_TEXT" val="目录"/>
  <p:tag name="KSO_WM_UNIT_COLOR_SCHEME_SHAPE_ID" val="27"/>
  <p:tag name="KSO_WM_UNIT_COLOR_SCHEME_PARENT_PAGE" val="0_1"/>
  <p:tag name="KSO_WM_UNIT_NOCLEAR" val="0"/>
  <p:tag name="KSO_WM_UNIT_TEXT_FILL_FORE_SCHEMECOLOR_INDEX" val="5"/>
  <p:tag name="KSO_WM_UNIT_TEXT_FILL_TYPE" val="1"/>
  <p:tag name="KSO_WM_UNIT_USESOURCEFORMAT_APPLY" val="1"/>
</p:tagLst>
</file>

<file path=ppt/tags/tag523.xml><?xml version="1.0" encoding="utf-8"?>
<p:tagLst xmlns:p="http://schemas.openxmlformats.org/presentationml/2006/main">
  <p:tag name="KSO_WM_SLIDE_ID" val="custom20191914_4"/>
  <p:tag name="KSO_WM_SLIDE_TYPE" val="contents"/>
  <p:tag name="KSO_WM_SLIDE_SUBTYPE" val="diag"/>
  <p:tag name="KSO_WM_SLIDE_ITEM_CNT" val="6"/>
  <p:tag name="KSO_WM_SLIDE_INDEX" val="4"/>
  <p:tag name="KSO_WM_DIAGRAM_GROUP_CODE" val="l1-1"/>
  <p:tag name="KSO_WM_SLIDE_DIAGTYPE" val="l"/>
  <p:tag name="KSO_WM_TAG_VERSION" val="1.0"/>
  <p:tag name="KSO_WM_BEAUTIFY_FLAG" val="#wm#"/>
  <p:tag name="KSO_WM_TEMPLATE_CATEGORY" val="custom"/>
  <p:tag name="KSO_WM_TEMPLATE_INDEX" val="20191914"/>
  <p:tag name="KSO_WM_SLIDE_LAYOUT" val="a_b_l"/>
  <p:tag name="KSO_WM_SLIDE_LAYOUT_CNT" val="1_1_1"/>
  <p:tag name="KSO_WM_SLIDE_COLORSCHEME_VERSION" val="3.2"/>
  <p:tag name="KSO_WM_TEMPLATE_SUBCATEGORY" val="0"/>
  <p:tag name="KSO_WM_TEMPLATE_MASTER_TYPE" val="1"/>
  <p:tag name="KSO_WM_TEMPLATE_COLOR_TYPE" val="1"/>
  <p:tag name="KSO_WM_SPECIAL_SOURCE" val="bdnull"/>
</p:tagLst>
</file>

<file path=ppt/tags/tag524.xml><?xml version="1.0" encoding="utf-8"?>
<p:tagLst xmlns:p="http://schemas.openxmlformats.org/presentationml/2006/main">
  <p:tag name="KSO_WM_FULL_TEXT_BEAUTIFY_COPY_ID" val="2"/>
</p:tagLst>
</file>

<file path=ppt/tags/tag525.xml><?xml version="1.0" encoding="utf-8"?>
<p:tagLst xmlns:p="http://schemas.openxmlformats.org/presentationml/2006/main">
  <p:tag name="KSO_WM_FULL_TEXT_BEAUTIFY_COPY_ID" val="3"/>
</p:tagLst>
</file>

<file path=ppt/tags/tag526.xml><?xml version="1.0" encoding="utf-8"?>
<p:tagLst xmlns:p="http://schemas.openxmlformats.org/presentationml/2006/main">
  <p:tag name="KSO_WM_FULL_TEXT_BEAUTIFY_COPY_ID" val="4"/>
</p:tagLst>
</file>

<file path=ppt/tags/tag527.xml><?xml version="1.0" encoding="utf-8"?>
<p:tagLst xmlns:p="http://schemas.openxmlformats.org/presentationml/2006/main">
  <p:tag name="KSO_WM_FULL_TEXT_BEAUTIFY_COPY_ID" val="8"/>
</p:tagLst>
</file>

<file path=ppt/tags/tag528.xml><?xml version="1.0" encoding="utf-8"?>
<p:tagLst xmlns:p="http://schemas.openxmlformats.org/presentationml/2006/main">
  <p:tag name="KSO_WM_FULL_TEXT_BEAUTIFY_COPY_ID" val="9"/>
</p:tagLst>
</file>

<file path=ppt/tags/tag529.xml><?xml version="1.0" encoding="utf-8"?>
<p:tagLst xmlns:p="http://schemas.openxmlformats.org/presentationml/2006/main">
  <p:tag name="KSO_WM_FULL_TEXT_BEAUTIFY_COPY_ID" val="1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MH" val="20170619095007"/>
  <p:tag name="MH_LIBRARY" val="GRAPHIC"/>
  <p:tag name="MH_ORDER" val="文本占位符 4"/>
  <p:tag name="PA" val="v3.2.0"/>
  <p:tag name="KSO_WM_FULL_TEXT_BEAUTIFY_COPY_ID" val="28"/>
</p:tagLst>
</file>

<file path=ppt/tags/tag531.xml><?xml version="1.0" encoding="utf-8"?>
<p:tagLst xmlns:p="http://schemas.openxmlformats.org/presentationml/2006/main">
  <p:tag name="KSO_WM_FULL_TEXT_BEAUTIFY_COPY_ID" val="29"/>
</p:tagLst>
</file>

<file path=ppt/tags/tag532.xml><?xml version="1.0" encoding="utf-8"?>
<p:tagLst xmlns:p="http://schemas.openxmlformats.org/presentationml/2006/main">
  <p:tag name="KSO_WM_FULL_TEXT_BEAUTIFY_COPY_ID" val="31"/>
</p:tagLst>
</file>

<file path=ppt/tags/tag533.xml><?xml version="1.0" encoding="utf-8"?>
<p:tagLst xmlns:p="http://schemas.openxmlformats.org/presentationml/2006/main">
  <p:tag name="KSO_WM_FULL_TEXT_BEAUTIFY_COPY_ID" val="150995826"/>
  <p:tag name="KSO_WM_SPECIAL_SOURCE" val="bdnull"/>
</p:tagLst>
</file>

<file path=ppt/tags/tag534.xml><?xml version="1.0" encoding="utf-8"?>
<p:tagLst xmlns:p="http://schemas.openxmlformats.org/presentationml/2006/main">
  <p:tag name="KSO_WM_FULL_TEXT_BEAUTIFY_COPY_ID" val="61"/>
</p:tagLst>
</file>

<file path=ppt/tags/tag535.xml><?xml version="1.0" encoding="utf-8"?>
<p:tagLst xmlns:p="http://schemas.openxmlformats.org/presentationml/2006/main">
  <p:tag name="KSO_WM_FULL_TEXT_BEAUTIFY_COPY_ID" val="2"/>
</p:tagLst>
</file>

<file path=ppt/tags/tag536.xml><?xml version="1.0" encoding="utf-8"?>
<p:tagLst xmlns:p="http://schemas.openxmlformats.org/presentationml/2006/main">
  <p:tag name="KSO_WM_FULL_TEXT_BEAUTIFY_COPY_ID" val="3"/>
</p:tagLst>
</file>

<file path=ppt/tags/tag537.xml><?xml version="1.0" encoding="utf-8"?>
<p:tagLst xmlns:p="http://schemas.openxmlformats.org/presentationml/2006/main">
  <p:tag name="KSO_WM_FULL_TEXT_BEAUTIFY_COPY_ID" val="4"/>
</p:tagLst>
</file>

<file path=ppt/tags/tag538.xml><?xml version="1.0" encoding="utf-8"?>
<p:tagLst xmlns:p="http://schemas.openxmlformats.org/presentationml/2006/main">
  <p:tag name="KSO_WM_FULL_TEXT_BEAUTIFY_COPY_ID" val="8"/>
</p:tagLst>
</file>

<file path=ppt/tags/tag539.xml><?xml version="1.0" encoding="utf-8"?>
<p:tagLst xmlns:p="http://schemas.openxmlformats.org/presentationml/2006/main">
  <p:tag name="KSO_WM_FULL_TEXT_BEAUTIFY_COPY_ID" val="9"/>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FULL_TEXT_BEAUTIFY_COPY_ID" val="10"/>
</p:tagLst>
</file>

<file path=ppt/tags/tag541.xml><?xml version="1.0" encoding="utf-8"?>
<p:tagLst xmlns:p="http://schemas.openxmlformats.org/presentationml/2006/main">
  <p:tag name="KSO_WM_FULL_TEXT_BEAUTIFY_COPY_ID" val="51"/>
</p:tagLst>
</file>

<file path=ppt/tags/tag542.xml><?xml version="1.0" encoding="utf-8"?>
<p:tagLst xmlns:p="http://schemas.openxmlformats.org/presentationml/2006/main">
  <p:tag name="KSO_WM_FULL_TEXT_BEAUTIFY_COPY_ID" val="56"/>
</p:tagLst>
</file>

<file path=ppt/tags/tag543.xml><?xml version="1.0" encoding="utf-8"?>
<p:tagLst xmlns:p="http://schemas.openxmlformats.org/presentationml/2006/main">
  <p:tag name="KSO_WM_FULL_TEXT_BEAUTIFY_COPY_ID" val="66"/>
</p:tagLst>
</file>

<file path=ppt/tags/tag544.xml><?xml version="1.0" encoding="utf-8"?>
<p:tagLst xmlns:p="http://schemas.openxmlformats.org/presentationml/2006/main">
  <p:tag name="KSO_WM_FULL_TEXT_BEAUTIFY_COPY_ID" val="71"/>
</p:tagLst>
</file>

<file path=ppt/tags/tag545.xml><?xml version="1.0" encoding="utf-8"?>
<p:tagLst xmlns:p="http://schemas.openxmlformats.org/presentationml/2006/main">
  <p:tag name="KSO_WM_FULL_TEXT_BEAUTIFY_COPY_ID" val="72"/>
</p:tagLst>
</file>

<file path=ppt/tags/tag546.xml><?xml version="1.0" encoding="utf-8"?>
<p:tagLst xmlns:p="http://schemas.openxmlformats.org/presentationml/2006/main">
  <p:tag name="KSO_WM_FULL_TEXT_BEAUTIFY_COPY_ID" val="6"/>
</p:tagLst>
</file>

<file path=ppt/tags/tag547.xml><?xml version="1.0" encoding="utf-8"?>
<p:tagLst xmlns:p="http://schemas.openxmlformats.org/presentationml/2006/main">
  <p:tag name="KSO_WM_FULL_TEXT_BEAUTIFY_COPY_ID" val="11"/>
</p:tagLst>
</file>

<file path=ppt/tags/tag548.xml><?xml version="1.0" encoding="utf-8"?>
<p:tagLst xmlns:p="http://schemas.openxmlformats.org/presentationml/2006/main">
  <p:tag name="KSO_WM_FULL_TEXT_BEAUTIFY_COPY_ID" val="12"/>
</p:tagLst>
</file>

<file path=ppt/tags/tag549.xml><?xml version="1.0" encoding="utf-8"?>
<p:tagLst xmlns:p="http://schemas.openxmlformats.org/presentationml/2006/main">
  <p:tag name="KSO_WM_FULL_TEXT_BEAUTIFY_COPY_ID" val="14"/>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FULL_TEXT_BEAUTIFY_COPY_ID" val="15"/>
</p:tagLst>
</file>

<file path=ppt/tags/tag551.xml><?xml version="1.0" encoding="utf-8"?>
<p:tagLst xmlns:p="http://schemas.openxmlformats.org/presentationml/2006/main">
  <p:tag name="KSO_WM_FULL_TEXT_BEAUTIFY_COPY_ID" val="16"/>
</p:tagLst>
</file>

<file path=ppt/tags/tag552.xml><?xml version="1.0" encoding="utf-8"?>
<p:tagLst xmlns:p="http://schemas.openxmlformats.org/presentationml/2006/main">
  <p:tag name="KSO_WM_FULL_TEXT_BEAUTIFY_COPY_ID" val="17"/>
</p:tagLst>
</file>

<file path=ppt/tags/tag553.xml><?xml version="1.0" encoding="utf-8"?>
<p:tagLst xmlns:p="http://schemas.openxmlformats.org/presentationml/2006/main">
  <p:tag name="KSO_WM_FULL_TEXT_BEAUTIFY_COPY_ID" val="18"/>
</p:tagLst>
</file>

<file path=ppt/tags/tag554.xml><?xml version="1.0" encoding="utf-8"?>
<p:tagLst xmlns:p="http://schemas.openxmlformats.org/presentationml/2006/main">
  <p:tag name="KSO_WM_FULL_TEXT_BEAUTIFY_COPY_ID" val="20"/>
</p:tagLst>
</file>

<file path=ppt/tags/tag555.xml><?xml version="1.0" encoding="utf-8"?>
<p:tagLst xmlns:p="http://schemas.openxmlformats.org/presentationml/2006/main">
  <p:tag name="KSO_WM_FULL_TEXT_BEAUTIFY_COPY_ID" val="150996118"/>
  <p:tag name="KSO_WM_SPECIAL_SOURCE" val="bdnull"/>
</p:tagLst>
</file>

<file path=ppt/tags/tag556.xml><?xml version="1.0" encoding="utf-8"?>
<p:tagLst xmlns:p="http://schemas.openxmlformats.org/presentationml/2006/main">
  <p:tag name="KSO_WM_FULL_TEXT_BEAUTIFY_COPY_ID" val="61"/>
</p:tagLst>
</file>

<file path=ppt/tags/tag557.xml><?xml version="1.0" encoding="utf-8"?>
<p:tagLst xmlns:p="http://schemas.openxmlformats.org/presentationml/2006/main">
  <p:tag name="KSO_WM_FULL_TEXT_BEAUTIFY_COPY_ID" val="2"/>
</p:tagLst>
</file>

<file path=ppt/tags/tag558.xml><?xml version="1.0" encoding="utf-8"?>
<p:tagLst xmlns:p="http://schemas.openxmlformats.org/presentationml/2006/main">
  <p:tag name="KSO_WM_FULL_TEXT_BEAUTIFY_COPY_ID" val="3"/>
</p:tagLst>
</file>

<file path=ppt/tags/tag559.xml><?xml version="1.0" encoding="utf-8"?>
<p:tagLst xmlns:p="http://schemas.openxmlformats.org/presentationml/2006/main">
  <p:tag name="KSO_WM_FULL_TEXT_BEAUTIFY_COPY_ID" val="4"/>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p="http://schemas.openxmlformats.org/presentationml/2006/main">
  <p:tag name="KSO_WM_FULL_TEXT_BEAUTIFY_COPY_ID" val="8"/>
</p:tagLst>
</file>

<file path=ppt/tags/tag561.xml><?xml version="1.0" encoding="utf-8"?>
<p:tagLst xmlns:p="http://schemas.openxmlformats.org/presentationml/2006/main">
  <p:tag name="KSO_WM_FULL_TEXT_BEAUTIFY_COPY_ID" val="9"/>
</p:tagLst>
</file>

<file path=ppt/tags/tag562.xml><?xml version="1.0" encoding="utf-8"?>
<p:tagLst xmlns:p="http://schemas.openxmlformats.org/presentationml/2006/main">
  <p:tag name="KSO_WM_FULL_TEXT_BEAUTIFY_COPY_ID" val="10"/>
</p:tagLst>
</file>

<file path=ppt/tags/tag563.xml><?xml version="1.0" encoding="utf-8"?>
<p:tagLst xmlns:p="http://schemas.openxmlformats.org/presentationml/2006/main">
  <p:tag name="KSO_WM_FULL_TEXT_BEAUTIFY_COPY_ID" val="51"/>
</p:tagLst>
</file>

<file path=ppt/tags/tag564.xml><?xml version="1.0" encoding="utf-8"?>
<p:tagLst xmlns:p="http://schemas.openxmlformats.org/presentationml/2006/main">
  <p:tag name="KSO_WM_FULL_TEXT_BEAUTIFY_COPY_ID" val="56"/>
</p:tagLst>
</file>

<file path=ppt/tags/tag565.xml><?xml version="1.0" encoding="utf-8"?>
<p:tagLst xmlns:p="http://schemas.openxmlformats.org/presentationml/2006/main">
  <p:tag name="KSO_WM_FULL_TEXT_BEAUTIFY_COPY_ID" val="66"/>
</p:tagLst>
</file>

<file path=ppt/tags/tag566.xml><?xml version="1.0" encoding="utf-8"?>
<p:tagLst xmlns:p="http://schemas.openxmlformats.org/presentationml/2006/main">
  <p:tag name="KSO_WM_FULL_TEXT_BEAUTIFY_COPY_ID" val="71"/>
</p:tagLst>
</file>

<file path=ppt/tags/tag567.xml><?xml version="1.0" encoding="utf-8"?>
<p:tagLst xmlns:p="http://schemas.openxmlformats.org/presentationml/2006/main">
  <p:tag name="KSO_WM_FULL_TEXT_BEAUTIFY_COPY_ID" val="72"/>
</p:tagLst>
</file>

<file path=ppt/tags/tag568.xml><?xml version="1.0" encoding="utf-8"?>
<p:tagLst xmlns:p="http://schemas.openxmlformats.org/presentationml/2006/main">
  <p:tag name="KSO_WM_FULL_TEXT_BEAUTIFY_COPY_ID" val="6"/>
</p:tagLst>
</file>

<file path=ppt/tags/tag569.xml><?xml version="1.0" encoding="utf-8"?>
<p:tagLst xmlns:p="http://schemas.openxmlformats.org/presentationml/2006/main">
  <p:tag name="KSO_WM_FULL_TEXT_BEAUTIFY_COPY_ID" val="1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FULL_TEXT_BEAUTIFY_COPY_ID" val="12"/>
</p:tagLst>
</file>

<file path=ppt/tags/tag571.xml><?xml version="1.0" encoding="utf-8"?>
<p:tagLst xmlns:p="http://schemas.openxmlformats.org/presentationml/2006/main">
  <p:tag name="KSO_WM_FULL_TEXT_BEAUTIFY_COPY_ID" val="14"/>
</p:tagLst>
</file>

<file path=ppt/tags/tag572.xml><?xml version="1.0" encoding="utf-8"?>
<p:tagLst xmlns:p="http://schemas.openxmlformats.org/presentationml/2006/main">
  <p:tag name="KSO_WM_FULL_TEXT_BEAUTIFY_COPY_ID" val="15"/>
</p:tagLst>
</file>

<file path=ppt/tags/tag573.xml><?xml version="1.0" encoding="utf-8"?>
<p:tagLst xmlns:p="http://schemas.openxmlformats.org/presentationml/2006/main">
  <p:tag name="KSO_WM_FULL_TEXT_BEAUTIFY_COPY_ID" val="16"/>
</p:tagLst>
</file>

<file path=ppt/tags/tag574.xml><?xml version="1.0" encoding="utf-8"?>
<p:tagLst xmlns:p="http://schemas.openxmlformats.org/presentationml/2006/main">
  <p:tag name="KSO_WM_FULL_TEXT_BEAUTIFY_COPY_ID" val="17"/>
</p:tagLst>
</file>

<file path=ppt/tags/tag575.xml><?xml version="1.0" encoding="utf-8"?>
<p:tagLst xmlns:p="http://schemas.openxmlformats.org/presentationml/2006/main">
  <p:tag name="KSO_WM_FULL_TEXT_BEAUTIFY_COPY_ID" val="18"/>
</p:tagLst>
</file>

<file path=ppt/tags/tag576.xml><?xml version="1.0" encoding="utf-8"?>
<p:tagLst xmlns:p="http://schemas.openxmlformats.org/presentationml/2006/main">
  <p:tag name="KSO_WM_FULL_TEXT_BEAUTIFY_COPY_ID" val="150996118"/>
  <p:tag name="KSO_WM_SPECIAL_SOURCE" val="bdnull"/>
</p:tagLst>
</file>

<file path=ppt/tags/tag577.xml><?xml version="1.0" encoding="utf-8"?>
<p:tagLst xmlns:p="http://schemas.openxmlformats.org/presentationml/2006/main">
  <p:tag name="KSO_WM_FULL_TEXT_BEAUTIFY_COPY_ID" val="61"/>
</p:tagLst>
</file>

<file path=ppt/tags/tag578.xml><?xml version="1.0" encoding="utf-8"?>
<p:tagLst xmlns:p="http://schemas.openxmlformats.org/presentationml/2006/main">
  <p:tag name="KSO_WM_FULL_TEXT_BEAUTIFY_COPY_ID" val="2"/>
</p:tagLst>
</file>

<file path=ppt/tags/tag579.xml><?xml version="1.0" encoding="utf-8"?>
<p:tagLst xmlns:p="http://schemas.openxmlformats.org/presentationml/2006/main">
  <p:tag name="KSO_WM_FULL_TEXT_BEAUTIFY_COPY_ID" val="3"/>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0.xml><?xml version="1.0" encoding="utf-8"?>
<p:tagLst xmlns:p="http://schemas.openxmlformats.org/presentationml/2006/main">
  <p:tag name="KSO_WM_FULL_TEXT_BEAUTIFY_COPY_ID" val="4"/>
</p:tagLst>
</file>

<file path=ppt/tags/tag581.xml><?xml version="1.0" encoding="utf-8"?>
<p:tagLst xmlns:p="http://schemas.openxmlformats.org/presentationml/2006/main">
  <p:tag name="KSO_WM_FULL_TEXT_BEAUTIFY_COPY_ID" val="8"/>
</p:tagLst>
</file>

<file path=ppt/tags/tag582.xml><?xml version="1.0" encoding="utf-8"?>
<p:tagLst xmlns:p="http://schemas.openxmlformats.org/presentationml/2006/main">
  <p:tag name="KSO_WM_FULL_TEXT_BEAUTIFY_COPY_ID" val="9"/>
</p:tagLst>
</file>

<file path=ppt/tags/tag583.xml><?xml version="1.0" encoding="utf-8"?>
<p:tagLst xmlns:p="http://schemas.openxmlformats.org/presentationml/2006/main">
  <p:tag name="KSO_WM_FULL_TEXT_BEAUTIFY_COPY_ID" val="10"/>
</p:tagLst>
</file>

<file path=ppt/tags/tag584.xml><?xml version="1.0" encoding="utf-8"?>
<p:tagLst xmlns:p="http://schemas.openxmlformats.org/presentationml/2006/main">
  <p:tag name="KSO_WM_FULL_TEXT_BEAUTIFY_COPY_ID" val="51"/>
</p:tagLst>
</file>

<file path=ppt/tags/tag585.xml><?xml version="1.0" encoding="utf-8"?>
<p:tagLst xmlns:p="http://schemas.openxmlformats.org/presentationml/2006/main">
  <p:tag name="KSO_WM_FULL_TEXT_BEAUTIFY_COPY_ID" val="56"/>
</p:tagLst>
</file>

<file path=ppt/tags/tag586.xml><?xml version="1.0" encoding="utf-8"?>
<p:tagLst xmlns:p="http://schemas.openxmlformats.org/presentationml/2006/main">
  <p:tag name="KSO_WM_FULL_TEXT_BEAUTIFY_COPY_ID" val="66"/>
</p:tagLst>
</file>

<file path=ppt/tags/tag587.xml><?xml version="1.0" encoding="utf-8"?>
<p:tagLst xmlns:p="http://schemas.openxmlformats.org/presentationml/2006/main">
  <p:tag name="KSO_WM_FULL_TEXT_BEAUTIFY_COPY_ID" val="71"/>
</p:tagLst>
</file>

<file path=ppt/tags/tag588.xml><?xml version="1.0" encoding="utf-8"?>
<p:tagLst xmlns:p="http://schemas.openxmlformats.org/presentationml/2006/main">
  <p:tag name="KSO_WM_FULL_TEXT_BEAUTIFY_COPY_ID" val="72"/>
</p:tagLst>
</file>

<file path=ppt/tags/tag589.xml><?xml version="1.0" encoding="utf-8"?>
<p:tagLst xmlns:p="http://schemas.openxmlformats.org/presentationml/2006/main">
  <p:tag name="KSO_WM_FULL_TEXT_BEAUTIFY_COPY_ID" val="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0.xml><?xml version="1.0" encoding="utf-8"?>
<p:tagLst xmlns:p="http://schemas.openxmlformats.org/presentationml/2006/main">
  <p:tag name="KSO_WM_FULL_TEXT_BEAUTIFY_COPY_ID" val="11"/>
</p:tagLst>
</file>

<file path=ppt/tags/tag591.xml><?xml version="1.0" encoding="utf-8"?>
<p:tagLst xmlns:p="http://schemas.openxmlformats.org/presentationml/2006/main">
  <p:tag name="KSO_WM_FULL_TEXT_BEAUTIFY_COPY_ID" val="12"/>
</p:tagLst>
</file>

<file path=ppt/tags/tag592.xml><?xml version="1.0" encoding="utf-8"?>
<p:tagLst xmlns:p="http://schemas.openxmlformats.org/presentationml/2006/main">
  <p:tag name="KSO_WM_FULL_TEXT_BEAUTIFY_COPY_ID" val="14"/>
</p:tagLst>
</file>

<file path=ppt/tags/tag593.xml><?xml version="1.0" encoding="utf-8"?>
<p:tagLst xmlns:p="http://schemas.openxmlformats.org/presentationml/2006/main">
  <p:tag name="KSO_WM_FULL_TEXT_BEAUTIFY_COPY_ID" val="15"/>
</p:tagLst>
</file>

<file path=ppt/tags/tag594.xml><?xml version="1.0" encoding="utf-8"?>
<p:tagLst xmlns:p="http://schemas.openxmlformats.org/presentationml/2006/main">
  <p:tag name="KSO_WM_FULL_TEXT_BEAUTIFY_COPY_ID" val="16"/>
</p:tagLst>
</file>

<file path=ppt/tags/tag595.xml><?xml version="1.0" encoding="utf-8"?>
<p:tagLst xmlns:p="http://schemas.openxmlformats.org/presentationml/2006/main">
  <p:tag name="KSO_WM_FULL_TEXT_BEAUTIFY_COPY_ID" val="17"/>
</p:tagLst>
</file>

<file path=ppt/tags/tag596.xml><?xml version="1.0" encoding="utf-8"?>
<p:tagLst xmlns:p="http://schemas.openxmlformats.org/presentationml/2006/main">
  <p:tag name="KSO_WM_FULL_TEXT_BEAUTIFY_COPY_ID" val="18"/>
</p:tagLst>
</file>

<file path=ppt/tags/tag597.xml><?xml version="1.0" encoding="utf-8"?>
<p:tagLst xmlns:p="http://schemas.openxmlformats.org/presentationml/2006/main">
  <p:tag name="KSO_WM_FULL_TEXT_BEAUTIFY_COPY_ID" val="150996118"/>
  <p:tag name="KSO_WM_SPECIAL_SOURCE" val="bdnull"/>
</p:tagLst>
</file>

<file path=ppt/tags/tag598.xml><?xml version="1.0" encoding="utf-8"?>
<p:tagLst xmlns:p="http://schemas.openxmlformats.org/presentationml/2006/main">
  <p:tag name="KSO_WM_FULL_TEXT_BEAUTIFY_COPY_ID" val="2"/>
</p:tagLst>
</file>

<file path=ppt/tags/tag599.xml><?xml version="1.0" encoding="utf-8"?>
<p:tagLst xmlns:p="http://schemas.openxmlformats.org/presentationml/2006/main">
  <p:tag name="KSO_WM_FULL_TEXT_BEAUTIFY_COPY_ID" val="3"/>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0.xml><?xml version="1.0" encoding="utf-8"?>
<p:tagLst xmlns:p="http://schemas.openxmlformats.org/presentationml/2006/main">
  <p:tag name="KSO_WM_FULL_TEXT_BEAUTIFY_COPY_ID" val="4"/>
</p:tagLst>
</file>

<file path=ppt/tags/tag601.xml><?xml version="1.0" encoding="utf-8"?>
<p:tagLst xmlns:p="http://schemas.openxmlformats.org/presentationml/2006/main">
  <p:tag name="KSO_WM_FULL_TEXT_BEAUTIFY_COPY_ID" val="8"/>
</p:tagLst>
</file>

<file path=ppt/tags/tag602.xml><?xml version="1.0" encoding="utf-8"?>
<p:tagLst xmlns:p="http://schemas.openxmlformats.org/presentationml/2006/main">
  <p:tag name="KSO_WM_FULL_TEXT_BEAUTIFY_COPY_ID" val="9"/>
</p:tagLst>
</file>

<file path=ppt/tags/tag603.xml><?xml version="1.0" encoding="utf-8"?>
<p:tagLst xmlns:p="http://schemas.openxmlformats.org/presentationml/2006/main">
  <p:tag name="KSO_WM_FULL_TEXT_BEAUTIFY_COPY_ID" val="10"/>
</p:tagLst>
</file>

<file path=ppt/tags/tag604.xml><?xml version="1.0" encoding="utf-8"?>
<p:tagLst xmlns:p="http://schemas.openxmlformats.org/presentationml/2006/main">
  <p:tag name="KSO_WM_FULL_TEXT_BEAUTIFY_COPY_ID" val="20"/>
</p:tagLst>
</file>

<file path=ppt/tags/tag605.xml><?xml version="1.0" encoding="utf-8"?>
<p:tagLst xmlns:p="http://schemas.openxmlformats.org/presentationml/2006/main">
  <p:tag name="KSO_WM_FULL_TEXT_BEAUTIFY_COPY_ID" val="61"/>
</p:tagLst>
</file>

<file path=ppt/tags/tag606.xml><?xml version="1.0" encoding="utf-8"?>
<p:tagLst xmlns:p="http://schemas.openxmlformats.org/presentationml/2006/main">
  <p:tag name="KSO_WM_FULL_TEXT_BEAUTIFY_COPY_ID" val="51"/>
</p:tagLst>
</file>

<file path=ppt/tags/tag607.xml><?xml version="1.0" encoding="utf-8"?>
<p:tagLst xmlns:p="http://schemas.openxmlformats.org/presentationml/2006/main">
  <p:tag name="KSO_WM_FULL_TEXT_BEAUTIFY_COPY_ID" val="56"/>
</p:tagLst>
</file>

<file path=ppt/tags/tag608.xml><?xml version="1.0" encoding="utf-8"?>
<p:tagLst xmlns:p="http://schemas.openxmlformats.org/presentationml/2006/main">
  <p:tag name="KSO_WM_FULL_TEXT_BEAUTIFY_COPY_ID" val="66"/>
</p:tagLst>
</file>

<file path=ppt/tags/tag609.xml><?xml version="1.0" encoding="utf-8"?>
<p:tagLst xmlns:p="http://schemas.openxmlformats.org/presentationml/2006/main">
  <p:tag name="KSO_WM_FULL_TEXT_BEAUTIFY_COPY_ID" val="7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0.xml><?xml version="1.0" encoding="utf-8"?>
<p:tagLst xmlns:p="http://schemas.openxmlformats.org/presentationml/2006/main">
  <p:tag name="KSO_WM_FULL_TEXT_BEAUTIFY_COPY_ID" val="6"/>
</p:tagLst>
</file>

<file path=ppt/tags/tag611.xml><?xml version="1.0" encoding="utf-8"?>
<p:tagLst xmlns:p="http://schemas.openxmlformats.org/presentationml/2006/main">
  <p:tag name="KSO_WM_FULL_TEXT_BEAUTIFY_COPY_ID" val="11"/>
</p:tagLst>
</file>

<file path=ppt/tags/tag612.xml><?xml version="1.0" encoding="utf-8"?>
<p:tagLst xmlns:p="http://schemas.openxmlformats.org/presentationml/2006/main">
  <p:tag name="KSO_WM_FULL_TEXT_BEAUTIFY_COPY_ID" val="12"/>
</p:tagLst>
</file>

<file path=ppt/tags/tag613.xml><?xml version="1.0" encoding="utf-8"?>
<p:tagLst xmlns:p="http://schemas.openxmlformats.org/presentationml/2006/main">
  <p:tag name="KSO_WM_FULL_TEXT_BEAUTIFY_COPY_ID" val="14"/>
</p:tagLst>
</file>

<file path=ppt/tags/tag614.xml><?xml version="1.0" encoding="utf-8"?>
<p:tagLst xmlns:p="http://schemas.openxmlformats.org/presentationml/2006/main">
  <p:tag name="KSO_WM_FULL_TEXT_BEAUTIFY_COPY_ID" val="15"/>
</p:tagLst>
</file>

<file path=ppt/tags/tag615.xml><?xml version="1.0" encoding="utf-8"?>
<p:tagLst xmlns:p="http://schemas.openxmlformats.org/presentationml/2006/main">
  <p:tag name="KSO_WM_FULL_TEXT_BEAUTIFY_COPY_ID" val="16"/>
</p:tagLst>
</file>

<file path=ppt/tags/tag616.xml><?xml version="1.0" encoding="utf-8"?>
<p:tagLst xmlns:p="http://schemas.openxmlformats.org/presentationml/2006/main">
  <p:tag name="KSO_WM_FULL_TEXT_BEAUTIFY_COPY_ID" val="17"/>
</p:tagLst>
</file>

<file path=ppt/tags/tag617.xml><?xml version="1.0" encoding="utf-8"?>
<p:tagLst xmlns:p="http://schemas.openxmlformats.org/presentationml/2006/main">
  <p:tag name="KSO_WM_FULL_TEXT_BEAUTIFY_COPY_ID" val="18"/>
</p:tagLst>
</file>

<file path=ppt/tags/tag618.xml><?xml version="1.0" encoding="utf-8"?>
<p:tagLst xmlns:p="http://schemas.openxmlformats.org/presentationml/2006/main">
  <p:tag name="KSO_WM_FULL_TEXT_BEAUTIFY_COPY_ID" val="72"/>
</p:tagLst>
</file>

<file path=ppt/tags/tag619.xml><?xml version="1.0" encoding="utf-8"?>
<p:tagLst xmlns:p="http://schemas.openxmlformats.org/presentationml/2006/main">
  <p:tag name="KSO_WM_FULL_TEXT_BEAUTIFY_COPY_ID" val="150996118"/>
  <p:tag name="KSO_WM_SPECIAL_SOURCE" val="bdnull"/>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p="http://schemas.openxmlformats.org/presentationml/2006/main">
  <p:tag name="KSO_WM_FULL_TEXT_BEAUTIFY_COPY_ID" val="61"/>
</p:tagLst>
</file>

<file path=ppt/tags/tag621.xml><?xml version="1.0" encoding="utf-8"?>
<p:tagLst xmlns:p="http://schemas.openxmlformats.org/presentationml/2006/main">
  <p:tag name="KSO_WM_FULL_TEXT_BEAUTIFY_COPY_ID" val="2"/>
</p:tagLst>
</file>

<file path=ppt/tags/tag622.xml><?xml version="1.0" encoding="utf-8"?>
<p:tagLst xmlns:p="http://schemas.openxmlformats.org/presentationml/2006/main">
  <p:tag name="KSO_WM_FULL_TEXT_BEAUTIFY_COPY_ID" val="3"/>
</p:tagLst>
</file>

<file path=ppt/tags/tag623.xml><?xml version="1.0" encoding="utf-8"?>
<p:tagLst xmlns:p="http://schemas.openxmlformats.org/presentationml/2006/main">
  <p:tag name="KSO_WM_FULL_TEXT_BEAUTIFY_COPY_ID" val="4"/>
</p:tagLst>
</file>

<file path=ppt/tags/tag624.xml><?xml version="1.0" encoding="utf-8"?>
<p:tagLst xmlns:p="http://schemas.openxmlformats.org/presentationml/2006/main">
  <p:tag name="KSO_WM_FULL_TEXT_BEAUTIFY_COPY_ID" val="8"/>
</p:tagLst>
</file>

<file path=ppt/tags/tag625.xml><?xml version="1.0" encoding="utf-8"?>
<p:tagLst xmlns:p="http://schemas.openxmlformats.org/presentationml/2006/main">
  <p:tag name="KSO_WM_FULL_TEXT_BEAUTIFY_COPY_ID" val="9"/>
</p:tagLst>
</file>

<file path=ppt/tags/tag626.xml><?xml version="1.0" encoding="utf-8"?>
<p:tagLst xmlns:p="http://schemas.openxmlformats.org/presentationml/2006/main">
  <p:tag name="KSO_WM_FULL_TEXT_BEAUTIFY_COPY_ID" val="10"/>
</p:tagLst>
</file>

<file path=ppt/tags/tag627.xml><?xml version="1.0" encoding="utf-8"?>
<p:tagLst xmlns:p="http://schemas.openxmlformats.org/presentationml/2006/main">
  <p:tag name="KSO_WM_FULL_TEXT_BEAUTIFY_COPY_ID" val="51"/>
</p:tagLst>
</file>

<file path=ppt/tags/tag628.xml><?xml version="1.0" encoding="utf-8"?>
<p:tagLst xmlns:p="http://schemas.openxmlformats.org/presentationml/2006/main">
  <p:tag name="KSO_WM_FULL_TEXT_BEAUTIFY_COPY_ID" val="56"/>
</p:tagLst>
</file>

<file path=ppt/tags/tag629.xml><?xml version="1.0" encoding="utf-8"?>
<p:tagLst xmlns:p="http://schemas.openxmlformats.org/presentationml/2006/main">
  <p:tag name="KSO_WM_FULL_TEXT_BEAUTIFY_COPY_ID" val="66"/>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FULL_TEXT_BEAUTIFY_COPY_ID" val="71"/>
</p:tagLst>
</file>

<file path=ppt/tags/tag631.xml><?xml version="1.0" encoding="utf-8"?>
<p:tagLst xmlns:p="http://schemas.openxmlformats.org/presentationml/2006/main">
  <p:tag name="KSO_WM_FULL_TEXT_BEAUTIFY_COPY_ID" val="72"/>
</p:tagLst>
</file>

<file path=ppt/tags/tag632.xml><?xml version="1.0" encoding="utf-8"?>
<p:tagLst xmlns:p="http://schemas.openxmlformats.org/presentationml/2006/main">
  <p:tag name="KSO_WM_FULL_TEXT_BEAUTIFY_COPY_ID" val="6"/>
</p:tagLst>
</file>

<file path=ppt/tags/tag633.xml><?xml version="1.0" encoding="utf-8"?>
<p:tagLst xmlns:p="http://schemas.openxmlformats.org/presentationml/2006/main">
  <p:tag name="KSO_WM_FULL_TEXT_BEAUTIFY_COPY_ID" val="11"/>
</p:tagLst>
</file>

<file path=ppt/tags/tag634.xml><?xml version="1.0" encoding="utf-8"?>
<p:tagLst xmlns:p="http://schemas.openxmlformats.org/presentationml/2006/main">
  <p:tag name="KSO_WM_FULL_TEXT_BEAUTIFY_COPY_ID" val="12"/>
</p:tagLst>
</file>

<file path=ppt/tags/tag635.xml><?xml version="1.0" encoding="utf-8"?>
<p:tagLst xmlns:p="http://schemas.openxmlformats.org/presentationml/2006/main">
  <p:tag name="KSO_WM_FULL_TEXT_BEAUTIFY_COPY_ID" val="14"/>
</p:tagLst>
</file>

<file path=ppt/tags/tag636.xml><?xml version="1.0" encoding="utf-8"?>
<p:tagLst xmlns:p="http://schemas.openxmlformats.org/presentationml/2006/main">
  <p:tag name="KSO_WM_FULL_TEXT_BEAUTIFY_COPY_ID" val="15"/>
</p:tagLst>
</file>

<file path=ppt/tags/tag637.xml><?xml version="1.0" encoding="utf-8"?>
<p:tagLst xmlns:p="http://schemas.openxmlformats.org/presentationml/2006/main">
  <p:tag name="KSO_WM_FULL_TEXT_BEAUTIFY_COPY_ID" val="16"/>
</p:tagLst>
</file>

<file path=ppt/tags/tag638.xml><?xml version="1.0" encoding="utf-8"?>
<p:tagLst xmlns:p="http://schemas.openxmlformats.org/presentationml/2006/main">
  <p:tag name="KSO_WM_FULL_TEXT_BEAUTIFY_COPY_ID" val="17"/>
</p:tagLst>
</file>

<file path=ppt/tags/tag639.xml><?xml version="1.0" encoding="utf-8"?>
<p:tagLst xmlns:p="http://schemas.openxmlformats.org/presentationml/2006/main">
  <p:tag name="KSO_WM_FULL_TEXT_BEAUTIFY_COPY_ID" val="18"/>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p="http://schemas.openxmlformats.org/presentationml/2006/main">
  <p:tag name="KSO_WM_FULL_TEXT_BEAUTIFY_COPY_ID" val="150996118"/>
  <p:tag name="KSO_WM_SPECIAL_SOURCE" val="bdnull"/>
</p:tagLst>
</file>

<file path=ppt/tags/tag641.xml><?xml version="1.0" encoding="utf-8"?>
<p:tagLst xmlns:p="http://schemas.openxmlformats.org/presentationml/2006/main">
  <p:tag name="KSO_WM_FULL_TEXT_BEAUTIFY_COPY_ID" val="61"/>
</p:tagLst>
</file>

<file path=ppt/tags/tag642.xml><?xml version="1.0" encoding="utf-8"?>
<p:tagLst xmlns:p="http://schemas.openxmlformats.org/presentationml/2006/main">
  <p:tag name="KSO_WM_FULL_TEXT_BEAUTIFY_COPY_ID" val="2"/>
</p:tagLst>
</file>

<file path=ppt/tags/tag643.xml><?xml version="1.0" encoding="utf-8"?>
<p:tagLst xmlns:p="http://schemas.openxmlformats.org/presentationml/2006/main">
  <p:tag name="KSO_WM_FULL_TEXT_BEAUTIFY_COPY_ID" val="3"/>
</p:tagLst>
</file>

<file path=ppt/tags/tag644.xml><?xml version="1.0" encoding="utf-8"?>
<p:tagLst xmlns:p="http://schemas.openxmlformats.org/presentationml/2006/main">
  <p:tag name="KSO_WM_FULL_TEXT_BEAUTIFY_COPY_ID" val="4"/>
</p:tagLst>
</file>

<file path=ppt/tags/tag645.xml><?xml version="1.0" encoding="utf-8"?>
<p:tagLst xmlns:p="http://schemas.openxmlformats.org/presentationml/2006/main">
  <p:tag name="KSO_WM_FULL_TEXT_BEAUTIFY_COPY_ID" val="8"/>
</p:tagLst>
</file>

<file path=ppt/tags/tag646.xml><?xml version="1.0" encoding="utf-8"?>
<p:tagLst xmlns:p="http://schemas.openxmlformats.org/presentationml/2006/main">
  <p:tag name="KSO_WM_FULL_TEXT_BEAUTIFY_COPY_ID" val="9"/>
</p:tagLst>
</file>

<file path=ppt/tags/tag647.xml><?xml version="1.0" encoding="utf-8"?>
<p:tagLst xmlns:p="http://schemas.openxmlformats.org/presentationml/2006/main">
  <p:tag name="KSO_WM_FULL_TEXT_BEAUTIFY_COPY_ID" val="10"/>
</p:tagLst>
</file>

<file path=ppt/tags/tag648.xml><?xml version="1.0" encoding="utf-8"?>
<p:tagLst xmlns:p="http://schemas.openxmlformats.org/presentationml/2006/main">
  <p:tag name="KSO_WM_FULL_TEXT_BEAUTIFY_COPY_ID" val="51"/>
</p:tagLst>
</file>

<file path=ppt/tags/tag649.xml><?xml version="1.0" encoding="utf-8"?>
<p:tagLst xmlns:p="http://schemas.openxmlformats.org/presentationml/2006/main">
  <p:tag name="KSO_WM_FULL_TEXT_BEAUTIFY_COPY_ID" val="5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p="http://schemas.openxmlformats.org/presentationml/2006/main">
  <p:tag name="KSO_WM_FULL_TEXT_BEAUTIFY_COPY_ID" val="66"/>
</p:tagLst>
</file>

<file path=ppt/tags/tag651.xml><?xml version="1.0" encoding="utf-8"?>
<p:tagLst xmlns:p="http://schemas.openxmlformats.org/presentationml/2006/main">
  <p:tag name="KSO_WM_FULL_TEXT_BEAUTIFY_COPY_ID" val="71"/>
</p:tagLst>
</file>

<file path=ppt/tags/tag652.xml><?xml version="1.0" encoding="utf-8"?>
<p:tagLst xmlns:p="http://schemas.openxmlformats.org/presentationml/2006/main">
  <p:tag name="KSO_WM_FULL_TEXT_BEAUTIFY_COPY_ID" val="72"/>
</p:tagLst>
</file>

<file path=ppt/tags/tag653.xml><?xml version="1.0" encoding="utf-8"?>
<p:tagLst xmlns:p="http://schemas.openxmlformats.org/presentationml/2006/main">
  <p:tag name="KSO_WM_FULL_TEXT_BEAUTIFY_COPY_ID" val="6"/>
</p:tagLst>
</file>

<file path=ppt/tags/tag654.xml><?xml version="1.0" encoding="utf-8"?>
<p:tagLst xmlns:p="http://schemas.openxmlformats.org/presentationml/2006/main">
  <p:tag name="KSO_WM_FULL_TEXT_BEAUTIFY_COPY_ID" val="11"/>
</p:tagLst>
</file>

<file path=ppt/tags/tag655.xml><?xml version="1.0" encoding="utf-8"?>
<p:tagLst xmlns:p="http://schemas.openxmlformats.org/presentationml/2006/main">
  <p:tag name="KSO_WM_FULL_TEXT_BEAUTIFY_COPY_ID" val="12"/>
</p:tagLst>
</file>

<file path=ppt/tags/tag656.xml><?xml version="1.0" encoding="utf-8"?>
<p:tagLst xmlns:p="http://schemas.openxmlformats.org/presentationml/2006/main">
  <p:tag name="KSO_WM_FULL_TEXT_BEAUTIFY_COPY_ID" val="14"/>
</p:tagLst>
</file>

<file path=ppt/tags/tag657.xml><?xml version="1.0" encoding="utf-8"?>
<p:tagLst xmlns:p="http://schemas.openxmlformats.org/presentationml/2006/main">
  <p:tag name="KSO_WM_FULL_TEXT_BEAUTIFY_COPY_ID" val="15"/>
</p:tagLst>
</file>

<file path=ppt/tags/tag658.xml><?xml version="1.0" encoding="utf-8"?>
<p:tagLst xmlns:p="http://schemas.openxmlformats.org/presentationml/2006/main">
  <p:tag name="KSO_WM_FULL_TEXT_BEAUTIFY_COPY_ID" val="16"/>
</p:tagLst>
</file>

<file path=ppt/tags/tag659.xml><?xml version="1.0" encoding="utf-8"?>
<p:tagLst xmlns:p="http://schemas.openxmlformats.org/presentationml/2006/main">
  <p:tag name="KSO_WM_FULL_TEXT_BEAUTIFY_COPY_ID" val="17"/>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0.xml><?xml version="1.0" encoding="utf-8"?>
<p:tagLst xmlns:p="http://schemas.openxmlformats.org/presentationml/2006/main">
  <p:tag name="KSO_WM_FULL_TEXT_BEAUTIFY_COPY_ID" val="18"/>
</p:tagLst>
</file>

<file path=ppt/tags/tag661.xml><?xml version="1.0" encoding="utf-8"?>
<p:tagLst xmlns:p="http://schemas.openxmlformats.org/presentationml/2006/main">
  <p:tag name="KSO_WM_FULL_TEXT_BEAUTIFY_COPY_ID" val="150996118"/>
  <p:tag name="KSO_WM_SPECIAL_SOURCE" val="bdnull"/>
</p:tagLst>
</file>

<file path=ppt/tags/tag662.xml><?xml version="1.0" encoding="utf-8"?>
<p:tagLst xmlns:p="http://schemas.openxmlformats.org/presentationml/2006/main">
  <p:tag name="KSO_WM_FULL_TEXT_BEAUTIFY_COPY_ID" val="2"/>
</p:tagLst>
</file>

<file path=ppt/tags/tag663.xml><?xml version="1.0" encoding="utf-8"?>
<p:tagLst xmlns:p="http://schemas.openxmlformats.org/presentationml/2006/main">
  <p:tag name="KSO_WM_FULL_TEXT_BEAUTIFY_COPY_ID" val="3"/>
</p:tagLst>
</file>

<file path=ppt/tags/tag664.xml><?xml version="1.0" encoding="utf-8"?>
<p:tagLst xmlns:p="http://schemas.openxmlformats.org/presentationml/2006/main">
  <p:tag name="KSO_WM_FULL_TEXT_BEAUTIFY_COPY_ID" val="4"/>
</p:tagLst>
</file>

<file path=ppt/tags/tag665.xml><?xml version="1.0" encoding="utf-8"?>
<p:tagLst xmlns:p="http://schemas.openxmlformats.org/presentationml/2006/main">
  <p:tag name="KSO_WM_FULL_TEXT_BEAUTIFY_COPY_ID" val="8"/>
</p:tagLst>
</file>

<file path=ppt/tags/tag666.xml><?xml version="1.0" encoding="utf-8"?>
<p:tagLst xmlns:p="http://schemas.openxmlformats.org/presentationml/2006/main">
  <p:tag name="KSO_WM_FULL_TEXT_BEAUTIFY_COPY_ID" val="9"/>
</p:tagLst>
</file>

<file path=ppt/tags/tag667.xml><?xml version="1.0" encoding="utf-8"?>
<p:tagLst xmlns:p="http://schemas.openxmlformats.org/presentationml/2006/main">
  <p:tag name="KSO_WM_FULL_TEXT_BEAUTIFY_COPY_ID" val="10"/>
</p:tagLst>
</file>

<file path=ppt/tags/tag668.xml><?xml version="1.0" encoding="utf-8"?>
<p:tagLst xmlns:p="http://schemas.openxmlformats.org/presentationml/2006/main">
  <p:tag name="MH" val="20170619095007"/>
  <p:tag name="MH_LIBRARY" val="GRAPHIC"/>
  <p:tag name="MH_ORDER" val="文本占位符 4"/>
  <p:tag name="PA" val="v3.2.0"/>
  <p:tag name="KSO_WM_FULL_TEXT_BEAUTIFY_COPY_ID" val="28"/>
</p:tagLst>
</file>

<file path=ppt/tags/tag669.xml><?xml version="1.0" encoding="utf-8"?>
<p:tagLst xmlns:p="http://schemas.openxmlformats.org/presentationml/2006/main">
  <p:tag name="KSO_WM_FULL_TEXT_BEAUTIFY_COPY_ID" val="29"/>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0.xml><?xml version="1.0" encoding="utf-8"?>
<p:tagLst xmlns:p="http://schemas.openxmlformats.org/presentationml/2006/main">
  <p:tag name="KSO_WM_FULL_TEXT_BEAUTIFY_COPY_ID" val="150995831"/>
  <p:tag name="KSO_WM_SPECIAL_SOURCE" val="bdnull"/>
</p:tagLst>
</file>

<file path=ppt/tags/tag671.xml><?xml version="1.0" encoding="utf-8"?>
<p:tagLst xmlns:p="http://schemas.openxmlformats.org/presentationml/2006/main">
  <p:tag name="KSO_WM_FULL_TEXT_BEAUTIFY_COPY_ID" val="2"/>
</p:tagLst>
</file>

<file path=ppt/tags/tag672.xml><?xml version="1.0" encoding="utf-8"?>
<p:tagLst xmlns:p="http://schemas.openxmlformats.org/presentationml/2006/main">
  <p:tag name="KSO_WM_FULL_TEXT_BEAUTIFY_COPY_ID" val="3"/>
</p:tagLst>
</file>

<file path=ppt/tags/tag673.xml><?xml version="1.0" encoding="utf-8"?>
<p:tagLst xmlns:p="http://schemas.openxmlformats.org/presentationml/2006/main">
  <p:tag name="KSO_WM_FULL_TEXT_BEAUTIFY_COPY_ID" val="4"/>
</p:tagLst>
</file>

<file path=ppt/tags/tag674.xml><?xml version="1.0" encoding="utf-8"?>
<p:tagLst xmlns:p="http://schemas.openxmlformats.org/presentationml/2006/main">
  <p:tag name="KSO_WM_FULL_TEXT_BEAUTIFY_COPY_ID" val="8"/>
</p:tagLst>
</file>

<file path=ppt/tags/tag675.xml><?xml version="1.0" encoding="utf-8"?>
<p:tagLst xmlns:p="http://schemas.openxmlformats.org/presentationml/2006/main">
  <p:tag name="KSO_WM_FULL_TEXT_BEAUTIFY_COPY_ID" val="9"/>
</p:tagLst>
</file>

<file path=ppt/tags/tag676.xml><?xml version="1.0" encoding="utf-8"?>
<p:tagLst xmlns:p="http://schemas.openxmlformats.org/presentationml/2006/main">
  <p:tag name="KSO_WM_FULL_TEXT_BEAUTIFY_COPY_ID" val="10"/>
</p:tagLst>
</file>

<file path=ppt/tags/tag677.xml><?xml version="1.0" encoding="utf-8"?>
<p:tagLst xmlns:p="http://schemas.openxmlformats.org/presentationml/2006/main">
  <p:tag name="KSO_WM_FULL_TEXT_BEAUTIFY_COPY_ID" val="61"/>
</p:tagLst>
</file>

<file path=ppt/tags/tag678.xml><?xml version="1.0" encoding="utf-8"?>
<p:tagLst xmlns:p="http://schemas.openxmlformats.org/presentationml/2006/main">
  <p:tag name="KSO_WM_FULL_TEXT_BEAUTIFY_COPY_ID" val="51"/>
</p:tagLst>
</file>

<file path=ppt/tags/tag679.xml><?xml version="1.0" encoding="utf-8"?>
<p:tagLst xmlns:p="http://schemas.openxmlformats.org/presentationml/2006/main">
  <p:tag name="KSO_WM_FULL_TEXT_BEAUTIFY_COPY_ID" val="56"/>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KSO_WM_FULL_TEXT_BEAUTIFY_COPY_ID" val="66"/>
</p:tagLst>
</file>

<file path=ppt/tags/tag681.xml><?xml version="1.0" encoding="utf-8"?>
<p:tagLst xmlns:p="http://schemas.openxmlformats.org/presentationml/2006/main">
  <p:tag name="KSO_WM_FULL_TEXT_BEAUTIFY_COPY_ID" val="71"/>
</p:tagLst>
</file>

<file path=ppt/tags/tag682.xml><?xml version="1.0" encoding="utf-8"?>
<p:tagLst xmlns:p="http://schemas.openxmlformats.org/presentationml/2006/main">
  <p:tag name="KSO_WM_FULL_TEXT_BEAUTIFY_COPY_ID" val="6"/>
</p:tagLst>
</file>

<file path=ppt/tags/tag683.xml><?xml version="1.0" encoding="utf-8"?>
<p:tagLst xmlns:p="http://schemas.openxmlformats.org/presentationml/2006/main">
  <p:tag name="KSO_WM_FULL_TEXT_BEAUTIFY_COPY_ID" val="11"/>
</p:tagLst>
</file>

<file path=ppt/tags/tag684.xml><?xml version="1.0" encoding="utf-8"?>
<p:tagLst xmlns:p="http://schemas.openxmlformats.org/presentationml/2006/main">
  <p:tag name="KSO_WM_FULL_TEXT_BEAUTIFY_COPY_ID" val="12"/>
</p:tagLst>
</file>

<file path=ppt/tags/tag685.xml><?xml version="1.0" encoding="utf-8"?>
<p:tagLst xmlns:p="http://schemas.openxmlformats.org/presentationml/2006/main">
  <p:tag name="KSO_WM_FULL_TEXT_BEAUTIFY_COPY_ID" val="14"/>
</p:tagLst>
</file>

<file path=ppt/tags/tag686.xml><?xml version="1.0" encoding="utf-8"?>
<p:tagLst xmlns:p="http://schemas.openxmlformats.org/presentationml/2006/main">
  <p:tag name="KSO_WM_FULL_TEXT_BEAUTIFY_COPY_ID" val="15"/>
</p:tagLst>
</file>

<file path=ppt/tags/tag687.xml><?xml version="1.0" encoding="utf-8"?>
<p:tagLst xmlns:p="http://schemas.openxmlformats.org/presentationml/2006/main">
  <p:tag name="KSO_WM_FULL_TEXT_BEAUTIFY_COPY_ID" val="16"/>
</p:tagLst>
</file>

<file path=ppt/tags/tag688.xml><?xml version="1.0" encoding="utf-8"?>
<p:tagLst xmlns:p="http://schemas.openxmlformats.org/presentationml/2006/main">
  <p:tag name="KSO_WM_FULL_TEXT_BEAUTIFY_COPY_ID" val="17"/>
</p:tagLst>
</file>

<file path=ppt/tags/tag689.xml><?xml version="1.0" encoding="utf-8"?>
<p:tagLst xmlns:p="http://schemas.openxmlformats.org/presentationml/2006/main">
  <p:tag name="KSO_WM_FULL_TEXT_BEAUTIFY_COPY_ID" val="18"/>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p="http://schemas.openxmlformats.org/presentationml/2006/main">
  <p:tag name="KSO_WM_FULL_TEXT_BEAUTIFY_COPY_ID" val="72"/>
</p:tagLst>
</file>

<file path=ppt/tags/tag691.xml><?xml version="1.0" encoding="utf-8"?>
<p:tagLst xmlns:p="http://schemas.openxmlformats.org/presentationml/2006/main">
  <p:tag name="KSO_WM_FULL_TEXT_BEAUTIFY_COPY_ID" val="150996118"/>
  <p:tag name="KSO_WM_SPECIAL_SOURCE" val="bdnull"/>
</p:tagLst>
</file>

<file path=ppt/tags/tag692.xml><?xml version="1.0" encoding="utf-8"?>
<p:tagLst xmlns:p="http://schemas.openxmlformats.org/presentationml/2006/main">
  <p:tag name="KSO_WM_FULL_TEXT_BEAUTIFY_COPY_ID" val="2"/>
</p:tagLst>
</file>

<file path=ppt/tags/tag693.xml><?xml version="1.0" encoding="utf-8"?>
<p:tagLst xmlns:p="http://schemas.openxmlformats.org/presentationml/2006/main">
  <p:tag name="KSO_WM_FULL_TEXT_BEAUTIFY_COPY_ID" val="3"/>
</p:tagLst>
</file>

<file path=ppt/tags/tag694.xml><?xml version="1.0" encoding="utf-8"?>
<p:tagLst xmlns:p="http://schemas.openxmlformats.org/presentationml/2006/main">
  <p:tag name="KSO_WM_FULL_TEXT_BEAUTIFY_COPY_ID" val="4"/>
</p:tagLst>
</file>

<file path=ppt/tags/tag695.xml><?xml version="1.0" encoding="utf-8"?>
<p:tagLst xmlns:p="http://schemas.openxmlformats.org/presentationml/2006/main">
  <p:tag name="KSO_WM_FULL_TEXT_BEAUTIFY_COPY_ID" val="8"/>
</p:tagLst>
</file>

<file path=ppt/tags/tag696.xml><?xml version="1.0" encoding="utf-8"?>
<p:tagLst xmlns:p="http://schemas.openxmlformats.org/presentationml/2006/main">
  <p:tag name="KSO_WM_FULL_TEXT_BEAUTIFY_COPY_ID" val="9"/>
</p:tagLst>
</file>

<file path=ppt/tags/tag697.xml><?xml version="1.0" encoding="utf-8"?>
<p:tagLst xmlns:p="http://schemas.openxmlformats.org/presentationml/2006/main">
  <p:tag name="KSO_WM_FULL_TEXT_BEAUTIFY_COPY_ID" val="10"/>
</p:tagLst>
</file>

<file path=ppt/tags/tag698.xml><?xml version="1.0" encoding="utf-8"?>
<p:tagLst xmlns:p="http://schemas.openxmlformats.org/presentationml/2006/main">
  <p:tag name="KSO_WM_FULL_TEXT_BEAUTIFY_COPY_ID" val="61"/>
</p:tagLst>
</file>

<file path=ppt/tags/tag699.xml><?xml version="1.0" encoding="utf-8"?>
<p:tagLst xmlns:p="http://schemas.openxmlformats.org/presentationml/2006/main">
  <p:tag name="KSO_WM_FULL_TEXT_BEAUTIFY_COPY_ID" val="5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p="http://schemas.openxmlformats.org/presentationml/2006/main">
  <p:tag name="KSO_WM_FULL_TEXT_BEAUTIFY_COPY_ID" val="56"/>
</p:tagLst>
</file>

<file path=ppt/tags/tag701.xml><?xml version="1.0" encoding="utf-8"?>
<p:tagLst xmlns:p="http://schemas.openxmlformats.org/presentationml/2006/main">
  <p:tag name="KSO_WM_FULL_TEXT_BEAUTIFY_COPY_ID" val="66"/>
</p:tagLst>
</file>

<file path=ppt/tags/tag702.xml><?xml version="1.0" encoding="utf-8"?>
<p:tagLst xmlns:p="http://schemas.openxmlformats.org/presentationml/2006/main">
  <p:tag name="KSO_WM_FULL_TEXT_BEAUTIFY_COPY_ID" val="71"/>
</p:tagLst>
</file>

<file path=ppt/tags/tag703.xml><?xml version="1.0" encoding="utf-8"?>
<p:tagLst xmlns:p="http://schemas.openxmlformats.org/presentationml/2006/main">
  <p:tag name="KSO_WM_FULL_TEXT_BEAUTIFY_COPY_ID" val="6"/>
</p:tagLst>
</file>

<file path=ppt/tags/tag704.xml><?xml version="1.0" encoding="utf-8"?>
<p:tagLst xmlns:p="http://schemas.openxmlformats.org/presentationml/2006/main">
  <p:tag name="KSO_WM_FULL_TEXT_BEAUTIFY_COPY_ID" val="11"/>
</p:tagLst>
</file>

<file path=ppt/tags/tag705.xml><?xml version="1.0" encoding="utf-8"?>
<p:tagLst xmlns:p="http://schemas.openxmlformats.org/presentationml/2006/main">
  <p:tag name="KSO_WM_FULL_TEXT_BEAUTIFY_COPY_ID" val="12"/>
</p:tagLst>
</file>

<file path=ppt/tags/tag706.xml><?xml version="1.0" encoding="utf-8"?>
<p:tagLst xmlns:p="http://schemas.openxmlformats.org/presentationml/2006/main">
  <p:tag name="KSO_WM_FULL_TEXT_BEAUTIFY_COPY_ID" val="14"/>
</p:tagLst>
</file>

<file path=ppt/tags/tag707.xml><?xml version="1.0" encoding="utf-8"?>
<p:tagLst xmlns:p="http://schemas.openxmlformats.org/presentationml/2006/main">
  <p:tag name="KSO_WM_FULL_TEXT_BEAUTIFY_COPY_ID" val="15"/>
</p:tagLst>
</file>

<file path=ppt/tags/tag708.xml><?xml version="1.0" encoding="utf-8"?>
<p:tagLst xmlns:p="http://schemas.openxmlformats.org/presentationml/2006/main">
  <p:tag name="KSO_WM_FULL_TEXT_BEAUTIFY_COPY_ID" val="16"/>
</p:tagLst>
</file>

<file path=ppt/tags/tag709.xml><?xml version="1.0" encoding="utf-8"?>
<p:tagLst xmlns:p="http://schemas.openxmlformats.org/presentationml/2006/main">
  <p:tag name="KSO_WM_FULL_TEXT_BEAUTIFY_COPY_ID" val="17"/>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p="http://schemas.openxmlformats.org/presentationml/2006/main">
  <p:tag name="KSO_WM_FULL_TEXT_BEAUTIFY_COPY_ID" val="18"/>
</p:tagLst>
</file>

<file path=ppt/tags/tag711.xml><?xml version="1.0" encoding="utf-8"?>
<p:tagLst xmlns:p="http://schemas.openxmlformats.org/presentationml/2006/main">
  <p:tag name="KSO_WM_FULL_TEXT_BEAUTIFY_COPY_ID" val="72"/>
</p:tagLst>
</file>

<file path=ppt/tags/tag712.xml><?xml version="1.0" encoding="utf-8"?>
<p:tagLst xmlns:p="http://schemas.openxmlformats.org/presentationml/2006/main">
  <p:tag name="KSO_WM_FULL_TEXT_BEAUTIFY_COPY_ID" val="150996118"/>
  <p:tag name="KSO_WM_SPECIAL_SOURCE" val="bdnull"/>
</p:tagLst>
</file>

<file path=ppt/tags/tag713.xml><?xml version="1.0" encoding="utf-8"?>
<p:tagLst xmlns:p="http://schemas.openxmlformats.org/presentationml/2006/main">
  <p:tag name="KSO_WM_FULL_TEXT_BEAUTIFY_COPY_ID" val="2"/>
</p:tagLst>
</file>

<file path=ppt/tags/tag714.xml><?xml version="1.0" encoding="utf-8"?>
<p:tagLst xmlns:p="http://schemas.openxmlformats.org/presentationml/2006/main">
  <p:tag name="KSO_WM_FULL_TEXT_BEAUTIFY_COPY_ID" val="3"/>
</p:tagLst>
</file>

<file path=ppt/tags/tag715.xml><?xml version="1.0" encoding="utf-8"?>
<p:tagLst xmlns:p="http://schemas.openxmlformats.org/presentationml/2006/main">
  <p:tag name="KSO_WM_FULL_TEXT_BEAUTIFY_COPY_ID" val="4"/>
</p:tagLst>
</file>

<file path=ppt/tags/tag716.xml><?xml version="1.0" encoding="utf-8"?>
<p:tagLst xmlns:p="http://schemas.openxmlformats.org/presentationml/2006/main">
  <p:tag name="KSO_WM_FULL_TEXT_BEAUTIFY_COPY_ID" val="8"/>
</p:tagLst>
</file>

<file path=ppt/tags/tag717.xml><?xml version="1.0" encoding="utf-8"?>
<p:tagLst xmlns:p="http://schemas.openxmlformats.org/presentationml/2006/main">
  <p:tag name="KSO_WM_FULL_TEXT_BEAUTIFY_COPY_ID" val="9"/>
</p:tagLst>
</file>

<file path=ppt/tags/tag718.xml><?xml version="1.0" encoding="utf-8"?>
<p:tagLst xmlns:p="http://schemas.openxmlformats.org/presentationml/2006/main">
  <p:tag name="KSO_WM_FULL_TEXT_BEAUTIFY_COPY_ID" val="10"/>
</p:tagLst>
</file>

<file path=ppt/tags/tag719.xml><?xml version="1.0" encoding="utf-8"?>
<p:tagLst xmlns:p="http://schemas.openxmlformats.org/presentationml/2006/main">
  <p:tag name="KSO_WM_FULL_TEXT_BEAUTIFY_COPY_ID" val="6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p="http://schemas.openxmlformats.org/presentationml/2006/main">
  <p:tag name="KSO_WM_FULL_TEXT_BEAUTIFY_COPY_ID" val="51"/>
</p:tagLst>
</file>

<file path=ppt/tags/tag721.xml><?xml version="1.0" encoding="utf-8"?>
<p:tagLst xmlns:p="http://schemas.openxmlformats.org/presentationml/2006/main">
  <p:tag name="KSO_WM_FULL_TEXT_BEAUTIFY_COPY_ID" val="56"/>
</p:tagLst>
</file>

<file path=ppt/tags/tag722.xml><?xml version="1.0" encoding="utf-8"?>
<p:tagLst xmlns:p="http://schemas.openxmlformats.org/presentationml/2006/main">
  <p:tag name="KSO_WM_FULL_TEXT_BEAUTIFY_COPY_ID" val="66"/>
</p:tagLst>
</file>

<file path=ppt/tags/tag723.xml><?xml version="1.0" encoding="utf-8"?>
<p:tagLst xmlns:p="http://schemas.openxmlformats.org/presentationml/2006/main">
  <p:tag name="KSO_WM_FULL_TEXT_BEAUTIFY_COPY_ID" val="71"/>
</p:tagLst>
</file>

<file path=ppt/tags/tag724.xml><?xml version="1.0" encoding="utf-8"?>
<p:tagLst xmlns:p="http://schemas.openxmlformats.org/presentationml/2006/main">
  <p:tag name="KSO_WM_FULL_TEXT_BEAUTIFY_COPY_ID" val="6"/>
</p:tagLst>
</file>

<file path=ppt/tags/tag725.xml><?xml version="1.0" encoding="utf-8"?>
<p:tagLst xmlns:p="http://schemas.openxmlformats.org/presentationml/2006/main">
  <p:tag name="KSO_WM_FULL_TEXT_BEAUTIFY_COPY_ID" val="11"/>
</p:tagLst>
</file>

<file path=ppt/tags/tag726.xml><?xml version="1.0" encoding="utf-8"?>
<p:tagLst xmlns:p="http://schemas.openxmlformats.org/presentationml/2006/main">
  <p:tag name="KSO_WM_FULL_TEXT_BEAUTIFY_COPY_ID" val="12"/>
</p:tagLst>
</file>

<file path=ppt/tags/tag727.xml><?xml version="1.0" encoding="utf-8"?>
<p:tagLst xmlns:p="http://schemas.openxmlformats.org/presentationml/2006/main">
  <p:tag name="KSO_WM_FULL_TEXT_BEAUTIFY_COPY_ID" val="14"/>
</p:tagLst>
</file>

<file path=ppt/tags/tag728.xml><?xml version="1.0" encoding="utf-8"?>
<p:tagLst xmlns:p="http://schemas.openxmlformats.org/presentationml/2006/main">
  <p:tag name="KSO_WM_FULL_TEXT_BEAUTIFY_COPY_ID" val="15"/>
</p:tagLst>
</file>

<file path=ppt/tags/tag729.xml><?xml version="1.0" encoding="utf-8"?>
<p:tagLst xmlns:p="http://schemas.openxmlformats.org/presentationml/2006/main">
  <p:tag name="KSO_WM_FULL_TEXT_BEAUTIFY_COPY_ID" val="16"/>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FULL_TEXT_BEAUTIFY_COPY_ID" val="17"/>
</p:tagLst>
</file>

<file path=ppt/tags/tag731.xml><?xml version="1.0" encoding="utf-8"?>
<p:tagLst xmlns:p="http://schemas.openxmlformats.org/presentationml/2006/main">
  <p:tag name="KSO_WM_FULL_TEXT_BEAUTIFY_COPY_ID" val="18"/>
</p:tagLst>
</file>

<file path=ppt/tags/tag732.xml><?xml version="1.0" encoding="utf-8"?>
<p:tagLst xmlns:p="http://schemas.openxmlformats.org/presentationml/2006/main">
  <p:tag name="KSO_WM_FULL_TEXT_BEAUTIFY_COPY_ID" val="72"/>
</p:tagLst>
</file>

<file path=ppt/tags/tag733.xml><?xml version="1.0" encoding="utf-8"?>
<p:tagLst xmlns:p="http://schemas.openxmlformats.org/presentationml/2006/main">
  <p:tag name="KSO_WM_FULL_TEXT_BEAUTIFY_COPY_ID" val="150996118"/>
  <p:tag name="KSO_WM_SPECIAL_SOURCE" val="bdnull"/>
</p:tagLst>
</file>

<file path=ppt/tags/tag734.xml><?xml version="1.0" encoding="utf-8"?>
<p:tagLst xmlns:p="http://schemas.openxmlformats.org/presentationml/2006/main">
  <p:tag name="KSO_WM_FULL_TEXT_BEAUTIFY_COPY_ID" val="2"/>
</p:tagLst>
</file>

<file path=ppt/tags/tag735.xml><?xml version="1.0" encoding="utf-8"?>
<p:tagLst xmlns:p="http://schemas.openxmlformats.org/presentationml/2006/main">
  <p:tag name="KSO_WM_FULL_TEXT_BEAUTIFY_COPY_ID" val="3"/>
</p:tagLst>
</file>

<file path=ppt/tags/tag736.xml><?xml version="1.0" encoding="utf-8"?>
<p:tagLst xmlns:p="http://schemas.openxmlformats.org/presentationml/2006/main">
  <p:tag name="KSO_WM_FULL_TEXT_BEAUTIFY_COPY_ID" val="4"/>
</p:tagLst>
</file>

<file path=ppt/tags/tag737.xml><?xml version="1.0" encoding="utf-8"?>
<p:tagLst xmlns:p="http://schemas.openxmlformats.org/presentationml/2006/main">
  <p:tag name="KSO_WM_FULL_TEXT_BEAUTIFY_COPY_ID" val="8"/>
</p:tagLst>
</file>

<file path=ppt/tags/tag738.xml><?xml version="1.0" encoding="utf-8"?>
<p:tagLst xmlns:p="http://schemas.openxmlformats.org/presentationml/2006/main">
  <p:tag name="KSO_WM_FULL_TEXT_BEAUTIFY_COPY_ID" val="9"/>
</p:tagLst>
</file>

<file path=ppt/tags/tag739.xml><?xml version="1.0" encoding="utf-8"?>
<p:tagLst xmlns:p="http://schemas.openxmlformats.org/presentationml/2006/main">
  <p:tag name="KSO_WM_FULL_TEXT_BEAUTIFY_COPY_ID" val="1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FULL_TEXT_BEAUTIFY_COPY_ID" val="61"/>
</p:tagLst>
</file>

<file path=ppt/tags/tag741.xml><?xml version="1.0" encoding="utf-8"?>
<p:tagLst xmlns:p="http://schemas.openxmlformats.org/presentationml/2006/main">
  <p:tag name="KSO_WM_FULL_TEXT_BEAUTIFY_COPY_ID" val="51"/>
</p:tagLst>
</file>

<file path=ppt/tags/tag742.xml><?xml version="1.0" encoding="utf-8"?>
<p:tagLst xmlns:p="http://schemas.openxmlformats.org/presentationml/2006/main">
  <p:tag name="KSO_WM_FULL_TEXT_BEAUTIFY_COPY_ID" val="56"/>
</p:tagLst>
</file>

<file path=ppt/tags/tag743.xml><?xml version="1.0" encoding="utf-8"?>
<p:tagLst xmlns:p="http://schemas.openxmlformats.org/presentationml/2006/main">
  <p:tag name="KSO_WM_FULL_TEXT_BEAUTIFY_COPY_ID" val="66"/>
</p:tagLst>
</file>

<file path=ppt/tags/tag744.xml><?xml version="1.0" encoding="utf-8"?>
<p:tagLst xmlns:p="http://schemas.openxmlformats.org/presentationml/2006/main">
  <p:tag name="KSO_WM_FULL_TEXT_BEAUTIFY_COPY_ID" val="71"/>
</p:tagLst>
</file>

<file path=ppt/tags/tag745.xml><?xml version="1.0" encoding="utf-8"?>
<p:tagLst xmlns:p="http://schemas.openxmlformats.org/presentationml/2006/main">
  <p:tag name="KSO_WM_FULL_TEXT_BEAUTIFY_COPY_ID" val="6"/>
</p:tagLst>
</file>

<file path=ppt/tags/tag746.xml><?xml version="1.0" encoding="utf-8"?>
<p:tagLst xmlns:p="http://schemas.openxmlformats.org/presentationml/2006/main">
  <p:tag name="KSO_WM_FULL_TEXT_BEAUTIFY_COPY_ID" val="11"/>
</p:tagLst>
</file>

<file path=ppt/tags/tag747.xml><?xml version="1.0" encoding="utf-8"?>
<p:tagLst xmlns:p="http://schemas.openxmlformats.org/presentationml/2006/main">
  <p:tag name="KSO_WM_FULL_TEXT_BEAUTIFY_COPY_ID" val="12"/>
</p:tagLst>
</file>

<file path=ppt/tags/tag748.xml><?xml version="1.0" encoding="utf-8"?>
<p:tagLst xmlns:p="http://schemas.openxmlformats.org/presentationml/2006/main">
  <p:tag name="KSO_WM_FULL_TEXT_BEAUTIFY_COPY_ID" val="14"/>
</p:tagLst>
</file>

<file path=ppt/tags/tag749.xml><?xml version="1.0" encoding="utf-8"?>
<p:tagLst xmlns:p="http://schemas.openxmlformats.org/presentationml/2006/main">
  <p:tag name="KSO_WM_FULL_TEXT_BEAUTIFY_COPY_ID" val="15"/>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p="http://schemas.openxmlformats.org/presentationml/2006/main">
  <p:tag name="KSO_WM_FULL_TEXT_BEAUTIFY_COPY_ID" val="16"/>
</p:tagLst>
</file>

<file path=ppt/tags/tag751.xml><?xml version="1.0" encoding="utf-8"?>
<p:tagLst xmlns:p="http://schemas.openxmlformats.org/presentationml/2006/main">
  <p:tag name="KSO_WM_FULL_TEXT_BEAUTIFY_COPY_ID" val="17"/>
</p:tagLst>
</file>

<file path=ppt/tags/tag752.xml><?xml version="1.0" encoding="utf-8"?>
<p:tagLst xmlns:p="http://schemas.openxmlformats.org/presentationml/2006/main">
  <p:tag name="KSO_WM_FULL_TEXT_BEAUTIFY_COPY_ID" val="18"/>
</p:tagLst>
</file>

<file path=ppt/tags/tag753.xml><?xml version="1.0" encoding="utf-8"?>
<p:tagLst xmlns:p="http://schemas.openxmlformats.org/presentationml/2006/main">
  <p:tag name="KSO_WM_FULL_TEXT_BEAUTIFY_COPY_ID" val="72"/>
</p:tagLst>
</file>

<file path=ppt/tags/tag754.xml><?xml version="1.0" encoding="utf-8"?>
<p:tagLst xmlns:p="http://schemas.openxmlformats.org/presentationml/2006/main">
  <p:tag name="KSO_WM_FULL_TEXT_BEAUTIFY_COPY_ID" val="150996118"/>
  <p:tag name="KSO_WM_SPECIAL_SOURCE" val="bdnull"/>
</p:tagLst>
</file>

<file path=ppt/tags/tag755.xml><?xml version="1.0" encoding="utf-8"?>
<p:tagLst xmlns:p="http://schemas.openxmlformats.org/presentationml/2006/main">
  <p:tag name="KSO_WM_FULL_TEXT_BEAUTIFY_COPY_ID" val="2"/>
</p:tagLst>
</file>

<file path=ppt/tags/tag756.xml><?xml version="1.0" encoding="utf-8"?>
<p:tagLst xmlns:p="http://schemas.openxmlformats.org/presentationml/2006/main">
  <p:tag name="KSO_WM_FULL_TEXT_BEAUTIFY_COPY_ID" val="3"/>
</p:tagLst>
</file>

<file path=ppt/tags/tag757.xml><?xml version="1.0" encoding="utf-8"?>
<p:tagLst xmlns:p="http://schemas.openxmlformats.org/presentationml/2006/main">
  <p:tag name="KSO_WM_FULL_TEXT_BEAUTIFY_COPY_ID" val="4"/>
</p:tagLst>
</file>

<file path=ppt/tags/tag758.xml><?xml version="1.0" encoding="utf-8"?>
<p:tagLst xmlns:p="http://schemas.openxmlformats.org/presentationml/2006/main">
  <p:tag name="KSO_WM_FULL_TEXT_BEAUTIFY_COPY_ID" val="8"/>
</p:tagLst>
</file>

<file path=ppt/tags/tag759.xml><?xml version="1.0" encoding="utf-8"?>
<p:tagLst xmlns:p="http://schemas.openxmlformats.org/presentationml/2006/main">
  <p:tag name="KSO_WM_FULL_TEXT_BEAUTIFY_COPY_ID" val="9"/>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p="http://schemas.openxmlformats.org/presentationml/2006/main">
  <p:tag name="KSO_WM_FULL_TEXT_BEAUTIFY_COPY_ID" val="10"/>
</p:tagLst>
</file>

<file path=ppt/tags/tag761.xml><?xml version="1.0" encoding="utf-8"?>
<p:tagLst xmlns:p="http://schemas.openxmlformats.org/presentationml/2006/main">
  <p:tag name="KSO_WM_FULL_TEXT_BEAUTIFY_COPY_ID" val="61"/>
</p:tagLst>
</file>

<file path=ppt/tags/tag762.xml><?xml version="1.0" encoding="utf-8"?>
<p:tagLst xmlns:p="http://schemas.openxmlformats.org/presentationml/2006/main">
  <p:tag name="KSO_WM_FULL_TEXT_BEAUTIFY_COPY_ID" val="51"/>
</p:tagLst>
</file>

<file path=ppt/tags/tag763.xml><?xml version="1.0" encoding="utf-8"?>
<p:tagLst xmlns:p="http://schemas.openxmlformats.org/presentationml/2006/main">
  <p:tag name="KSO_WM_FULL_TEXT_BEAUTIFY_COPY_ID" val="56"/>
</p:tagLst>
</file>

<file path=ppt/tags/tag764.xml><?xml version="1.0" encoding="utf-8"?>
<p:tagLst xmlns:p="http://schemas.openxmlformats.org/presentationml/2006/main">
  <p:tag name="KSO_WM_FULL_TEXT_BEAUTIFY_COPY_ID" val="66"/>
</p:tagLst>
</file>

<file path=ppt/tags/tag765.xml><?xml version="1.0" encoding="utf-8"?>
<p:tagLst xmlns:p="http://schemas.openxmlformats.org/presentationml/2006/main">
  <p:tag name="KSO_WM_FULL_TEXT_BEAUTIFY_COPY_ID" val="71"/>
</p:tagLst>
</file>

<file path=ppt/tags/tag766.xml><?xml version="1.0" encoding="utf-8"?>
<p:tagLst xmlns:p="http://schemas.openxmlformats.org/presentationml/2006/main">
  <p:tag name="KSO_WM_FULL_TEXT_BEAUTIFY_COPY_ID" val="6"/>
</p:tagLst>
</file>

<file path=ppt/tags/tag767.xml><?xml version="1.0" encoding="utf-8"?>
<p:tagLst xmlns:p="http://schemas.openxmlformats.org/presentationml/2006/main">
  <p:tag name="KSO_WM_FULL_TEXT_BEAUTIFY_COPY_ID" val="11"/>
</p:tagLst>
</file>

<file path=ppt/tags/tag768.xml><?xml version="1.0" encoding="utf-8"?>
<p:tagLst xmlns:p="http://schemas.openxmlformats.org/presentationml/2006/main">
  <p:tag name="KSO_WM_FULL_TEXT_BEAUTIFY_COPY_ID" val="12"/>
</p:tagLst>
</file>

<file path=ppt/tags/tag769.xml><?xml version="1.0" encoding="utf-8"?>
<p:tagLst xmlns:p="http://schemas.openxmlformats.org/presentationml/2006/main">
  <p:tag name="KSO_WM_FULL_TEXT_BEAUTIFY_COPY_ID" val="1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770.xml><?xml version="1.0" encoding="utf-8"?>
<p:tagLst xmlns:p="http://schemas.openxmlformats.org/presentationml/2006/main">
  <p:tag name="KSO_WM_FULL_TEXT_BEAUTIFY_COPY_ID" val="15"/>
</p:tagLst>
</file>

<file path=ppt/tags/tag771.xml><?xml version="1.0" encoding="utf-8"?>
<p:tagLst xmlns:p="http://schemas.openxmlformats.org/presentationml/2006/main">
  <p:tag name="KSO_WM_FULL_TEXT_BEAUTIFY_COPY_ID" val="16"/>
</p:tagLst>
</file>

<file path=ppt/tags/tag772.xml><?xml version="1.0" encoding="utf-8"?>
<p:tagLst xmlns:p="http://schemas.openxmlformats.org/presentationml/2006/main">
  <p:tag name="KSO_WM_FULL_TEXT_BEAUTIFY_COPY_ID" val="17"/>
</p:tagLst>
</file>

<file path=ppt/tags/tag773.xml><?xml version="1.0" encoding="utf-8"?>
<p:tagLst xmlns:p="http://schemas.openxmlformats.org/presentationml/2006/main">
  <p:tag name="KSO_WM_FULL_TEXT_BEAUTIFY_COPY_ID" val="18"/>
</p:tagLst>
</file>

<file path=ppt/tags/tag774.xml><?xml version="1.0" encoding="utf-8"?>
<p:tagLst xmlns:p="http://schemas.openxmlformats.org/presentationml/2006/main">
  <p:tag name="KSO_WM_FULL_TEXT_BEAUTIFY_COPY_ID" val="72"/>
</p:tagLst>
</file>

<file path=ppt/tags/tag775.xml><?xml version="1.0" encoding="utf-8"?>
<p:tagLst xmlns:p="http://schemas.openxmlformats.org/presentationml/2006/main">
  <p:tag name="KSO_WM_FULL_TEXT_BEAUTIFY_COPY_ID" val="150996118"/>
  <p:tag name="KSO_WM_SPECIAL_SOURCE" val="bdnull"/>
</p:tagLst>
</file>

<file path=ppt/tags/tag776.xml><?xml version="1.0" encoding="utf-8"?>
<p:tagLst xmlns:p="http://schemas.openxmlformats.org/presentationml/2006/main">
  <p:tag name="KSO_WM_FULL_TEXT_BEAUTIFY_COPY_ID" val="2"/>
</p:tagLst>
</file>

<file path=ppt/tags/tag777.xml><?xml version="1.0" encoding="utf-8"?>
<p:tagLst xmlns:p="http://schemas.openxmlformats.org/presentationml/2006/main">
  <p:tag name="KSO_WM_FULL_TEXT_BEAUTIFY_COPY_ID" val="3"/>
</p:tagLst>
</file>

<file path=ppt/tags/tag778.xml><?xml version="1.0" encoding="utf-8"?>
<p:tagLst xmlns:p="http://schemas.openxmlformats.org/presentationml/2006/main">
  <p:tag name="KSO_WM_FULL_TEXT_BEAUTIFY_COPY_ID" val="4"/>
</p:tagLst>
</file>

<file path=ppt/tags/tag779.xml><?xml version="1.0" encoding="utf-8"?>
<p:tagLst xmlns:p="http://schemas.openxmlformats.org/presentationml/2006/main">
  <p:tag name="KSO_WM_FULL_TEXT_BEAUTIFY_COPY_ID" val="8"/>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FULL_TEXT_BEAUTIFY_COPY_ID" val="9"/>
</p:tagLst>
</file>

<file path=ppt/tags/tag781.xml><?xml version="1.0" encoding="utf-8"?>
<p:tagLst xmlns:p="http://schemas.openxmlformats.org/presentationml/2006/main">
  <p:tag name="KSO_WM_FULL_TEXT_BEAUTIFY_COPY_ID" val="10"/>
</p:tagLst>
</file>

<file path=ppt/tags/tag782.xml><?xml version="1.0" encoding="utf-8"?>
<p:tagLst xmlns:p="http://schemas.openxmlformats.org/presentationml/2006/main">
  <p:tag name="KSO_WM_FULL_TEXT_BEAUTIFY_COPY_ID" val="61"/>
</p:tagLst>
</file>

<file path=ppt/tags/tag783.xml><?xml version="1.0" encoding="utf-8"?>
<p:tagLst xmlns:p="http://schemas.openxmlformats.org/presentationml/2006/main">
  <p:tag name="KSO_WM_FULL_TEXT_BEAUTIFY_COPY_ID" val="51"/>
</p:tagLst>
</file>

<file path=ppt/tags/tag784.xml><?xml version="1.0" encoding="utf-8"?>
<p:tagLst xmlns:p="http://schemas.openxmlformats.org/presentationml/2006/main">
  <p:tag name="KSO_WM_FULL_TEXT_BEAUTIFY_COPY_ID" val="56"/>
</p:tagLst>
</file>

<file path=ppt/tags/tag785.xml><?xml version="1.0" encoding="utf-8"?>
<p:tagLst xmlns:p="http://schemas.openxmlformats.org/presentationml/2006/main">
  <p:tag name="KSO_WM_FULL_TEXT_BEAUTIFY_COPY_ID" val="66"/>
</p:tagLst>
</file>

<file path=ppt/tags/tag786.xml><?xml version="1.0" encoding="utf-8"?>
<p:tagLst xmlns:p="http://schemas.openxmlformats.org/presentationml/2006/main">
  <p:tag name="KSO_WM_FULL_TEXT_BEAUTIFY_COPY_ID" val="71"/>
</p:tagLst>
</file>

<file path=ppt/tags/tag787.xml><?xml version="1.0" encoding="utf-8"?>
<p:tagLst xmlns:p="http://schemas.openxmlformats.org/presentationml/2006/main">
  <p:tag name="KSO_WM_FULL_TEXT_BEAUTIFY_COPY_ID" val="6"/>
</p:tagLst>
</file>

<file path=ppt/tags/tag788.xml><?xml version="1.0" encoding="utf-8"?>
<p:tagLst xmlns:p="http://schemas.openxmlformats.org/presentationml/2006/main">
  <p:tag name="KSO_WM_FULL_TEXT_BEAUTIFY_COPY_ID" val="11"/>
</p:tagLst>
</file>

<file path=ppt/tags/tag789.xml><?xml version="1.0" encoding="utf-8"?>
<p:tagLst xmlns:p="http://schemas.openxmlformats.org/presentationml/2006/main">
  <p:tag name="KSO_WM_FULL_TEXT_BEAUTIFY_COPY_ID" val="1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FULL_TEXT_BEAUTIFY_COPY_ID" val="14"/>
</p:tagLst>
</file>

<file path=ppt/tags/tag791.xml><?xml version="1.0" encoding="utf-8"?>
<p:tagLst xmlns:p="http://schemas.openxmlformats.org/presentationml/2006/main">
  <p:tag name="KSO_WM_FULL_TEXT_BEAUTIFY_COPY_ID" val="15"/>
</p:tagLst>
</file>

<file path=ppt/tags/tag792.xml><?xml version="1.0" encoding="utf-8"?>
<p:tagLst xmlns:p="http://schemas.openxmlformats.org/presentationml/2006/main">
  <p:tag name="KSO_WM_FULL_TEXT_BEAUTIFY_COPY_ID" val="16"/>
</p:tagLst>
</file>

<file path=ppt/tags/tag793.xml><?xml version="1.0" encoding="utf-8"?>
<p:tagLst xmlns:p="http://schemas.openxmlformats.org/presentationml/2006/main">
  <p:tag name="KSO_WM_FULL_TEXT_BEAUTIFY_COPY_ID" val="17"/>
</p:tagLst>
</file>

<file path=ppt/tags/tag794.xml><?xml version="1.0" encoding="utf-8"?>
<p:tagLst xmlns:p="http://schemas.openxmlformats.org/presentationml/2006/main">
  <p:tag name="KSO_WM_FULL_TEXT_BEAUTIFY_COPY_ID" val="18"/>
</p:tagLst>
</file>

<file path=ppt/tags/tag795.xml><?xml version="1.0" encoding="utf-8"?>
<p:tagLst xmlns:p="http://schemas.openxmlformats.org/presentationml/2006/main">
  <p:tag name="KSO_WM_FULL_TEXT_BEAUTIFY_COPY_ID" val="72"/>
</p:tagLst>
</file>

<file path=ppt/tags/tag796.xml><?xml version="1.0" encoding="utf-8"?>
<p:tagLst xmlns:p="http://schemas.openxmlformats.org/presentationml/2006/main">
  <p:tag name="KSO_WM_FULL_TEXT_BEAUTIFY_COPY_ID" val="150996118"/>
  <p:tag name="KSO_WM_SPECIAL_SOURCE" val="bdnull"/>
</p:tagLst>
</file>

<file path=ppt/tags/tag797.xml><?xml version="1.0" encoding="utf-8"?>
<p:tagLst xmlns:p="http://schemas.openxmlformats.org/presentationml/2006/main">
  <p:tag name="KSO_WM_FULL_TEXT_BEAUTIFY_COPY_ID" val="2"/>
</p:tagLst>
</file>

<file path=ppt/tags/tag798.xml><?xml version="1.0" encoding="utf-8"?>
<p:tagLst xmlns:p="http://schemas.openxmlformats.org/presentationml/2006/main">
  <p:tag name="KSO_WM_FULL_TEXT_BEAUTIFY_COPY_ID" val="3"/>
</p:tagLst>
</file>

<file path=ppt/tags/tag799.xml><?xml version="1.0" encoding="utf-8"?>
<p:tagLst xmlns:p="http://schemas.openxmlformats.org/presentationml/2006/main">
  <p:tag name="KSO_WM_FULL_TEXT_BEAUTIFY_COPY_ID"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00.xml><?xml version="1.0" encoding="utf-8"?>
<p:tagLst xmlns:p="http://schemas.openxmlformats.org/presentationml/2006/main">
  <p:tag name="KSO_WM_FULL_TEXT_BEAUTIFY_COPY_ID" val="8"/>
</p:tagLst>
</file>

<file path=ppt/tags/tag801.xml><?xml version="1.0" encoding="utf-8"?>
<p:tagLst xmlns:p="http://schemas.openxmlformats.org/presentationml/2006/main">
  <p:tag name="KSO_WM_FULL_TEXT_BEAUTIFY_COPY_ID" val="9"/>
</p:tagLst>
</file>

<file path=ppt/tags/tag802.xml><?xml version="1.0" encoding="utf-8"?>
<p:tagLst xmlns:p="http://schemas.openxmlformats.org/presentationml/2006/main">
  <p:tag name="KSO_WM_FULL_TEXT_BEAUTIFY_COPY_ID" val="10"/>
</p:tagLst>
</file>

<file path=ppt/tags/tag803.xml><?xml version="1.0" encoding="utf-8"?>
<p:tagLst xmlns:p="http://schemas.openxmlformats.org/presentationml/2006/main">
  <p:tag name="KSO_WM_FULL_TEXT_BEAUTIFY_COPY_ID" val="61"/>
</p:tagLst>
</file>

<file path=ppt/tags/tag804.xml><?xml version="1.0" encoding="utf-8"?>
<p:tagLst xmlns:p="http://schemas.openxmlformats.org/presentationml/2006/main">
  <p:tag name="KSO_WM_FULL_TEXT_BEAUTIFY_COPY_ID" val="51"/>
</p:tagLst>
</file>

<file path=ppt/tags/tag805.xml><?xml version="1.0" encoding="utf-8"?>
<p:tagLst xmlns:p="http://schemas.openxmlformats.org/presentationml/2006/main">
  <p:tag name="KSO_WM_FULL_TEXT_BEAUTIFY_COPY_ID" val="56"/>
</p:tagLst>
</file>

<file path=ppt/tags/tag806.xml><?xml version="1.0" encoding="utf-8"?>
<p:tagLst xmlns:p="http://schemas.openxmlformats.org/presentationml/2006/main">
  <p:tag name="KSO_WM_FULL_TEXT_BEAUTIFY_COPY_ID" val="66"/>
</p:tagLst>
</file>

<file path=ppt/tags/tag807.xml><?xml version="1.0" encoding="utf-8"?>
<p:tagLst xmlns:p="http://schemas.openxmlformats.org/presentationml/2006/main">
  <p:tag name="KSO_WM_FULL_TEXT_BEAUTIFY_COPY_ID" val="71"/>
</p:tagLst>
</file>

<file path=ppt/tags/tag808.xml><?xml version="1.0" encoding="utf-8"?>
<p:tagLst xmlns:p="http://schemas.openxmlformats.org/presentationml/2006/main">
  <p:tag name="KSO_WM_FULL_TEXT_BEAUTIFY_COPY_ID" val="6"/>
</p:tagLst>
</file>

<file path=ppt/tags/tag809.xml><?xml version="1.0" encoding="utf-8"?>
<p:tagLst xmlns:p="http://schemas.openxmlformats.org/presentationml/2006/main">
  <p:tag name="KSO_WM_FULL_TEXT_BEAUTIFY_COPY_ID" val="11"/>
</p:tagLst>
</file>

<file path=ppt/tags/tag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10.xml><?xml version="1.0" encoding="utf-8"?>
<p:tagLst xmlns:p="http://schemas.openxmlformats.org/presentationml/2006/main">
  <p:tag name="KSO_WM_FULL_TEXT_BEAUTIFY_COPY_ID" val="12"/>
</p:tagLst>
</file>

<file path=ppt/tags/tag811.xml><?xml version="1.0" encoding="utf-8"?>
<p:tagLst xmlns:p="http://schemas.openxmlformats.org/presentationml/2006/main">
  <p:tag name="KSO_WM_FULL_TEXT_BEAUTIFY_COPY_ID" val="14"/>
</p:tagLst>
</file>

<file path=ppt/tags/tag812.xml><?xml version="1.0" encoding="utf-8"?>
<p:tagLst xmlns:p="http://schemas.openxmlformats.org/presentationml/2006/main">
  <p:tag name="KSO_WM_FULL_TEXT_BEAUTIFY_COPY_ID" val="15"/>
</p:tagLst>
</file>

<file path=ppt/tags/tag813.xml><?xml version="1.0" encoding="utf-8"?>
<p:tagLst xmlns:p="http://schemas.openxmlformats.org/presentationml/2006/main">
  <p:tag name="KSO_WM_FULL_TEXT_BEAUTIFY_COPY_ID" val="16"/>
</p:tagLst>
</file>

<file path=ppt/tags/tag814.xml><?xml version="1.0" encoding="utf-8"?>
<p:tagLst xmlns:p="http://schemas.openxmlformats.org/presentationml/2006/main">
  <p:tag name="KSO_WM_FULL_TEXT_BEAUTIFY_COPY_ID" val="17"/>
</p:tagLst>
</file>

<file path=ppt/tags/tag815.xml><?xml version="1.0" encoding="utf-8"?>
<p:tagLst xmlns:p="http://schemas.openxmlformats.org/presentationml/2006/main">
  <p:tag name="KSO_WM_FULL_TEXT_BEAUTIFY_COPY_ID" val="18"/>
</p:tagLst>
</file>

<file path=ppt/tags/tag816.xml><?xml version="1.0" encoding="utf-8"?>
<p:tagLst xmlns:p="http://schemas.openxmlformats.org/presentationml/2006/main">
  <p:tag name="KSO_WM_FULL_TEXT_BEAUTIFY_COPY_ID" val="72"/>
</p:tagLst>
</file>

<file path=ppt/tags/tag817.xml><?xml version="1.0" encoding="utf-8"?>
<p:tagLst xmlns:p="http://schemas.openxmlformats.org/presentationml/2006/main">
  <p:tag name="KSO_WM_FULL_TEXT_BEAUTIFY_COPY_ID" val="150996118"/>
  <p:tag name="KSO_WM_SPECIAL_SOURCE" val="bdnull"/>
</p:tagLst>
</file>

<file path=ppt/tags/tag818.xml><?xml version="1.0" encoding="utf-8"?>
<p:tagLst xmlns:p="http://schemas.openxmlformats.org/presentationml/2006/main">
  <p:tag name="KSO_WM_FULL_TEXT_BEAUTIFY_COPY_ID" val="2"/>
</p:tagLst>
</file>

<file path=ppt/tags/tag819.xml><?xml version="1.0" encoding="utf-8"?>
<p:tagLst xmlns:p="http://schemas.openxmlformats.org/presentationml/2006/main">
  <p:tag name="KSO_WM_FULL_TEXT_BEAUTIFY_COPY_ID" val="3"/>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0.xml><?xml version="1.0" encoding="utf-8"?>
<p:tagLst xmlns:p="http://schemas.openxmlformats.org/presentationml/2006/main">
  <p:tag name="KSO_WM_FULL_TEXT_BEAUTIFY_COPY_ID" val="4"/>
</p:tagLst>
</file>

<file path=ppt/tags/tag821.xml><?xml version="1.0" encoding="utf-8"?>
<p:tagLst xmlns:p="http://schemas.openxmlformats.org/presentationml/2006/main">
  <p:tag name="KSO_WM_FULL_TEXT_BEAUTIFY_COPY_ID" val="8"/>
</p:tagLst>
</file>

<file path=ppt/tags/tag822.xml><?xml version="1.0" encoding="utf-8"?>
<p:tagLst xmlns:p="http://schemas.openxmlformats.org/presentationml/2006/main">
  <p:tag name="KSO_WM_FULL_TEXT_BEAUTIFY_COPY_ID" val="9"/>
</p:tagLst>
</file>

<file path=ppt/tags/tag823.xml><?xml version="1.0" encoding="utf-8"?>
<p:tagLst xmlns:p="http://schemas.openxmlformats.org/presentationml/2006/main">
  <p:tag name="KSO_WM_FULL_TEXT_BEAUTIFY_COPY_ID" val="10"/>
</p:tagLst>
</file>

<file path=ppt/tags/tag824.xml><?xml version="1.0" encoding="utf-8"?>
<p:tagLst xmlns:p="http://schemas.openxmlformats.org/presentationml/2006/main">
  <p:tag name="KSO_WM_FULL_TEXT_BEAUTIFY_COPY_ID" val="61"/>
</p:tagLst>
</file>

<file path=ppt/tags/tag825.xml><?xml version="1.0" encoding="utf-8"?>
<p:tagLst xmlns:p="http://schemas.openxmlformats.org/presentationml/2006/main">
  <p:tag name="KSO_WM_FULL_TEXT_BEAUTIFY_COPY_ID" val="51"/>
</p:tagLst>
</file>

<file path=ppt/tags/tag826.xml><?xml version="1.0" encoding="utf-8"?>
<p:tagLst xmlns:p="http://schemas.openxmlformats.org/presentationml/2006/main">
  <p:tag name="KSO_WM_FULL_TEXT_BEAUTIFY_COPY_ID" val="56"/>
</p:tagLst>
</file>

<file path=ppt/tags/tag827.xml><?xml version="1.0" encoding="utf-8"?>
<p:tagLst xmlns:p="http://schemas.openxmlformats.org/presentationml/2006/main">
  <p:tag name="KSO_WM_FULL_TEXT_BEAUTIFY_COPY_ID" val="66"/>
</p:tagLst>
</file>

<file path=ppt/tags/tag828.xml><?xml version="1.0" encoding="utf-8"?>
<p:tagLst xmlns:p="http://schemas.openxmlformats.org/presentationml/2006/main">
  <p:tag name="KSO_WM_FULL_TEXT_BEAUTIFY_COPY_ID" val="71"/>
</p:tagLst>
</file>

<file path=ppt/tags/tag829.xml><?xml version="1.0" encoding="utf-8"?>
<p:tagLst xmlns:p="http://schemas.openxmlformats.org/presentationml/2006/main">
  <p:tag name="KSO_WM_FULL_TEXT_BEAUTIFY_COPY_ID" val="6"/>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0.xml><?xml version="1.0" encoding="utf-8"?>
<p:tagLst xmlns:p="http://schemas.openxmlformats.org/presentationml/2006/main">
  <p:tag name="KSO_WM_FULL_TEXT_BEAUTIFY_COPY_ID" val="11"/>
</p:tagLst>
</file>

<file path=ppt/tags/tag831.xml><?xml version="1.0" encoding="utf-8"?>
<p:tagLst xmlns:p="http://schemas.openxmlformats.org/presentationml/2006/main">
  <p:tag name="KSO_WM_FULL_TEXT_BEAUTIFY_COPY_ID" val="12"/>
</p:tagLst>
</file>

<file path=ppt/tags/tag832.xml><?xml version="1.0" encoding="utf-8"?>
<p:tagLst xmlns:p="http://schemas.openxmlformats.org/presentationml/2006/main">
  <p:tag name="KSO_WM_FULL_TEXT_BEAUTIFY_COPY_ID" val="14"/>
</p:tagLst>
</file>

<file path=ppt/tags/tag833.xml><?xml version="1.0" encoding="utf-8"?>
<p:tagLst xmlns:p="http://schemas.openxmlformats.org/presentationml/2006/main">
  <p:tag name="KSO_WM_FULL_TEXT_BEAUTIFY_COPY_ID" val="15"/>
</p:tagLst>
</file>

<file path=ppt/tags/tag834.xml><?xml version="1.0" encoding="utf-8"?>
<p:tagLst xmlns:p="http://schemas.openxmlformats.org/presentationml/2006/main">
  <p:tag name="KSO_WM_FULL_TEXT_BEAUTIFY_COPY_ID" val="16"/>
</p:tagLst>
</file>

<file path=ppt/tags/tag835.xml><?xml version="1.0" encoding="utf-8"?>
<p:tagLst xmlns:p="http://schemas.openxmlformats.org/presentationml/2006/main">
  <p:tag name="KSO_WM_FULL_TEXT_BEAUTIFY_COPY_ID" val="17"/>
</p:tagLst>
</file>

<file path=ppt/tags/tag836.xml><?xml version="1.0" encoding="utf-8"?>
<p:tagLst xmlns:p="http://schemas.openxmlformats.org/presentationml/2006/main">
  <p:tag name="KSO_WM_FULL_TEXT_BEAUTIFY_COPY_ID" val="18"/>
</p:tagLst>
</file>

<file path=ppt/tags/tag837.xml><?xml version="1.0" encoding="utf-8"?>
<p:tagLst xmlns:p="http://schemas.openxmlformats.org/presentationml/2006/main">
  <p:tag name="KSO_WM_FULL_TEXT_BEAUTIFY_COPY_ID" val="72"/>
</p:tagLst>
</file>

<file path=ppt/tags/tag838.xml><?xml version="1.0" encoding="utf-8"?>
<p:tagLst xmlns:p="http://schemas.openxmlformats.org/presentationml/2006/main">
  <p:tag name="KSO_WM_FULL_TEXT_BEAUTIFY_COPY_ID" val="150996118"/>
  <p:tag name="KSO_WM_SPECIAL_SOURCE" val="bdnull"/>
</p:tagLst>
</file>

<file path=ppt/tags/tag839.xml><?xml version="1.0" encoding="utf-8"?>
<p:tagLst xmlns:p="http://schemas.openxmlformats.org/presentationml/2006/main">
  <p:tag name="KSO_WM_FULL_TEXT_BEAUTIFY_COPY_ID"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40.xml><?xml version="1.0" encoding="utf-8"?>
<p:tagLst xmlns:p="http://schemas.openxmlformats.org/presentationml/2006/main">
  <p:tag name="KSO_WM_FULL_TEXT_BEAUTIFY_COPY_ID" val="3"/>
</p:tagLst>
</file>

<file path=ppt/tags/tag841.xml><?xml version="1.0" encoding="utf-8"?>
<p:tagLst xmlns:p="http://schemas.openxmlformats.org/presentationml/2006/main">
  <p:tag name="KSO_WM_FULL_TEXT_BEAUTIFY_COPY_ID" val="4"/>
</p:tagLst>
</file>

<file path=ppt/tags/tag842.xml><?xml version="1.0" encoding="utf-8"?>
<p:tagLst xmlns:p="http://schemas.openxmlformats.org/presentationml/2006/main">
  <p:tag name="KSO_WM_FULL_TEXT_BEAUTIFY_COPY_ID" val="8"/>
</p:tagLst>
</file>

<file path=ppt/tags/tag843.xml><?xml version="1.0" encoding="utf-8"?>
<p:tagLst xmlns:p="http://schemas.openxmlformats.org/presentationml/2006/main">
  <p:tag name="KSO_WM_FULL_TEXT_BEAUTIFY_COPY_ID" val="9"/>
</p:tagLst>
</file>

<file path=ppt/tags/tag844.xml><?xml version="1.0" encoding="utf-8"?>
<p:tagLst xmlns:p="http://schemas.openxmlformats.org/presentationml/2006/main">
  <p:tag name="KSO_WM_FULL_TEXT_BEAUTIFY_COPY_ID" val="10"/>
</p:tagLst>
</file>

<file path=ppt/tags/tag845.xml><?xml version="1.0" encoding="utf-8"?>
<p:tagLst xmlns:p="http://schemas.openxmlformats.org/presentationml/2006/main">
  <p:tag name="KSO_WM_FULL_TEXT_BEAUTIFY_COPY_ID" val="61"/>
</p:tagLst>
</file>

<file path=ppt/tags/tag846.xml><?xml version="1.0" encoding="utf-8"?>
<p:tagLst xmlns:p="http://schemas.openxmlformats.org/presentationml/2006/main">
  <p:tag name="KSO_WM_FULL_TEXT_BEAUTIFY_COPY_ID" val="51"/>
</p:tagLst>
</file>

<file path=ppt/tags/tag847.xml><?xml version="1.0" encoding="utf-8"?>
<p:tagLst xmlns:p="http://schemas.openxmlformats.org/presentationml/2006/main">
  <p:tag name="KSO_WM_FULL_TEXT_BEAUTIFY_COPY_ID" val="56"/>
</p:tagLst>
</file>

<file path=ppt/tags/tag848.xml><?xml version="1.0" encoding="utf-8"?>
<p:tagLst xmlns:p="http://schemas.openxmlformats.org/presentationml/2006/main">
  <p:tag name="KSO_WM_FULL_TEXT_BEAUTIFY_COPY_ID" val="66"/>
</p:tagLst>
</file>

<file path=ppt/tags/tag849.xml><?xml version="1.0" encoding="utf-8"?>
<p:tagLst xmlns:p="http://schemas.openxmlformats.org/presentationml/2006/main">
  <p:tag name="KSO_WM_FULL_TEXT_BEAUTIFY_COPY_ID" val="7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50.xml><?xml version="1.0" encoding="utf-8"?>
<p:tagLst xmlns:p="http://schemas.openxmlformats.org/presentationml/2006/main">
  <p:tag name="KSO_WM_FULL_TEXT_BEAUTIFY_COPY_ID" val="6"/>
</p:tagLst>
</file>

<file path=ppt/tags/tag851.xml><?xml version="1.0" encoding="utf-8"?>
<p:tagLst xmlns:p="http://schemas.openxmlformats.org/presentationml/2006/main">
  <p:tag name="KSO_WM_FULL_TEXT_BEAUTIFY_COPY_ID" val="11"/>
</p:tagLst>
</file>

<file path=ppt/tags/tag852.xml><?xml version="1.0" encoding="utf-8"?>
<p:tagLst xmlns:p="http://schemas.openxmlformats.org/presentationml/2006/main">
  <p:tag name="KSO_WM_FULL_TEXT_BEAUTIFY_COPY_ID" val="12"/>
</p:tagLst>
</file>

<file path=ppt/tags/tag853.xml><?xml version="1.0" encoding="utf-8"?>
<p:tagLst xmlns:p="http://schemas.openxmlformats.org/presentationml/2006/main">
  <p:tag name="KSO_WM_FULL_TEXT_BEAUTIFY_COPY_ID" val="14"/>
</p:tagLst>
</file>

<file path=ppt/tags/tag854.xml><?xml version="1.0" encoding="utf-8"?>
<p:tagLst xmlns:p="http://schemas.openxmlformats.org/presentationml/2006/main">
  <p:tag name="KSO_WM_FULL_TEXT_BEAUTIFY_COPY_ID" val="15"/>
</p:tagLst>
</file>

<file path=ppt/tags/tag855.xml><?xml version="1.0" encoding="utf-8"?>
<p:tagLst xmlns:p="http://schemas.openxmlformats.org/presentationml/2006/main">
  <p:tag name="KSO_WM_FULL_TEXT_BEAUTIFY_COPY_ID" val="16"/>
</p:tagLst>
</file>

<file path=ppt/tags/tag856.xml><?xml version="1.0" encoding="utf-8"?>
<p:tagLst xmlns:p="http://schemas.openxmlformats.org/presentationml/2006/main">
  <p:tag name="KSO_WM_FULL_TEXT_BEAUTIFY_COPY_ID" val="17"/>
</p:tagLst>
</file>

<file path=ppt/tags/tag857.xml><?xml version="1.0" encoding="utf-8"?>
<p:tagLst xmlns:p="http://schemas.openxmlformats.org/presentationml/2006/main">
  <p:tag name="KSO_WM_FULL_TEXT_BEAUTIFY_COPY_ID" val="18"/>
</p:tagLst>
</file>

<file path=ppt/tags/tag858.xml><?xml version="1.0" encoding="utf-8"?>
<p:tagLst xmlns:p="http://schemas.openxmlformats.org/presentationml/2006/main">
  <p:tag name="KSO_WM_FULL_TEXT_BEAUTIFY_COPY_ID" val="72"/>
</p:tagLst>
</file>

<file path=ppt/tags/tag859.xml><?xml version="1.0" encoding="utf-8"?>
<p:tagLst xmlns:p="http://schemas.openxmlformats.org/presentationml/2006/main">
  <p:tag name="KSO_WM_FULL_TEXT_BEAUTIFY_COPY_ID" val="150996118"/>
  <p:tag name="KSO_WM_SPECIAL_SOURCE" val="bdnull"/>
</p:tagLst>
</file>

<file path=ppt/tags/tag86.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60.xml><?xml version="1.0" encoding="utf-8"?>
<p:tagLst xmlns:p="http://schemas.openxmlformats.org/presentationml/2006/main">
  <p:tag name="KSO_WM_FULL_TEXT_BEAUTIFY_COPY_ID" val="2"/>
</p:tagLst>
</file>

<file path=ppt/tags/tag861.xml><?xml version="1.0" encoding="utf-8"?>
<p:tagLst xmlns:p="http://schemas.openxmlformats.org/presentationml/2006/main">
  <p:tag name="KSO_WM_FULL_TEXT_BEAUTIFY_COPY_ID" val="3"/>
</p:tagLst>
</file>

<file path=ppt/tags/tag862.xml><?xml version="1.0" encoding="utf-8"?>
<p:tagLst xmlns:p="http://schemas.openxmlformats.org/presentationml/2006/main">
  <p:tag name="KSO_WM_FULL_TEXT_BEAUTIFY_COPY_ID" val="4"/>
</p:tagLst>
</file>

<file path=ppt/tags/tag863.xml><?xml version="1.0" encoding="utf-8"?>
<p:tagLst xmlns:p="http://schemas.openxmlformats.org/presentationml/2006/main">
  <p:tag name="KSO_WM_FULL_TEXT_BEAUTIFY_COPY_ID" val="8"/>
</p:tagLst>
</file>

<file path=ppt/tags/tag864.xml><?xml version="1.0" encoding="utf-8"?>
<p:tagLst xmlns:p="http://schemas.openxmlformats.org/presentationml/2006/main">
  <p:tag name="KSO_WM_FULL_TEXT_BEAUTIFY_COPY_ID" val="9"/>
</p:tagLst>
</file>

<file path=ppt/tags/tag865.xml><?xml version="1.0" encoding="utf-8"?>
<p:tagLst xmlns:p="http://schemas.openxmlformats.org/presentationml/2006/main">
  <p:tag name="KSO_WM_FULL_TEXT_BEAUTIFY_COPY_ID" val="10"/>
</p:tagLst>
</file>

<file path=ppt/tags/tag866.xml><?xml version="1.0" encoding="utf-8"?>
<p:tagLst xmlns:p="http://schemas.openxmlformats.org/presentationml/2006/main">
  <p:tag name="KSO_WM_FULL_TEXT_BEAUTIFY_COPY_ID" val="61"/>
</p:tagLst>
</file>

<file path=ppt/tags/tag867.xml><?xml version="1.0" encoding="utf-8"?>
<p:tagLst xmlns:p="http://schemas.openxmlformats.org/presentationml/2006/main">
  <p:tag name="KSO_WM_FULL_TEXT_BEAUTIFY_COPY_ID" val="51"/>
</p:tagLst>
</file>

<file path=ppt/tags/tag868.xml><?xml version="1.0" encoding="utf-8"?>
<p:tagLst xmlns:p="http://schemas.openxmlformats.org/presentationml/2006/main">
  <p:tag name="KSO_WM_FULL_TEXT_BEAUTIFY_COPY_ID" val="56"/>
</p:tagLst>
</file>

<file path=ppt/tags/tag869.xml><?xml version="1.0" encoding="utf-8"?>
<p:tagLst xmlns:p="http://schemas.openxmlformats.org/presentationml/2006/main">
  <p:tag name="KSO_WM_FULL_TEXT_BEAUTIFY_COPY_ID" val="66"/>
</p:tagLst>
</file>

<file path=ppt/tags/tag8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70.xml><?xml version="1.0" encoding="utf-8"?>
<p:tagLst xmlns:p="http://schemas.openxmlformats.org/presentationml/2006/main">
  <p:tag name="KSO_WM_FULL_TEXT_BEAUTIFY_COPY_ID" val="71"/>
</p:tagLst>
</file>

<file path=ppt/tags/tag871.xml><?xml version="1.0" encoding="utf-8"?>
<p:tagLst xmlns:p="http://schemas.openxmlformats.org/presentationml/2006/main">
  <p:tag name="KSO_WM_FULL_TEXT_BEAUTIFY_COPY_ID" val="6"/>
</p:tagLst>
</file>

<file path=ppt/tags/tag872.xml><?xml version="1.0" encoding="utf-8"?>
<p:tagLst xmlns:p="http://schemas.openxmlformats.org/presentationml/2006/main">
  <p:tag name="KSO_WM_FULL_TEXT_BEAUTIFY_COPY_ID" val="11"/>
</p:tagLst>
</file>

<file path=ppt/tags/tag873.xml><?xml version="1.0" encoding="utf-8"?>
<p:tagLst xmlns:p="http://schemas.openxmlformats.org/presentationml/2006/main">
  <p:tag name="KSO_WM_FULL_TEXT_BEAUTIFY_COPY_ID" val="12"/>
</p:tagLst>
</file>

<file path=ppt/tags/tag874.xml><?xml version="1.0" encoding="utf-8"?>
<p:tagLst xmlns:p="http://schemas.openxmlformats.org/presentationml/2006/main">
  <p:tag name="KSO_WM_FULL_TEXT_BEAUTIFY_COPY_ID" val="14"/>
</p:tagLst>
</file>

<file path=ppt/tags/tag875.xml><?xml version="1.0" encoding="utf-8"?>
<p:tagLst xmlns:p="http://schemas.openxmlformats.org/presentationml/2006/main">
  <p:tag name="KSO_WM_FULL_TEXT_BEAUTIFY_COPY_ID" val="15"/>
</p:tagLst>
</file>

<file path=ppt/tags/tag876.xml><?xml version="1.0" encoding="utf-8"?>
<p:tagLst xmlns:p="http://schemas.openxmlformats.org/presentationml/2006/main">
  <p:tag name="KSO_WM_FULL_TEXT_BEAUTIFY_COPY_ID" val="16"/>
</p:tagLst>
</file>

<file path=ppt/tags/tag877.xml><?xml version="1.0" encoding="utf-8"?>
<p:tagLst xmlns:p="http://schemas.openxmlformats.org/presentationml/2006/main">
  <p:tag name="KSO_WM_FULL_TEXT_BEAUTIFY_COPY_ID" val="17"/>
</p:tagLst>
</file>

<file path=ppt/tags/tag878.xml><?xml version="1.0" encoding="utf-8"?>
<p:tagLst xmlns:p="http://schemas.openxmlformats.org/presentationml/2006/main">
  <p:tag name="KSO_WM_FULL_TEXT_BEAUTIFY_COPY_ID" val="18"/>
</p:tagLst>
</file>

<file path=ppt/tags/tag879.xml><?xml version="1.0" encoding="utf-8"?>
<p:tagLst xmlns:p="http://schemas.openxmlformats.org/presentationml/2006/main">
  <p:tag name="KSO_WM_FULL_TEXT_BEAUTIFY_COPY_ID" val="72"/>
</p:tagLst>
</file>

<file path=ppt/tags/tag8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80.xml><?xml version="1.0" encoding="utf-8"?>
<p:tagLst xmlns:p="http://schemas.openxmlformats.org/presentationml/2006/main">
  <p:tag name="KSO_WM_FULL_TEXT_BEAUTIFY_COPY_ID" val="150996118"/>
  <p:tag name="KSO_WM_SPECIAL_SOURCE" val="bdnull"/>
</p:tagLst>
</file>

<file path=ppt/tags/tag881.xml><?xml version="1.0" encoding="utf-8"?>
<p:tagLst xmlns:p="http://schemas.openxmlformats.org/presentationml/2006/main">
  <p:tag name="KSO_WM_FULL_TEXT_BEAUTIFY_COPY_ID" val="2"/>
</p:tagLst>
</file>

<file path=ppt/tags/tag882.xml><?xml version="1.0" encoding="utf-8"?>
<p:tagLst xmlns:p="http://schemas.openxmlformats.org/presentationml/2006/main">
  <p:tag name="KSO_WM_FULL_TEXT_BEAUTIFY_COPY_ID" val="3"/>
</p:tagLst>
</file>

<file path=ppt/tags/tag883.xml><?xml version="1.0" encoding="utf-8"?>
<p:tagLst xmlns:p="http://schemas.openxmlformats.org/presentationml/2006/main">
  <p:tag name="KSO_WM_FULL_TEXT_BEAUTIFY_COPY_ID" val="4"/>
</p:tagLst>
</file>

<file path=ppt/tags/tag884.xml><?xml version="1.0" encoding="utf-8"?>
<p:tagLst xmlns:p="http://schemas.openxmlformats.org/presentationml/2006/main">
  <p:tag name="KSO_WM_FULL_TEXT_BEAUTIFY_COPY_ID" val="8"/>
</p:tagLst>
</file>

<file path=ppt/tags/tag885.xml><?xml version="1.0" encoding="utf-8"?>
<p:tagLst xmlns:p="http://schemas.openxmlformats.org/presentationml/2006/main">
  <p:tag name="KSO_WM_FULL_TEXT_BEAUTIFY_COPY_ID" val="9"/>
</p:tagLst>
</file>

<file path=ppt/tags/tag886.xml><?xml version="1.0" encoding="utf-8"?>
<p:tagLst xmlns:p="http://schemas.openxmlformats.org/presentationml/2006/main">
  <p:tag name="KSO_WM_FULL_TEXT_BEAUTIFY_COPY_ID" val="10"/>
</p:tagLst>
</file>

<file path=ppt/tags/tag887.xml><?xml version="1.0" encoding="utf-8"?>
<p:tagLst xmlns:p="http://schemas.openxmlformats.org/presentationml/2006/main">
  <p:tag name="KSO_WM_FULL_TEXT_BEAUTIFY_COPY_ID" val="61"/>
</p:tagLst>
</file>

<file path=ppt/tags/tag888.xml><?xml version="1.0" encoding="utf-8"?>
<p:tagLst xmlns:p="http://schemas.openxmlformats.org/presentationml/2006/main">
  <p:tag name="KSO_WM_FULL_TEXT_BEAUTIFY_COPY_ID" val="51"/>
</p:tagLst>
</file>

<file path=ppt/tags/tag889.xml><?xml version="1.0" encoding="utf-8"?>
<p:tagLst xmlns:p="http://schemas.openxmlformats.org/presentationml/2006/main">
  <p:tag name="KSO_WM_FULL_TEXT_BEAUTIFY_COPY_ID" val="56"/>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0.xml><?xml version="1.0" encoding="utf-8"?>
<p:tagLst xmlns:p="http://schemas.openxmlformats.org/presentationml/2006/main">
  <p:tag name="KSO_WM_FULL_TEXT_BEAUTIFY_COPY_ID" val="66"/>
</p:tagLst>
</file>

<file path=ppt/tags/tag891.xml><?xml version="1.0" encoding="utf-8"?>
<p:tagLst xmlns:p="http://schemas.openxmlformats.org/presentationml/2006/main">
  <p:tag name="KSO_WM_FULL_TEXT_BEAUTIFY_COPY_ID" val="71"/>
</p:tagLst>
</file>

<file path=ppt/tags/tag892.xml><?xml version="1.0" encoding="utf-8"?>
<p:tagLst xmlns:p="http://schemas.openxmlformats.org/presentationml/2006/main">
  <p:tag name="KSO_WM_FULL_TEXT_BEAUTIFY_COPY_ID" val="6"/>
</p:tagLst>
</file>

<file path=ppt/tags/tag893.xml><?xml version="1.0" encoding="utf-8"?>
<p:tagLst xmlns:p="http://schemas.openxmlformats.org/presentationml/2006/main">
  <p:tag name="KSO_WM_FULL_TEXT_BEAUTIFY_COPY_ID" val="11"/>
</p:tagLst>
</file>

<file path=ppt/tags/tag894.xml><?xml version="1.0" encoding="utf-8"?>
<p:tagLst xmlns:p="http://schemas.openxmlformats.org/presentationml/2006/main">
  <p:tag name="KSO_WM_FULL_TEXT_BEAUTIFY_COPY_ID" val="12"/>
</p:tagLst>
</file>

<file path=ppt/tags/tag895.xml><?xml version="1.0" encoding="utf-8"?>
<p:tagLst xmlns:p="http://schemas.openxmlformats.org/presentationml/2006/main">
  <p:tag name="KSO_WM_FULL_TEXT_BEAUTIFY_COPY_ID" val="14"/>
</p:tagLst>
</file>

<file path=ppt/tags/tag896.xml><?xml version="1.0" encoding="utf-8"?>
<p:tagLst xmlns:p="http://schemas.openxmlformats.org/presentationml/2006/main">
  <p:tag name="KSO_WM_FULL_TEXT_BEAUTIFY_COPY_ID" val="15"/>
</p:tagLst>
</file>

<file path=ppt/tags/tag897.xml><?xml version="1.0" encoding="utf-8"?>
<p:tagLst xmlns:p="http://schemas.openxmlformats.org/presentationml/2006/main">
  <p:tag name="KSO_WM_FULL_TEXT_BEAUTIFY_COPY_ID" val="16"/>
</p:tagLst>
</file>

<file path=ppt/tags/tag898.xml><?xml version="1.0" encoding="utf-8"?>
<p:tagLst xmlns:p="http://schemas.openxmlformats.org/presentationml/2006/main">
  <p:tag name="KSO_WM_FULL_TEXT_BEAUTIFY_COPY_ID" val="17"/>
</p:tagLst>
</file>

<file path=ppt/tags/tag899.xml><?xml version="1.0" encoding="utf-8"?>
<p:tagLst xmlns:p="http://schemas.openxmlformats.org/presentationml/2006/main">
  <p:tag name="KSO_WM_FULL_TEXT_BEAUTIFY_COPY_ID" val="1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00.xml><?xml version="1.0" encoding="utf-8"?>
<p:tagLst xmlns:p="http://schemas.openxmlformats.org/presentationml/2006/main">
  <p:tag name="KSO_WM_FULL_TEXT_BEAUTIFY_COPY_ID" val="72"/>
</p:tagLst>
</file>

<file path=ppt/tags/tag901.xml><?xml version="1.0" encoding="utf-8"?>
<p:tagLst xmlns:p="http://schemas.openxmlformats.org/presentationml/2006/main">
  <p:tag name="KSO_WM_FULL_TEXT_BEAUTIFY_COPY_ID" val="150996118"/>
  <p:tag name="KSO_WM_SPECIAL_SOURCE" val="bdnull"/>
</p:tagLst>
</file>

<file path=ppt/tags/tag902.xml><?xml version="1.0" encoding="utf-8"?>
<p:tagLst xmlns:p="http://schemas.openxmlformats.org/presentationml/2006/main">
  <p:tag name="KSO_WM_FULL_TEXT_BEAUTIFY_COPY_ID" val="2"/>
</p:tagLst>
</file>

<file path=ppt/tags/tag903.xml><?xml version="1.0" encoding="utf-8"?>
<p:tagLst xmlns:p="http://schemas.openxmlformats.org/presentationml/2006/main">
  <p:tag name="KSO_WM_FULL_TEXT_BEAUTIFY_COPY_ID" val="3"/>
</p:tagLst>
</file>

<file path=ppt/tags/tag904.xml><?xml version="1.0" encoding="utf-8"?>
<p:tagLst xmlns:p="http://schemas.openxmlformats.org/presentationml/2006/main">
  <p:tag name="KSO_WM_FULL_TEXT_BEAUTIFY_COPY_ID" val="4"/>
</p:tagLst>
</file>

<file path=ppt/tags/tag905.xml><?xml version="1.0" encoding="utf-8"?>
<p:tagLst xmlns:p="http://schemas.openxmlformats.org/presentationml/2006/main">
  <p:tag name="KSO_WM_FULL_TEXT_BEAUTIFY_COPY_ID" val="8"/>
</p:tagLst>
</file>

<file path=ppt/tags/tag906.xml><?xml version="1.0" encoding="utf-8"?>
<p:tagLst xmlns:p="http://schemas.openxmlformats.org/presentationml/2006/main">
  <p:tag name="KSO_WM_FULL_TEXT_BEAUTIFY_COPY_ID" val="9"/>
</p:tagLst>
</file>

<file path=ppt/tags/tag907.xml><?xml version="1.0" encoding="utf-8"?>
<p:tagLst xmlns:p="http://schemas.openxmlformats.org/presentationml/2006/main">
  <p:tag name="KSO_WM_FULL_TEXT_BEAUTIFY_COPY_ID" val="10"/>
</p:tagLst>
</file>

<file path=ppt/tags/tag908.xml><?xml version="1.0" encoding="utf-8"?>
<p:tagLst xmlns:p="http://schemas.openxmlformats.org/presentationml/2006/main">
  <p:tag name="KSO_WM_FULL_TEXT_BEAUTIFY_COPY_ID" val="11266"/>
</p:tagLst>
</file>

<file path=ppt/tags/tag909.xml><?xml version="1.0" encoding="utf-8"?>
<p:tagLst xmlns:p="http://schemas.openxmlformats.org/presentationml/2006/main">
  <p:tag name="KSO_WM_FULL_TEXT_BEAUTIFY_COPY_ID" val="1126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0.xml><?xml version="1.0" encoding="utf-8"?>
<p:tagLst xmlns:p="http://schemas.openxmlformats.org/presentationml/2006/main">
  <p:tag name="KSO_WM_FULL_TEXT_BEAUTIFY_COPY_ID" val="61"/>
</p:tagLst>
</file>

<file path=ppt/tags/tag911.xml><?xml version="1.0" encoding="utf-8"?>
<p:tagLst xmlns:p="http://schemas.openxmlformats.org/presentationml/2006/main">
  <p:tag name="KSO_WM_FULL_TEXT_BEAUTIFY_COPY_ID" val="51"/>
</p:tagLst>
</file>

<file path=ppt/tags/tag912.xml><?xml version="1.0" encoding="utf-8"?>
<p:tagLst xmlns:p="http://schemas.openxmlformats.org/presentationml/2006/main">
  <p:tag name="KSO_WM_FULL_TEXT_BEAUTIFY_COPY_ID" val="56"/>
</p:tagLst>
</file>

<file path=ppt/tags/tag913.xml><?xml version="1.0" encoding="utf-8"?>
<p:tagLst xmlns:p="http://schemas.openxmlformats.org/presentationml/2006/main">
  <p:tag name="KSO_WM_FULL_TEXT_BEAUTIFY_COPY_ID" val="66"/>
</p:tagLst>
</file>

<file path=ppt/tags/tag914.xml><?xml version="1.0" encoding="utf-8"?>
<p:tagLst xmlns:p="http://schemas.openxmlformats.org/presentationml/2006/main">
  <p:tag name="KSO_WM_FULL_TEXT_BEAUTIFY_COPY_ID" val="71"/>
</p:tagLst>
</file>

<file path=ppt/tags/tag915.xml><?xml version="1.0" encoding="utf-8"?>
<p:tagLst xmlns:p="http://schemas.openxmlformats.org/presentationml/2006/main">
  <p:tag name="KSO_WM_FULL_TEXT_BEAUTIFY_COPY_ID" val="6"/>
</p:tagLst>
</file>

<file path=ppt/tags/tag916.xml><?xml version="1.0" encoding="utf-8"?>
<p:tagLst xmlns:p="http://schemas.openxmlformats.org/presentationml/2006/main">
  <p:tag name="KSO_WM_FULL_TEXT_BEAUTIFY_COPY_ID" val="11"/>
</p:tagLst>
</file>

<file path=ppt/tags/tag917.xml><?xml version="1.0" encoding="utf-8"?>
<p:tagLst xmlns:p="http://schemas.openxmlformats.org/presentationml/2006/main">
  <p:tag name="KSO_WM_FULL_TEXT_BEAUTIFY_COPY_ID" val="12"/>
</p:tagLst>
</file>

<file path=ppt/tags/tag918.xml><?xml version="1.0" encoding="utf-8"?>
<p:tagLst xmlns:p="http://schemas.openxmlformats.org/presentationml/2006/main">
  <p:tag name="KSO_WM_FULL_TEXT_BEAUTIFY_COPY_ID" val="14"/>
</p:tagLst>
</file>

<file path=ppt/tags/tag919.xml><?xml version="1.0" encoding="utf-8"?>
<p:tagLst xmlns:p="http://schemas.openxmlformats.org/presentationml/2006/main">
  <p:tag name="KSO_WM_FULL_TEXT_BEAUTIFY_COPY_ID" val="15"/>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20.xml><?xml version="1.0" encoding="utf-8"?>
<p:tagLst xmlns:p="http://schemas.openxmlformats.org/presentationml/2006/main">
  <p:tag name="KSO_WM_FULL_TEXT_BEAUTIFY_COPY_ID" val="16"/>
</p:tagLst>
</file>

<file path=ppt/tags/tag921.xml><?xml version="1.0" encoding="utf-8"?>
<p:tagLst xmlns:p="http://schemas.openxmlformats.org/presentationml/2006/main">
  <p:tag name="KSO_WM_FULL_TEXT_BEAUTIFY_COPY_ID" val="17"/>
</p:tagLst>
</file>

<file path=ppt/tags/tag922.xml><?xml version="1.0" encoding="utf-8"?>
<p:tagLst xmlns:p="http://schemas.openxmlformats.org/presentationml/2006/main">
  <p:tag name="KSO_WM_FULL_TEXT_BEAUTIFY_COPY_ID" val="18"/>
</p:tagLst>
</file>

<file path=ppt/tags/tag923.xml><?xml version="1.0" encoding="utf-8"?>
<p:tagLst xmlns:p="http://schemas.openxmlformats.org/presentationml/2006/main">
  <p:tag name="KSO_WM_FULL_TEXT_BEAUTIFY_COPY_ID" val="72"/>
</p:tagLst>
</file>

<file path=ppt/tags/tag924.xml><?xml version="1.0" encoding="utf-8"?>
<p:tagLst xmlns:p="http://schemas.openxmlformats.org/presentationml/2006/main">
  <p:tag name="KSO_WM_FULL_TEXT_BEAUTIFY_COPY_ID" val="150996118"/>
  <p:tag name="KSO_WM_SPECIAL_SOURCE" val="bdnull"/>
</p:tagLst>
</file>

<file path=ppt/tags/tag925.xml><?xml version="1.0" encoding="utf-8"?>
<p:tagLst xmlns:p="http://schemas.openxmlformats.org/presentationml/2006/main">
  <p:tag name="KSO_WM_FULL_TEXT_BEAUTIFY_COPY_ID" val="2"/>
</p:tagLst>
</file>

<file path=ppt/tags/tag926.xml><?xml version="1.0" encoding="utf-8"?>
<p:tagLst xmlns:p="http://schemas.openxmlformats.org/presentationml/2006/main">
  <p:tag name="KSO_WM_FULL_TEXT_BEAUTIFY_COPY_ID" val="3"/>
</p:tagLst>
</file>

<file path=ppt/tags/tag927.xml><?xml version="1.0" encoding="utf-8"?>
<p:tagLst xmlns:p="http://schemas.openxmlformats.org/presentationml/2006/main">
  <p:tag name="KSO_WM_FULL_TEXT_BEAUTIFY_COPY_ID" val="4"/>
</p:tagLst>
</file>

<file path=ppt/tags/tag928.xml><?xml version="1.0" encoding="utf-8"?>
<p:tagLst xmlns:p="http://schemas.openxmlformats.org/presentationml/2006/main">
  <p:tag name="KSO_WM_FULL_TEXT_BEAUTIFY_COPY_ID" val="8"/>
</p:tagLst>
</file>

<file path=ppt/tags/tag929.xml><?xml version="1.0" encoding="utf-8"?>
<p:tagLst xmlns:p="http://schemas.openxmlformats.org/presentationml/2006/main">
  <p:tag name="KSO_WM_FULL_TEXT_BEAUTIFY_COPY_ID" val="9"/>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30.xml><?xml version="1.0" encoding="utf-8"?>
<p:tagLst xmlns:p="http://schemas.openxmlformats.org/presentationml/2006/main">
  <p:tag name="KSO_WM_FULL_TEXT_BEAUTIFY_COPY_ID" val="10"/>
</p:tagLst>
</file>

<file path=ppt/tags/tag931.xml><?xml version="1.0" encoding="utf-8"?>
<p:tagLst xmlns:p="http://schemas.openxmlformats.org/presentationml/2006/main">
  <p:tag name="KSO_WM_FULL_TEXT_BEAUTIFY_COPY_ID" val="11266"/>
</p:tagLst>
</file>

<file path=ppt/tags/tag932.xml><?xml version="1.0" encoding="utf-8"?>
<p:tagLst xmlns:p="http://schemas.openxmlformats.org/presentationml/2006/main">
  <p:tag name="KSO_WM_FULL_TEXT_BEAUTIFY_COPY_ID" val="61"/>
</p:tagLst>
</file>

<file path=ppt/tags/tag933.xml><?xml version="1.0" encoding="utf-8"?>
<p:tagLst xmlns:p="http://schemas.openxmlformats.org/presentationml/2006/main">
  <p:tag name="KSO_WM_FULL_TEXT_BEAUTIFY_COPY_ID" val="51"/>
</p:tagLst>
</file>

<file path=ppt/tags/tag934.xml><?xml version="1.0" encoding="utf-8"?>
<p:tagLst xmlns:p="http://schemas.openxmlformats.org/presentationml/2006/main">
  <p:tag name="KSO_WM_FULL_TEXT_BEAUTIFY_COPY_ID" val="56"/>
</p:tagLst>
</file>

<file path=ppt/tags/tag935.xml><?xml version="1.0" encoding="utf-8"?>
<p:tagLst xmlns:p="http://schemas.openxmlformats.org/presentationml/2006/main">
  <p:tag name="KSO_WM_FULL_TEXT_BEAUTIFY_COPY_ID" val="66"/>
</p:tagLst>
</file>

<file path=ppt/tags/tag936.xml><?xml version="1.0" encoding="utf-8"?>
<p:tagLst xmlns:p="http://schemas.openxmlformats.org/presentationml/2006/main">
  <p:tag name="KSO_WM_FULL_TEXT_BEAUTIFY_COPY_ID" val="71"/>
</p:tagLst>
</file>

<file path=ppt/tags/tag937.xml><?xml version="1.0" encoding="utf-8"?>
<p:tagLst xmlns:p="http://schemas.openxmlformats.org/presentationml/2006/main">
  <p:tag name="KSO_WM_FULL_TEXT_BEAUTIFY_COPY_ID" val="6"/>
</p:tagLst>
</file>

<file path=ppt/tags/tag938.xml><?xml version="1.0" encoding="utf-8"?>
<p:tagLst xmlns:p="http://schemas.openxmlformats.org/presentationml/2006/main">
  <p:tag name="KSO_WM_FULL_TEXT_BEAUTIFY_COPY_ID" val="11"/>
</p:tagLst>
</file>

<file path=ppt/tags/tag939.xml><?xml version="1.0" encoding="utf-8"?>
<p:tagLst xmlns:p="http://schemas.openxmlformats.org/presentationml/2006/main">
  <p:tag name="KSO_WM_FULL_TEXT_BEAUTIFY_COPY_ID" val="12"/>
</p:tagLst>
</file>

<file path=ppt/tags/tag94.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40.xml><?xml version="1.0" encoding="utf-8"?>
<p:tagLst xmlns:p="http://schemas.openxmlformats.org/presentationml/2006/main">
  <p:tag name="KSO_WM_FULL_TEXT_BEAUTIFY_COPY_ID" val="14"/>
</p:tagLst>
</file>

<file path=ppt/tags/tag941.xml><?xml version="1.0" encoding="utf-8"?>
<p:tagLst xmlns:p="http://schemas.openxmlformats.org/presentationml/2006/main">
  <p:tag name="KSO_WM_FULL_TEXT_BEAUTIFY_COPY_ID" val="15"/>
</p:tagLst>
</file>

<file path=ppt/tags/tag942.xml><?xml version="1.0" encoding="utf-8"?>
<p:tagLst xmlns:p="http://schemas.openxmlformats.org/presentationml/2006/main">
  <p:tag name="KSO_WM_FULL_TEXT_BEAUTIFY_COPY_ID" val="16"/>
</p:tagLst>
</file>

<file path=ppt/tags/tag943.xml><?xml version="1.0" encoding="utf-8"?>
<p:tagLst xmlns:p="http://schemas.openxmlformats.org/presentationml/2006/main">
  <p:tag name="KSO_WM_FULL_TEXT_BEAUTIFY_COPY_ID" val="17"/>
</p:tagLst>
</file>

<file path=ppt/tags/tag944.xml><?xml version="1.0" encoding="utf-8"?>
<p:tagLst xmlns:p="http://schemas.openxmlformats.org/presentationml/2006/main">
  <p:tag name="KSO_WM_FULL_TEXT_BEAUTIFY_COPY_ID" val="18"/>
</p:tagLst>
</file>

<file path=ppt/tags/tag945.xml><?xml version="1.0" encoding="utf-8"?>
<p:tagLst xmlns:p="http://schemas.openxmlformats.org/presentationml/2006/main">
  <p:tag name="KSO_WM_FULL_TEXT_BEAUTIFY_COPY_ID" val="72"/>
</p:tagLst>
</file>

<file path=ppt/tags/tag946.xml><?xml version="1.0" encoding="utf-8"?>
<p:tagLst xmlns:p="http://schemas.openxmlformats.org/presentationml/2006/main">
  <p:tag name="KSO_WM_FULL_TEXT_BEAUTIFY_COPY_ID" val="150996118"/>
  <p:tag name="KSO_WM_SPECIAL_SOURCE" val="bdnull"/>
</p:tagLst>
</file>

<file path=ppt/tags/tag947.xml><?xml version="1.0" encoding="utf-8"?>
<p:tagLst xmlns:p="http://schemas.openxmlformats.org/presentationml/2006/main">
  <p:tag name="KSO_WM_FULL_TEXT_BEAUTIFY_COPY_ID" val="2"/>
</p:tagLst>
</file>

<file path=ppt/tags/tag948.xml><?xml version="1.0" encoding="utf-8"?>
<p:tagLst xmlns:p="http://schemas.openxmlformats.org/presentationml/2006/main">
  <p:tag name="KSO_WM_FULL_TEXT_BEAUTIFY_COPY_ID" val="3"/>
</p:tagLst>
</file>

<file path=ppt/tags/tag949.xml><?xml version="1.0" encoding="utf-8"?>
<p:tagLst xmlns:p="http://schemas.openxmlformats.org/presentationml/2006/main">
  <p:tag name="KSO_WM_FULL_TEXT_BEAUTIFY_COPY_ID" val="4"/>
</p:tagLst>
</file>

<file path=ppt/tags/tag9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50.xml><?xml version="1.0" encoding="utf-8"?>
<p:tagLst xmlns:p="http://schemas.openxmlformats.org/presentationml/2006/main">
  <p:tag name="KSO_WM_FULL_TEXT_BEAUTIFY_COPY_ID" val="8"/>
</p:tagLst>
</file>

<file path=ppt/tags/tag951.xml><?xml version="1.0" encoding="utf-8"?>
<p:tagLst xmlns:p="http://schemas.openxmlformats.org/presentationml/2006/main">
  <p:tag name="KSO_WM_FULL_TEXT_BEAUTIFY_COPY_ID" val="9"/>
</p:tagLst>
</file>

<file path=ppt/tags/tag952.xml><?xml version="1.0" encoding="utf-8"?>
<p:tagLst xmlns:p="http://schemas.openxmlformats.org/presentationml/2006/main">
  <p:tag name="KSO_WM_FULL_TEXT_BEAUTIFY_COPY_ID" val="10"/>
</p:tagLst>
</file>

<file path=ppt/tags/tag953.xml><?xml version="1.0" encoding="utf-8"?>
<p:tagLst xmlns:p="http://schemas.openxmlformats.org/presentationml/2006/main">
  <p:tag name="KSO_WM_FULL_TEXT_BEAUTIFY_COPY_ID" val="11266"/>
</p:tagLst>
</file>

<file path=ppt/tags/tag954.xml><?xml version="1.0" encoding="utf-8"?>
<p:tagLst xmlns:p="http://schemas.openxmlformats.org/presentationml/2006/main">
  <p:tag name="KSO_WM_FULL_TEXT_BEAUTIFY_COPY_ID" val="61"/>
</p:tagLst>
</file>

<file path=ppt/tags/tag955.xml><?xml version="1.0" encoding="utf-8"?>
<p:tagLst xmlns:p="http://schemas.openxmlformats.org/presentationml/2006/main">
  <p:tag name="KSO_WM_FULL_TEXT_BEAUTIFY_COPY_ID" val="51"/>
</p:tagLst>
</file>

<file path=ppt/tags/tag956.xml><?xml version="1.0" encoding="utf-8"?>
<p:tagLst xmlns:p="http://schemas.openxmlformats.org/presentationml/2006/main">
  <p:tag name="KSO_WM_FULL_TEXT_BEAUTIFY_COPY_ID" val="56"/>
</p:tagLst>
</file>

<file path=ppt/tags/tag957.xml><?xml version="1.0" encoding="utf-8"?>
<p:tagLst xmlns:p="http://schemas.openxmlformats.org/presentationml/2006/main">
  <p:tag name="KSO_WM_FULL_TEXT_BEAUTIFY_COPY_ID" val="66"/>
</p:tagLst>
</file>

<file path=ppt/tags/tag958.xml><?xml version="1.0" encoding="utf-8"?>
<p:tagLst xmlns:p="http://schemas.openxmlformats.org/presentationml/2006/main">
  <p:tag name="KSO_WM_FULL_TEXT_BEAUTIFY_COPY_ID" val="71"/>
</p:tagLst>
</file>

<file path=ppt/tags/tag959.xml><?xml version="1.0" encoding="utf-8"?>
<p:tagLst xmlns:p="http://schemas.openxmlformats.org/presentationml/2006/main">
  <p:tag name="KSO_WM_FULL_TEXT_BEAUTIFY_COPY_ID" val="6"/>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0.xml><?xml version="1.0" encoding="utf-8"?>
<p:tagLst xmlns:p="http://schemas.openxmlformats.org/presentationml/2006/main">
  <p:tag name="KSO_WM_FULL_TEXT_BEAUTIFY_COPY_ID" val="11"/>
</p:tagLst>
</file>

<file path=ppt/tags/tag961.xml><?xml version="1.0" encoding="utf-8"?>
<p:tagLst xmlns:p="http://schemas.openxmlformats.org/presentationml/2006/main">
  <p:tag name="KSO_WM_FULL_TEXT_BEAUTIFY_COPY_ID" val="12"/>
</p:tagLst>
</file>

<file path=ppt/tags/tag962.xml><?xml version="1.0" encoding="utf-8"?>
<p:tagLst xmlns:p="http://schemas.openxmlformats.org/presentationml/2006/main">
  <p:tag name="KSO_WM_FULL_TEXT_BEAUTIFY_COPY_ID" val="14"/>
</p:tagLst>
</file>

<file path=ppt/tags/tag963.xml><?xml version="1.0" encoding="utf-8"?>
<p:tagLst xmlns:p="http://schemas.openxmlformats.org/presentationml/2006/main">
  <p:tag name="KSO_WM_FULL_TEXT_BEAUTIFY_COPY_ID" val="15"/>
</p:tagLst>
</file>

<file path=ppt/tags/tag964.xml><?xml version="1.0" encoding="utf-8"?>
<p:tagLst xmlns:p="http://schemas.openxmlformats.org/presentationml/2006/main">
  <p:tag name="KSO_WM_FULL_TEXT_BEAUTIFY_COPY_ID" val="16"/>
</p:tagLst>
</file>

<file path=ppt/tags/tag965.xml><?xml version="1.0" encoding="utf-8"?>
<p:tagLst xmlns:p="http://schemas.openxmlformats.org/presentationml/2006/main">
  <p:tag name="KSO_WM_FULL_TEXT_BEAUTIFY_COPY_ID" val="17"/>
</p:tagLst>
</file>

<file path=ppt/tags/tag966.xml><?xml version="1.0" encoding="utf-8"?>
<p:tagLst xmlns:p="http://schemas.openxmlformats.org/presentationml/2006/main">
  <p:tag name="KSO_WM_FULL_TEXT_BEAUTIFY_COPY_ID" val="18"/>
</p:tagLst>
</file>

<file path=ppt/tags/tag967.xml><?xml version="1.0" encoding="utf-8"?>
<p:tagLst xmlns:p="http://schemas.openxmlformats.org/presentationml/2006/main">
  <p:tag name="KSO_WM_FULL_TEXT_BEAUTIFY_COPY_ID" val="72"/>
</p:tagLst>
</file>

<file path=ppt/tags/tag968.xml><?xml version="1.0" encoding="utf-8"?>
<p:tagLst xmlns:p="http://schemas.openxmlformats.org/presentationml/2006/main">
  <p:tag name="KSO_WM_FULL_TEXT_BEAUTIFY_COPY_ID" val="150996118"/>
  <p:tag name="KSO_WM_SPECIAL_SOURCE" val="bdnull"/>
</p:tagLst>
</file>

<file path=ppt/tags/tag969.xml><?xml version="1.0" encoding="utf-8"?>
<p:tagLst xmlns:p="http://schemas.openxmlformats.org/presentationml/2006/main">
  <p:tag name="KSO_WM_FULL_TEXT_BEAUTIFY_COPY_ID"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0.xml><?xml version="1.0" encoding="utf-8"?>
<p:tagLst xmlns:p="http://schemas.openxmlformats.org/presentationml/2006/main">
  <p:tag name="KSO_WM_FULL_TEXT_BEAUTIFY_COPY_ID" val="3"/>
</p:tagLst>
</file>

<file path=ppt/tags/tag971.xml><?xml version="1.0" encoding="utf-8"?>
<p:tagLst xmlns:p="http://schemas.openxmlformats.org/presentationml/2006/main">
  <p:tag name="KSO_WM_FULL_TEXT_BEAUTIFY_COPY_ID" val="4"/>
</p:tagLst>
</file>

<file path=ppt/tags/tag972.xml><?xml version="1.0" encoding="utf-8"?>
<p:tagLst xmlns:p="http://schemas.openxmlformats.org/presentationml/2006/main">
  <p:tag name="KSO_WM_FULL_TEXT_BEAUTIFY_COPY_ID" val="8"/>
</p:tagLst>
</file>

<file path=ppt/tags/tag973.xml><?xml version="1.0" encoding="utf-8"?>
<p:tagLst xmlns:p="http://schemas.openxmlformats.org/presentationml/2006/main">
  <p:tag name="KSO_WM_FULL_TEXT_BEAUTIFY_COPY_ID" val="9"/>
</p:tagLst>
</file>

<file path=ppt/tags/tag974.xml><?xml version="1.0" encoding="utf-8"?>
<p:tagLst xmlns:p="http://schemas.openxmlformats.org/presentationml/2006/main">
  <p:tag name="KSO_WM_FULL_TEXT_BEAUTIFY_COPY_ID" val="10"/>
</p:tagLst>
</file>

<file path=ppt/tags/tag975.xml><?xml version="1.0" encoding="utf-8"?>
<p:tagLst xmlns:p="http://schemas.openxmlformats.org/presentationml/2006/main">
  <p:tag name="KSO_WM_FULL_TEXT_BEAUTIFY_COPY_ID" val="61"/>
</p:tagLst>
</file>

<file path=ppt/tags/tag976.xml><?xml version="1.0" encoding="utf-8"?>
<p:tagLst xmlns:p="http://schemas.openxmlformats.org/presentationml/2006/main">
  <p:tag name="KSO_WM_FULL_TEXT_BEAUTIFY_COPY_ID" val="51"/>
</p:tagLst>
</file>

<file path=ppt/tags/tag977.xml><?xml version="1.0" encoding="utf-8"?>
<p:tagLst xmlns:p="http://schemas.openxmlformats.org/presentationml/2006/main">
  <p:tag name="KSO_WM_FULL_TEXT_BEAUTIFY_COPY_ID" val="56"/>
</p:tagLst>
</file>

<file path=ppt/tags/tag978.xml><?xml version="1.0" encoding="utf-8"?>
<p:tagLst xmlns:p="http://schemas.openxmlformats.org/presentationml/2006/main">
  <p:tag name="KSO_WM_FULL_TEXT_BEAUTIFY_COPY_ID" val="66"/>
</p:tagLst>
</file>

<file path=ppt/tags/tag979.xml><?xml version="1.0" encoding="utf-8"?>
<p:tagLst xmlns:p="http://schemas.openxmlformats.org/presentationml/2006/main">
  <p:tag name="KSO_WM_FULL_TEXT_BEAUTIFY_COPY_ID" val="7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0.xml><?xml version="1.0" encoding="utf-8"?>
<p:tagLst xmlns:p="http://schemas.openxmlformats.org/presentationml/2006/main">
  <p:tag name="KSO_WM_FULL_TEXT_BEAUTIFY_COPY_ID" val="6"/>
</p:tagLst>
</file>

<file path=ppt/tags/tag981.xml><?xml version="1.0" encoding="utf-8"?>
<p:tagLst xmlns:p="http://schemas.openxmlformats.org/presentationml/2006/main">
  <p:tag name="KSO_WM_FULL_TEXT_BEAUTIFY_COPY_ID" val="11"/>
</p:tagLst>
</file>

<file path=ppt/tags/tag982.xml><?xml version="1.0" encoding="utf-8"?>
<p:tagLst xmlns:p="http://schemas.openxmlformats.org/presentationml/2006/main">
  <p:tag name="KSO_WM_FULL_TEXT_BEAUTIFY_COPY_ID" val="12"/>
</p:tagLst>
</file>

<file path=ppt/tags/tag983.xml><?xml version="1.0" encoding="utf-8"?>
<p:tagLst xmlns:p="http://schemas.openxmlformats.org/presentationml/2006/main">
  <p:tag name="KSO_WM_FULL_TEXT_BEAUTIFY_COPY_ID" val="14"/>
</p:tagLst>
</file>

<file path=ppt/tags/tag984.xml><?xml version="1.0" encoding="utf-8"?>
<p:tagLst xmlns:p="http://schemas.openxmlformats.org/presentationml/2006/main">
  <p:tag name="KSO_WM_FULL_TEXT_BEAUTIFY_COPY_ID" val="15"/>
</p:tagLst>
</file>

<file path=ppt/tags/tag985.xml><?xml version="1.0" encoding="utf-8"?>
<p:tagLst xmlns:p="http://schemas.openxmlformats.org/presentationml/2006/main">
  <p:tag name="KSO_WM_FULL_TEXT_BEAUTIFY_COPY_ID" val="16"/>
</p:tagLst>
</file>

<file path=ppt/tags/tag986.xml><?xml version="1.0" encoding="utf-8"?>
<p:tagLst xmlns:p="http://schemas.openxmlformats.org/presentationml/2006/main">
  <p:tag name="KSO_WM_FULL_TEXT_BEAUTIFY_COPY_ID" val="17"/>
</p:tagLst>
</file>

<file path=ppt/tags/tag987.xml><?xml version="1.0" encoding="utf-8"?>
<p:tagLst xmlns:p="http://schemas.openxmlformats.org/presentationml/2006/main">
  <p:tag name="KSO_WM_FULL_TEXT_BEAUTIFY_COPY_ID" val="18"/>
</p:tagLst>
</file>

<file path=ppt/tags/tag988.xml><?xml version="1.0" encoding="utf-8"?>
<p:tagLst xmlns:p="http://schemas.openxmlformats.org/presentationml/2006/main">
  <p:tag name="KSO_WM_FULL_TEXT_BEAUTIFY_COPY_ID" val="72"/>
</p:tagLst>
</file>

<file path=ppt/tags/tag989.xml><?xml version="1.0" encoding="utf-8"?>
<p:tagLst xmlns:p="http://schemas.openxmlformats.org/presentationml/2006/main">
  <p:tag name="KSO_WM_FULL_TEXT_BEAUTIFY_COPY_ID" val="150996118"/>
  <p:tag name="KSO_WM_SPECIAL_SOURCE" val="bdnull"/>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0.xml><?xml version="1.0" encoding="utf-8"?>
<p:tagLst xmlns:p="http://schemas.openxmlformats.org/presentationml/2006/main">
  <p:tag name="KSO_WM_FULL_TEXT_BEAUTIFY_COPY_ID" val="2"/>
</p:tagLst>
</file>

<file path=ppt/tags/tag991.xml><?xml version="1.0" encoding="utf-8"?>
<p:tagLst xmlns:p="http://schemas.openxmlformats.org/presentationml/2006/main">
  <p:tag name="KSO_WM_FULL_TEXT_BEAUTIFY_COPY_ID" val="3"/>
</p:tagLst>
</file>

<file path=ppt/tags/tag992.xml><?xml version="1.0" encoding="utf-8"?>
<p:tagLst xmlns:p="http://schemas.openxmlformats.org/presentationml/2006/main">
  <p:tag name="KSO_WM_FULL_TEXT_BEAUTIFY_COPY_ID" val="4"/>
</p:tagLst>
</file>

<file path=ppt/tags/tag993.xml><?xml version="1.0" encoding="utf-8"?>
<p:tagLst xmlns:p="http://schemas.openxmlformats.org/presentationml/2006/main">
  <p:tag name="KSO_WM_FULL_TEXT_BEAUTIFY_COPY_ID" val="8"/>
</p:tagLst>
</file>

<file path=ppt/tags/tag994.xml><?xml version="1.0" encoding="utf-8"?>
<p:tagLst xmlns:p="http://schemas.openxmlformats.org/presentationml/2006/main">
  <p:tag name="KSO_WM_FULL_TEXT_BEAUTIFY_COPY_ID" val="9"/>
</p:tagLst>
</file>

<file path=ppt/tags/tag995.xml><?xml version="1.0" encoding="utf-8"?>
<p:tagLst xmlns:p="http://schemas.openxmlformats.org/presentationml/2006/main">
  <p:tag name="KSO_WM_FULL_TEXT_BEAUTIFY_COPY_ID" val="10"/>
</p:tagLst>
</file>

<file path=ppt/tags/tag996.xml><?xml version="1.0" encoding="utf-8"?>
<p:tagLst xmlns:p="http://schemas.openxmlformats.org/presentationml/2006/main">
  <p:tag name="KSO_WM_FULL_TEXT_BEAUTIFY_COPY_ID" val="61"/>
</p:tagLst>
</file>

<file path=ppt/tags/tag997.xml><?xml version="1.0" encoding="utf-8"?>
<p:tagLst xmlns:p="http://schemas.openxmlformats.org/presentationml/2006/main">
  <p:tag name="KSO_WM_FULL_TEXT_BEAUTIFY_COPY_ID" val="51"/>
</p:tagLst>
</file>

<file path=ppt/tags/tag998.xml><?xml version="1.0" encoding="utf-8"?>
<p:tagLst xmlns:p="http://schemas.openxmlformats.org/presentationml/2006/main">
  <p:tag name="KSO_WM_FULL_TEXT_BEAUTIFY_COPY_ID" val="56"/>
</p:tagLst>
</file>

<file path=ppt/tags/tag999.xml><?xml version="1.0" encoding="utf-8"?>
<p:tagLst xmlns:p="http://schemas.openxmlformats.org/presentationml/2006/main">
  <p:tag name="KSO_WM_FULL_TEXT_BEAUTIFY_COPY_ID" val="66"/>
</p:tagLst>
</file>

<file path=ppt/theme/theme1.xml><?xml version="1.0" encoding="utf-8"?>
<a:theme xmlns:a="http://schemas.openxmlformats.org/drawingml/2006/main" name="Office 主题​​">
  <a:themeElements>
    <a:clrScheme name="雾色">
      <a:dk1>
        <a:srgbClr val="000000"/>
      </a:dk1>
      <a:lt1>
        <a:srgbClr val="FFFFFF"/>
      </a:lt1>
      <a:dk2>
        <a:srgbClr val="F8DCCF"/>
      </a:dk2>
      <a:lt2>
        <a:srgbClr val="E9BAAC"/>
      </a:lt2>
      <a:accent1>
        <a:srgbClr val="A9777E"/>
      </a:accent1>
      <a:accent2>
        <a:srgbClr val="735165"/>
      </a:accent2>
      <a:accent3>
        <a:srgbClr val="A6A9C8"/>
      </a:accent3>
      <a:accent4>
        <a:srgbClr val="7D7FA0"/>
      </a:accent4>
      <a:accent5>
        <a:srgbClr val="576BA5"/>
      </a:accent5>
      <a:accent6>
        <a:srgbClr val="313F62"/>
      </a:accent6>
      <a:hlink>
        <a:srgbClr val="463340"/>
      </a:hlink>
      <a:folHlink>
        <a:srgbClr val="181E31"/>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8_Office 主题​​">
  <a:themeElements>
    <a:clrScheme name="WPS主题色">
      <a:dk1>
        <a:srgbClr val="000000"/>
      </a:dk1>
      <a:lt1>
        <a:srgbClr val="FFFFFF"/>
      </a:lt1>
      <a:dk2>
        <a:srgbClr val="ECEDEF"/>
      </a:dk2>
      <a:lt2>
        <a:srgbClr val="FCFCFD"/>
      </a:lt2>
      <a:accent1>
        <a:srgbClr val="4E6493"/>
      </a:accent1>
      <a:accent2>
        <a:srgbClr val="346D84"/>
      </a:accent2>
      <a:accent3>
        <a:srgbClr val="387062"/>
      </a:accent3>
      <a:accent4>
        <a:srgbClr val="546B47"/>
      </a:accent4>
      <a:accent5>
        <a:srgbClr val="786240"/>
      </a:accent5>
      <a:accent6>
        <a:srgbClr val="935A4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Office 主题​​">
  <a:themeElements>
    <a:clrScheme name="A20191914">
      <a:dk1>
        <a:srgbClr val="000000"/>
      </a:dk1>
      <a:lt1>
        <a:srgbClr val="FFFFFF"/>
      </a:lt1>
      <a:dk2>
        <a:srgbClr val="262626"/>
      </a:dk2>
      <a:lt2>
        <a:srgbClr val="FFFFFF"/>
      </a:lt2>
      <a:accent1>
        <a:srgbClr val="7268C9"/>
      </a:accent1>
      <a:accent2>
        <a:srgbClr val="B15BB0"/>
      </a:accent2>
      <a:accent3>
        <a:srgbClr val="D15B91"/>
      </a:accent3>
      <a:accent4>
        <a:srgbClr val="DB6D78"/>
      </a:accent4>
      <a:accent5>
        <a:srgbClr val="D68769"/>
      </a:accent5>
      <a:accent6>
        <a:srgbClr val="C9A16B"/>
      </a:accent6>
      <a:hlink>
        <a:srgbClr val="304FFC"/>
      </a:hlink>
      <a:folHlink>
        <a:srgbClr val="492067"/>
      </a:folHlink>
    </a:clrScheme>
    <a:fontScheme name="商务风">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square" lIns="90000" tIns="46800" rIns="90000" bIns="46800" anchor="ctr">
        <a:normAutofit/>
      </a:bodyPr>
      <a:lstStyle>
        <a:defPPr algn="ctr">
          <a:lnSpc>
            <a:spcPct val="120000"/>
          </a:lnSpc>
          <a:defRPr sz="2400" b="1" spc="300" dirty="0">
            <a:solidFill>
              <a:schemeClr val="accent1"/>
            </a:solidFill>
            <a:latin typeface="Arial" panose="020B0604020202020204" pitchFamily="34" charset="0"/>
            <a:ea typeface="汉仪旗黑-85S" panose="00020600040101010101" pitchFamily="18" charset="-122"/>
            <a:cs typeface="+mj-cs"/>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Adjacency">
      <a:dk1>
        <a:srgbClr val="000000"/>
      </a:dk1>
      <a:lt1>
        <a:srgbClr val="FFFFFF"/>
      </a:lt1>
      <a:dk2>
        <a:srgbClr val="FFFFFF"/>
      </a:dk2>
      <a:lt2>
        <a:srgbClr val="FFFFFF"/>
      </a:lt2>
      <a:accent1>
        <a:srgbClr val="F89FAD"/>
      </a:accent1>
      <a:accent2>
        <a:srgbClr val="E2AA77"/>
      </a:accent2>
      <a:accent3>
        <a:srgbClr val="A1BC75"/>
      </a:accent3>
      <a:accent4>
        <a:srgbClr val="3DC4AE"/>
      </a:accent4>
      <a:accent5>
        <a:srgbClr val="00BDED"/>
      </a:accent5>
      <a:accent6>
        <a:srgbClr val="9EA5F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WPS主题色">
      <a:dk1>
        <a:srgbClr val="000000"/>
      </a:dk1>
      <a:lt1>
        <a:srgbClr val="FFFFFF"/>
      </a:lt1>
      <a:dk2>
        <a:srgbClr val="FDE7E2"/>
      </a:dk2>
      <a:lt2>
        <a:srgbClr val="FFFFFF"/>
      </a:lt2>
      <a:accent1>
        <a:srgbClr val="FE6D4A"/>
      </a:accent1>
      <a:accent2>
        <a:srgbClr val="E98640"/>
      </a:accent2>
      <a:accent3>
        <a:srgbClr val="C2A543"/>
      </a:accent3>
      <a:accent4>
        <a:srgbClr val="96C558"/>
      </a:accent4>
      <a:accent5>
        <a:srgbClr val="6BE382"/>
      </a:accent5>
      <a:accent6>
        <a:srgbClr val="4BFEC5"/>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20191914">
    <a:dk1>
      <a:srgbClr val="000000"/>
    </a:dk1>
    <a:lt1>
      <a:srgbClr val="FFFFFF"/>
    </a:lt1>
    <a:dk2>
      <a:srgbClr val="262626"/>
    </a:dk2>
    <a:lt2>
      <a:srgbClr val="FFFFFF"/>
    </a:lt2>
    <a:accent1>
      <a:srgbClr val="7268C9"/>
    </a:accent1>
    <a:accent2>
      <a:srgbClr val="B15BB0"/>
    </a:accent2>
    <a:accent3>
      <a:srgbClr val="D15B91"/>
    </a:accent3>
    <a:accent4>
      <a:srgbClr val="DB6D78"/>
    </a:accent4>
    <a:accent5>
      <a:srgbClr val="D68769"/>
    </a:accent5>
    <a:accent6>
      <a:srgbClr val="C9A16B"/>
    </a:accent6>
    <a:hlink>
      <a:srgbClr val="304FFC"/>
    </a:hlink>
    <a:folHlink>
      <a:srgbClr val="492067"/>
    </a:folHlink>
  </a:clrScheme>
</a:themeOverride>
</file>

<file path=ppt/theme/themeOverride2.xml><?xml version="1.0" encoding="utf-8"?>
<a:themeOverride xmlns:a="http://schemas.openxmlformats.org/drawingml/2006/main">
  <a:clrScheme name="雾色">
    <a:dk1>
      <a:srgbClr val="000000"/>
    </a:dk1>
    <a:lt1>
      <a:srgbClr val="FFFFFF"/>
    </a:lt1>
    <a:dk2>
      <a:srgbClr val="F8DCCF"/>
    </a:dk2>
    <a:lt2>
      <a:srgbClr val="E9BAAC"/>
    </a:lt2>
    <a:accent1>
      <a:srgbClr val="A9777E"/>
    </a:accent1>
    <a:accent2>
      <a:srgbClr val="735165"/>
    </a:accent2>
    <a:accent3>
      <a:srgbClr val="A6A9C8"/>
    </a:accent3>
    <a:accent4>
      <a:srgbClr val="7D7FA0"/>
    </a:accent4>
    <a:accent5>
      <a:srgbClr val="576BA5"/>
    </a:accent5>
    <a:accent6>
      <a:srgbClr val="313F62"/>
    </a:accent6>
    <a:hlink>
      <a:srgbClr val="463340"/>
    </a:hlink>
    <a:folHlink>
      <a:srgbClr val="181E31"/>
    </a:folHlink>
  </a:clrScheme>
</a:themeOverride>
</file>

<file path=docProps/app.xml><?xml version="1.0" encoding="utf-8"?>
<Properties xmlns="http://schemas.openxmlformats.org/officeDocument/2006/extended-properties" xmlns:vt="http://schemas.openxmlformats.org/officeDocument/2006/docPropsVTypes">
  <TotalTime>0</TotalTime>
  <Words>57938</Words>
  <Application>WPS 演示</Application>
  <PresentationFormat>自定义</PresentationFormat>
  <Paragraphs>3755</Paragraphs>
  <Slides>151</Slides>
  <Notes>132</Notes>
  <HiddenSlides>0</HiddenSlides>
  <MMClips>0</MMClips>
  <ScaleCrop>false</ScaleCrop>
  <HeadingPairs>
    <vt:vector size="8" baseType="variant">
      <vt:variant>
        <vt:lpstr>已用的字体</vt:lpstr>
      </vt:variant>
      <vt:variant>
        <vt:i4>31</vt:i4>
      </vt:variant>
      <vt:variant>
        <vt:lpstr>主题</vt:lpstr>
      </vt:variant>
      <vt:variant>
        <vt:i4>5</vt:i4>
      </vt:variant>
      <vt:variant>
        <vt:lpstr>幻灯片标题</vt:lpstr>
      </vt:variant>
      <vt:variant>
        <vt:i4>151</vt:i4>
      </vt:variant>
      <vt:variant>
        <vt:lpstr>自定义放映</vt:lpstr>
      </vt:variant>
      <vt:variant>
        <vt:i4>3</vt:i4>
      </vt:variant>
    </vt:vector>
  </HeadingPairs>
  <TitlesOfParts>
    <vt:vector size="190" baseType="lpstr">
      <vt:lpstr>Arial</vt:lpstr>
      <vt:lpstr>宋体</vt:lpstr>
      <vt:lpstr>Wingdings</vt:lpstr>
      <vt:lpstr>微软雅黑</vt:lpstr>
      <vt:lpstr>汉仪旗黑-85S</vt:lpstr>
      <vt:lpstr>黑体</vt:lpstr>
      <vt:lpstr>汉仪旗黑-50简</vt:lpstr>
      <vt:lpstr>汉仪粗黑 简</vt:lpstr>
      <vt:lpstr>幼圆</vt:lpstr>
      <vt:lpstr>汉仪乐喵体W</vt:lpstr>
      <vt:lpstr>汉仪铸字木头人W</vt:lpstr>
      <vt:lpstr>汉仪旗黑-105简</vt:lpstr>
      <vt:lpstr>等线</vt:lpstr>
      <vt:lpstr>Arial Narrow</vt:lpstr>
      <vt:lpstr>Times New Roman</vt:lpstr>
      <vt:lpstr>隶书</vt:lpstr>
      <vt:lpstr>Calibri</vt:lpstr>
      <vt:lpstr>Times New Roman</vt:lpstr>
      <vt:lpstr>Calibri</vt:lpstr>
      <vt:lpstr>汉仪晓波折纸体简</vt:lpstr>
      <vt:lpstr>汉仪中黑简</vt:lpstr>
      <vt:lpstr>Arial Unicode MS</vt:lpstr>
      <vt:lpstr>汉仪晓波画报黑W</vt:lpstr>
      <vt:lpstr>等线 Light</vt:lpstr>
      <vt:lpstr>汉仪大黑简</vt:lpstr>
      <vt:lpstr>Calibri Light</vt:lpstr>
      <vt:lpstr>Arial</vt:lpstr>
      <vt:lpstr>汉仪文黑-55简</vt:lpstr>
      <vt:lpstr>汉仪字酷堂义山楷W</vt:lpstr>
      <vt:lpstr>汉仪太极体简</vt:lpstr>
      <vt:lpstr>汉仪唐美人简</vt:lpstr>
      <vt:lpstr>Office 主题​​</vt:lpstr>
      <vt:lpstr>8_Office 主题​​</vt:lpstr>
      <vt:lpstr>6_Office 主题​​</vt:lpstr>
      <vt:lpstr>2_Office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2</vt:lpstr>
      <vt:lpstr>自定义放映 1</vt:lpstr>
      <vt:lpstr>自定义放映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hcl</dc:creator>
  <cp:lastModifiedBy>何</cp:lastModifiedBy>
  <cp:revision>527</cp:revision>
  <dcterms:created xsi:type="dcterms:W3CDTF">2020-05-22T04:12:00Z</dcterms:created>
  <dcterms:modified xsi:type="dcterms:W3CDTF">2025-09-17T05:53:27Z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KSOSaveFontToCloudKey">
    <vt:lpwstr>294897785_btnclosed</vt:lpwstr>
  </property>
  <property fmtid="{D5CDD505-2E9C-101B-9397-08002B2CF9AE}" pid="4" name="ICV">
    <vt:lpwstr>F3BD4268E6FD4151A62B969C103965B7</vt:lpwstr>
  </property>
</Properties>
</file>